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5E80-95FD-4F16-B1C5-24848FF448F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14C0-6E5A-43F6-ABA1-5B31B76927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5E80-95FD-4F16-B1C5-24848FF448F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14C0-6E5A-43F6-ABA1-5B31B76927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5E80-95FD-4F16-B1C5-24848FF448F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14C0-6E5A-43F6-ABA1-5B31B76927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5E80-95FD-4F16-B1C5-24848FF448F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14C0-6E5A-43F6-ABA1-5B31B76927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5E80-95FD-4F16-B1C5-24848FF448F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14C0-6E5A-43F6-ABA1-5B31B76927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5E80-95FD-4F16-B1C5-24848FF448F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14C0-6E5A-43F6-ABA1-5B31B76927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5E80-95FD-4F16-B1C5-24848FF448F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14C0-6E5A-43F6-ABA1-5B31B76927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5E80-95FD-4F16-B1C5-24848FF448F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14C0-6E5A-43F6-ABA1-5B31B76927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5E80-95FD-4F16-B1C5-24848FF448F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14C0-6E5A-43F6-ABA1-5B31B76927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5E80-95FD-4F16-B1C5-24848FF448F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14C0-6E5A-43F6-ABA1-5B31B76927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5E80-95FD-4F16-B1C5-24848FF448F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14C0-6E5A-43F6-ABA1-5B31B76927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35E80-95FD-4F16-B1C5-24848FF448F6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914C0-6E5A-43F6-ABA1-5B31B769274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ORGANOGRAM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0"/>
            <a:ext cx="864096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BIBL</dc:creator>
  <cp:lastModifiedBy>BIBL</cp:lastModifiedBy>
  <cp:revision>1</cp:revision>
  <dcterms:created xsi:type="dcterms:W3CDTF">2018-09-27T15:54:35Z</dcterms:created>
  <dcterms:modified xsi:type="dcterms:W3CDTF">2018-09-27T15:58:03Z</dcterms:modified>
</cp:coreProperties>
</file>