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40" r:id="rId2"/>
  </p:sldMasterIdLst>
  <p:sldIdLst>
    <p:sldId id="261" r:id="rId3"/>
    <p:sldId id="256" r:id="rId4"/>
    <p:sldId id="257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64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1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3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92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186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869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583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97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024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942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9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442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69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76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2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676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399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321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48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6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76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50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55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06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78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25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6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13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EDF79B-4953-4425-96CA-599C338C9904}" type="datetimeFigureOut">
              <a:rPr lang="pt-BR" smtClean="0"/>
              <a:pPr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1523-2BB6-46DC-9B39-4BA0764F4F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8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65" y="0"/>
            <a:ext cx="9285317" cy="2269375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       </a:t>
            </a:r>
            <a:r>
              <a:rPr lang="pt-BR" sz="6000" dirty="0" smtClean="0"/>
              <a:t>Projeto Integrador </a:t>
            </a:r>
            <a:br>
              <a:rPr lang="pt-BR" sz="6000" dirty="0" smtClean="0"/>
            </a:br>
            <a:r>
              <a:rPr lang="pt-BR" sz="6000" dirty="0" smtClean="0"/>
              <a:t>       2º Período</a:t>
            </a:r>
            <a:r>
              <a:rPr lang="pt-BR" sz="5300" dirty="0" smtClean="0"/>
              <a:t/>
            </a:r>
            <a:br>
              <a:rPr lang="pt-BR" sz="5300" dirty="0" smtClean="0"/>
            </a:br>
            <a:r>
              <a:rPr lang="pt-BR" sz="5300" dirty="0" smtClean="0"/>
              <a:t/>
            </a:r>
            <a:br>
              <a:rPr lang="pt-BR" sz="5300" dirty="0" smtClean="0"/>
            </a:br>
            <a:r>
              <a:rPr lang="pt-BR" sz="5300" dirty="0" smtClean="0"/>
              <a:t>       </a:t>
            </a:r>
            <a:r>
              <a:rPr lang="pt-BR" sz="4000" dirty="0" smtClean="0"/>
              <a:t>Sistema de Registro de vendas</a:t>
            </a:r>
            <a:r>
              <a:rPr lang="pt-BR" sz="4400" dirty="0" smtClean="0"/>
              <a:t/>
            </a:r>
            <a:br>
              <a:rPr lang="pt-BR" sz="4400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662" y="4534334"/>
            <a:ext cx="3719174" cy="170944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Integrantes: 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Daniel </a:t>
            </a:r>
            <a:r>
              <a:rPr lang="pt-BR" dirty="0" err="1" smtClean="0">
                <a:solidFill>
                  <a:schemeClr val="tx1"/>
                </a:solidFill>
              </a:rPr>
              <a:t>Junio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Mendanha</a:t>
            </a:r>
            <a:r>
              <a:rPr lang="pt-BR" dirty="0" smtClean="0">
                <a:solidFill>
                  <a:schemeClr val="tx1"/>
                </a:solidFill>
              </a:rPr>
              <a:t> Garcia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Yuri Vieira Clemente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chemeClr val="tx1"/>
                </a:solidFill>
              </a:rPr>
              <a:t>Iury</a:t>
            </a:r>
            <a:r>
              <a:rPr lang="pt-BR" dirty="0" smtClean="0">
                <a:solidFill>
                  <a:schemeClr val="tx1"/>
                </a:solidFill>
              </a:rPr>
              <a:t> Alves Rodrigues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3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9650"/>
            <a:ext cx="9144000" cy="2387600"/>
          </a:xfrm>
        </p:spPr>
        <p:txBody>
          <a:bodyPr/>
          <a:lstStyle/>
          <a:p>
            <a:r>
              <a:rPr lang="pt-BR" dirty="0" smtClean="0"/>
              <a:t>Casos de uso:</a:t>
            </a:r>
            <a:br>
              <a:rPr lang="pt-BR" dirty="0" smtClean="0"/>
            </a:br>
            <a:r>
              <a:rPr lang="pt-BR" dirty="0" smtClean="0"/>
              <a:t>Controle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587250"/>
            <a:ext cx="9144000" cy="1655762"/>
          </a:xfrm>
        </p:spPr>
        <p:txBody>
          <a:bodyPr>
            <a:noAutofit/>
          </a:bodyPr>
          <a:lstStyle/>
          <a:p>
            <a:r>
              <a:rPr lang="pt-BR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 do Sistema:</a:t>
            </a:r>
          </a:p>
          <a:p>
            <a:r>
              <a:rPr lang="pt-BR" sz="1600" dirty="0"/>
              <a:t>- Cadastro de clientes;     [OK]</a:t>
            </a:r>
          </a:p>
          <a:p>
            <a:r>
              <a:rPr lang="pt-BR" sz="1600" dirty="0"/>
              <a:t>- Cadastro de produtos;   [OK]</a:t>
            </a:r>
          </a:p>
          <a:p>
            <a:r>
              <a:rPr lang="pt-BR" sz="1600" dirty="0"/>
              <a:t>- Registro de Vendas;       [OK]</a:t>
            </a:r>
          </a:p>
          <a:p>
            <a:r>
              <a:rPr lang="pt-BR" sz="1600" dirty="0"/>
              <a:t>- </a:t>
            </a:r>
            <a:r>
              <a:rPr lang="pt-BR" sz="1600" dirty="0" smtClean="0"/>
              <a:t>Relatório estatístico de  </a:t>
            </a:r>
            <a:r>
              <a:rPr lang="pt-BR" sz="1600" dirty="0"/>
              <a:t>vendas        [OK]</a:t>
            </a:r>
          </a:p>
          <a:p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4706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369"/>
            <a:ext cx="10515600" cy="1325563"/>
          </a:xfrm>
        </p:spPr>
        <p:txBody>
          <a:bodyPr/>
          <a:lstStyle/>
          <a:p>
            <a:r>
              <a:rPr lang="pt-BR" dirty="0"/>
              <a:t>1º Caso de uso: Registrar uma venda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56458"/>
            <a:ext cx="11198629" cy="58513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600" dirty="0" smtClean="0"/>
              <a:t>- Ator: Vendedor  </a:t>
            </a:r>
          </a:p>
          <a:p>
            <a:pPr marL="0" indent="0">
              <a:buNone/>
            </a:pPr>
            <a:r>
              <a:rPr lang="pt-BR" sz="1600" dirty="0" smtClean="0"/>
              <a:t>- Pré-condição:</a:t>
            </a:r>
          </a:p>
          <a:p>
            <a:pPr marL="0" indent="0">
              <a:buNone/>
            </a:pPr>
            <a:r>
              <a:rPr lang="pt-BR" sz="1600" dirty="0" smtClean="0"/>
              <a:t>       Cadastro do cliente que fez a compra</a:t>
            </a:r>
          </a:p>
          <a:p>
            <a:pPr marL="0" indent="0">
              <a:buNone/>
            </a:pPr>
            <a:r>
              <a:rPr lang="pt-BR" sz="1600" dirty="0" smtClean="0"/>
              <a:t>        Cadastro do produto</a:t>
            </a:r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endParaRPr lang="pt-BR" sz="1600" b="1" dirty="0"/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endParaRPr lang="pt-BR" sz="1600" b="1" dirty="0"/>
          </a:p>
          <a:p>
            <a:pPr marL="0" indent="0">
              <a:buNone/>
            </a:pPr>
            <a:r>
              <a:rPr lang="pt-BR" sz="1600" b="1" dirty="0" smtClean="0"/>
              <a:t>Pontos por caso de uso: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b="1" dirty="0" smtClean="0"/>
              <a:t>Ator = 3pts (nível complexo)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b="1" dirty="0" smtClean="0"/>
              <a:t>Caso de uso = 10pts (nível médio)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b="1" dirty="0" smtClean="0"/>
              <a:t>Pontos de caso de uso = 15pts</a:t>
            </a:r>
            <a:endParaRPr lang="pt-BR" sz="1600" dirty="0" smtClean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300" b="1" dirty="0" smtClean="0"/>
          </a:p>
          <a:p>
            <a:pPr marL="0" indent="0">
              <a:buNone/>
            </a:pPr>
            <a:endParaRPr lang="pt-BR" sz="12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057" y="907053"/>
            <a:ext cx="7454669" cy="58345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5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º Caso de uso: Cadastrar um produto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38" y="1810326"/>
            <a:ext cx="7268817" cy="5047673"/>
          </a:xfrm>
        </p:spPr>
      </p:pic>
      <p:sp>
        <p:nvSpPr>
          <p:cNvPr id="6" name="Retângulo 5"/>
          <p:cNvSpPr/>
          <p:nvPr/>
        </p:nvSpPr>
        <p:spPr>
          <a:xfrm>
            <a:off x="524307" y="4151256"/>
            <a:ext cx="4152382" cy="1442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 por caso de uso: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Ator = 3pts (nível complexo)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 de uso = 5pts (nível simples)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 de caso de uso = 8pts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4307" y="1949384"/>
            <a:ext cx="3906376" cy="985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Ator: Gerente de estoque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Pré-condição: Informar 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código do produto</a:t>
            </a:r>
          </a:p>
        </p:txBody>
      </p:sp>
    </p:spTree>
    <p:extLst>
      <p:ext uri="{BB962C8B-B14F-4D97-AF65-F5344CB8AC3E}">
        <p14:creationId xmlns:p14="http://schemas.microsoft.com/office/powerpoint/2010/main" val="24986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3º Caso de uso: Cadastrar um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600" dirty="0" smtClean="0"/>
              <a:t>- Ator: Vendedor</a:t>
            </a:r>
          </a:p>
          <a:p>
            <a:pPr marL="0" indent="0">
              <a:buNone/>
            </a:pPr>
            <a:r>
              <a:rPr lang="pt-BR" sz="1600" dirty="0" smtClean="0"/>
              <a:t>- Pré-condição: Realizar o </a:t>
            </a:r>
            <a:r>
              <a:rPr lang="pt-BR" sz="1600" dirty="0" err="1" smtClean="0"/>
              <a:t>login</a:t>
            </a:r>
            <a:r>
              <a:rPr lang="pt-BR" sz="1600" dirty="0" smtClean="0"/>
              <a:t> no sistema</a:t>
            </a:r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endParaRPr lang="pt-BR" sz="1600" b="1" dirty="0"/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r>
              <a:rPr lang="pt-BR" sz="1600" b="1" dirty="0" smtClean="0"/>
              <a:t>Pontos </a:t>
            </a:r>
            <a:r>
              <a:rPr lang="pt-BR" sz="1600" b="1" dirty="0"/>
              <a:t>por caso de </a:t>
            </a:r>
            <a:r>
              <a:rPr lang="pt-BR" sz="1600" b="1" dirty="0" err="1"/>
              <a:t>usoo</a:t>
            </a:r>
            <a:r>
              <a:rPr lang="pt-BR" sz="1600" b="1" dirty="0"/>
              <a:t>:</a:t>
            </a:r>
            <a:endParaRPr lang="pt-BR" sz="1600" dirty="0"/>
          </a:p>
          <a:p>
            <a:pPr marL="0" indent="0">
              <a:buNone/>
            </a:pPr>
            <a:r>
              <a:rPr lang="pt-BR" sz="1600" b="1" dirty="0"/>
              <a:t>Ator = </a:t>
            </a:r>
            <a:r>
              <a:rPr lang="pt-BR" sz="1600" b="1" dirty="0" smtClean="0"/>
              <a:t>3pts </a:t>
            </a:r>
            <a:r>
              <a:rPr lang="pt-BR" sz="1600" b="1" dirty="0"/>
              <a:t>(nível complexo)</a:t>
            </a:r>
            <a:endParaRPr lang="pt-BR" sz="1600" dirty="0"/>
          </a:p>
          <a:p>
            <a:pPr marL="0" indent="0">
              <a:buNone/>
            </a:pPr>
            <a:r>
              <a:rPr lang="pt-BR" sz="1600" b="1" dirty="0"/>
              <a:t>Caso de uso = </a:t>
            </a:r>
            <a:r>
              <a:rPr lang="pt-BR" sz="1600" b="1" dirty="0"/>
              <a:t>5</a:t>
            </a:r>
            <a:r>
              <a:rPr lang="pt-BR" sz="1600" b="1" dirty="0" smtClean="0"/>
              <a:t>pts </a:t>
            </a:r>
            <a:r>
              <a:rPr lang="pt-BR" sz="1600" b="1" dirty="0"/>
              <a:t>(</a:t>
            </a:r>
            <a:r>
              <a:rPr lang="pt-BR" sz="1600" b="1" dirty="0" smtClean="0"/>
              <a:t>níve</a:t>
            </a:r>
            <a:r>
              <a:rPr lang="pt-BR" sz="1600" b="1" dirty="0" smtClean="0"/>
              <a:t>l simples</a:t>
            </a:r>
            <a:r>
              <a:rPr lang="pt-BR" sz="1600" b="1" dirty="0" smtClean="0"/>
              <a:t>)</a:t>
            </a:r>
            <a:endParaRPr lang="pt-BR" sz="1600" dirty="0"/>
          </a:p>
          <a:p>
            <a:pPr marL="0" indent="0">
              <a:buNone/>
            </a:pPr>
            <a:r>
              <a:rPr lang="pt-BR" sz="1600" b="1" dirty="0"/>
              <a:t>Pontos de caso de uso = 15pts</a:t>
            </a:r>
            <a:endParaRPr lang="pt-BR" sz="1600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57" y="1479117"/>
            <a:ext cx="6991004" cy="50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4º Caso de uso: Relatório de 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5197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400" b="1" dirty="0" smtClean="0"/>
          </a:p>
          <a:p>
            <a:pPr marL="0" indent="0">
              <a:buNone/>
            </a:pPr>
            <a:r>
              <a:rPr lang="pt-BR" sz="1700" dirty="0"/>
              <a:t>- Ator: </a:t>
            </a:r>
            <a:r>
              <a:rPr lang="pt-BR" sz="1700" dirty="0" smtClean="0"/>
              <a:t>Gerente de Loja</a:t>
            </a:r>
            <a:endParaRPr lang="pt-BR" sz="1700" dirty="0"/>
          </a:p>
          <a:p>
            <a:pPr marL="0" indent="0">
              <a:buNone/>
            </a:pPr>
            <a:r>
              <a:rPr lang="pt-BR" sz="1700" dirty="0"/>
              <a:t>- Pré-condição: </a:t>
            </a:r>
            <a:r>
              <a:rPr lang="pt-BR" sz="1700" dirty="0" err="1"/>
              <a:t>Login</a:t>
            </a:r>
            <a:r>
              <a:rPr lang="pt-BR" sz="1700" dirty="0"/>
              <a:t> no sistema</a:t>
            </a:r>
          </a:p>
          <a:p>
            <a:pPr marL="0" indent="0">
              <a:buNone/>
            </a:pPr>
            <a:endParaRPr lang="pt-BR" sz="1700" b="1" dirty="0"/>
          </a:p>
          <a:p>
            <a:pPr marL="0" indent="0">
              <a:buNone/>
            </a:pPr>
            <a:endParaRPr lang="pt-BR" sz="1700" b="1" dirty="0" smtClean="0"/>
          </a:p>
          <a:p>
            <a:pPr marL="0" indent="0">
              <a:buNone/>
            </a:pPr>
            <a:endParaRPr lang="pt-BR" sz="1700" b="1" dirty="0"/>
          </a:p>
          <a:p>
            <a:pPr marL="0" indent="0">
              <a:buNone/>
            </a:pPr>
            <a:endParaRPr lang="pt-BR" sz="1700" b="1" dirty="0" smtClean="0"/>
          </a:p>
          <a:p>
            <a:pPr marL="0" indent="0">
              <a:buNone/>
            </a:pPr>
            <a:r>
              <a:rPr lang="pt-BR" sz="1700" b="1" dirty="0" smtClean="0"/>
              <a:t>Pontos </a:t>
            </a:r>
            <a:r>
              <a:rPr lang="pt-BR" sz="1700" b="1" dirty="0"/>
              <a:t>por caso de uso:</a:t>
            </a:r>
            <a:endParaRPr lang="pt-BR" sz="1700" dirty="0"/>
          </a:p>
          <a:p>
            <a:pPr marL="0" indent="0">
              <a:buNone/>
            </a:pPr>
            <a:r>
              <a:rPr lang="pt-BR" sz="1700" b="1" dirty="0"/>
              <a:t>Ator = </a:t>
            </a:r>
            <a:r>
              <a:rPr lang="pt-BR" sz="1700" b="1" dirty="0" smtClean="0"/>
              <a:t>3pts </a:t>
            </a:r>
            <a:r>
              <a:rPr lang="pt-BR" sz="1700" b="1" dirty="0"/>
              <a:t>(nível complexo)</a:t>
            </a:r>
            <a:endParaRPr lang="pt-BR" sz="1700" dirty="0"/>
          </a:p>
          <a:p>
            <a:pPr marL="0" indent="0">
              <a:buNone/>
            </a:pPr>
            <a:r>
              <a:rPr lang="pt-BR" sz="1700" b="1" dirty="0"/>
              <a:t>Caso de uso = 10pts (nível médio)</a:t>
            </a:r>
            <a:endParaRPr lang="pt-BR" sz="1700" dirty="0"/>
          </a:p>
          <a:p>
            <a:pPr marL="0" indent="0">
              <a:buNone/>
            </a:pPr>
            <a:r>
              <a:rPr lang="pt-BR" sz="1700" b="1" dirty="0"/>
              <a:t>Pontos de caso de uso = 15pts</a:t>
            </a:r>
            <a:endParaRPr lang="pt-BR" sz="17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75" y="1763237"/>
            <a:ext cx="7414954" cy="42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9" y="365759"/>
            <a:ext cx="11187084" cy="6292735"/>
          </a:xfrm>
        </p:spPr>
      </p:pic>
    </p:spTree>
    <p:extLst>
      <p:ext uri="{BB962C8B-B14F-4D97-AF65-F5344CB8AC3E}">
        <p14:creationId xmlns:p14="http://schemas.microsoft.com/office/powerpoint/2010/main" val="183548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5" y="365760"/>
            <a:ext cx="10949955" cy="6076604"/>
          </a:xfrm>
        </p:spPr>
      </p:pic>
    </p:spTree>
    <p:extLst>
      <p:ext uri="{BB962C8B-B14F-4D97-AF65-F5344CB8AC3E}">
        <p14:creationId xmlns:p14="http://schemas.microsoft.com/office/powerpoint/2010/main" val="1053822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6C6C6C"/>
      </a:accent1>
      <a:accent2>
        <a:srgbClr val="7F7F7F"/>
      </a:accent2>
      <a:accent3>
        <a:srgbClr val="D8D8D8"/>
      </a:accent3>
      <a:accent4>
        <a:srgbClr val="BFBFBF"/>
      </a:accent4>
      <a:accent5>
        <a:srgbClr val="A5A5A5"/>
      </a:accent5>
      <a:accent6>
        <a:srgbClr val="7F7F7F"/>
      </a:accent6>
      <a:hlink>
        <a:srgbClr val="A5A5A5"/>
      </a:hlink>
      <a:folHlink>
        <a:srgbClr val="7F7F7F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246</TotalTime>
  <Words>257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Trebuchet MS</vt:lpstr>
      <vt:lpstr>Wingdings 2</vt:lpstr>
      <vt:lpstr>Wingdings 3</vt:lpstr>
      <vt:lpstr>Facetado</vt:lpstr>
      <vt:lpstr>HDOfficeLightV0</vt:lpstr>
      <vt:lpstr>           Projeto Integrador         2º Período         Sistema de Registro de vendas </vt:lpstr>
      <vt:lpstr>Casos de uso: Controle de vendas</vt:lpstr>
      <vt:lpstr>1º Caso de uso: Registrar uma venda </vt:lpstr>
      <vt:lpstr>2º Caso de uso: Cadastrar um produto</vt:lpstr>
      <vt:lpstr>3º Caso de uso: Cadastrar um cliente</vt:lpstr>
      <vt:lpstr>4º Caso de uso: Relatório de vendas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de uso: Controle de vendas</dc:title>
  <dc:creator>aluno</dc:creator>
  <cp:lastModifiedBy>aluno</cp:lastModifiedBy>
  <cp:revision>17</cp:revision>
  <dcterms:created xsi:type="dcterms:W3CDTF">2018-11-30T21:25:33Z</dcterms:created>
  <dcterms:modified xsi:type="dcterms:W3CDTF">2018-12-10T23:07:21Z</dcterms:modified>
</cp:coreProperties>
</file>