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030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4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9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37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537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090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837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99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3955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4D4869D-4685-4E3A-ABF5-D9E67DA446DE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A75B68-8715-4459-A22D-64E6C566F1A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505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E1A8A65-F465-482D-B069-1E755E6D2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Ofertões</a:t>
            </a:r>
          </a:p>
          <a:p>
            <a:r>
              <a:rPr lang="pt-BR" dirty="0"/>
              <a:t>“Ofertas locais descontos reais”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E5DE01-454E-454A-B4A8-E0537A5FD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43367" y="2358033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4695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4">
      <a:dk1>
        <a:sysClr val="windowText" lastClr="000000"/>
      </a:dk1>
      <a:lt1>
        <a:sysClr val="window" lastClr="FFFFFF"/>
      </a:lt1>
      <a:dk2>
        <a:srgbClr val="FFFFFF"/>
      </a:dk2>
      <a:lt2>
        <a:srgbClr val="E9E5DC"/>
      </a:lt2>
      <a:accent1>
        <a:srgbClr val="B20001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Selo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lenovo</cp:lastModifiedBy>
  <cp:revision>1</cp:revision>
  <dcterms:created xsi:type="dcterms:W3CDTF">2024-02-15T23:36:31Z</dcterms:created>
  <dcterms:modified xsi:type="dcterms:W3CDTF">2024-02-15T23:52:01Z</dcterms:modified>
</cp:coreProperties>
</file>