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Bell M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i+Dd2OJZOjItKtP7aZvtL6eGHd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BellMT-bold.fntdata"/><Relationship Id="rId23" Type="http://schemas.openxmlformats.org/officeDocument/2006/relationships/font" Target="fonts/BellM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ellMT-boldItalic.fntdata"/><Relationship Id="rId25" Type="http://schemas.openxmlformats.org/officeDocument/2006/relationships/font" Target="fonts/BellMT-italic.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463f13afd1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463f13afd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463f13afd1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463f13afd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463fa736a0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463fa736a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463fa736a0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463fa736a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463fa736a0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463fa736a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463fa736a0_1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463fa736a0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463fa736a0_1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463fa736a0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463fa736a0_1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463fa736a0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463f13afd1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463f13afd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grpSp>
        <p:nvGrpSpPr>
          <p:cNvPr id="12" name="Google Shape;12;p11"/>
          <p:cNvGrpSpPr/>
          <p:nvPr/>
        </p:nvGrpSpPr>
        <p:grpSpPr>
          <a:xfrm>
            <a:off x="0" y="0"/>
            <a:ext cx="12191999" cy="6861600"/>
            <a:chOff x="1" y="0"/>
            <a:chExt cx="12191999" cy="6861600"/>
          </a:xfrm>
        </p:grpSpPr>
        <p:sp>
          <p:nvSpPr>
            <p:cNvPr id="13" name="Google Shape;13;p11"/>
            <p:cNvSpPr/>
            <p:nvPr/>
          </p:nvSpPr>
          <p:spPr>
            <a:xfrm rot="-5400000">
              <a:off x="1" y="1640114"/>
              <a:ext cx="5217886" cy="5217886"/>
            </a:xfrm>
            <a:prstGeom prst="rect">
              <a:avLst/>
            </a:prstGeom>
            <a:gradFill>
              <a:gsLst>
                <a:gs pos="0">
                  <a:srgbClr val="6A90CE">
                    <a:alpha val="60000"/>
                  </a:srgbClr>
                </a:gs>
                <a:gs pos="60000">
                  <a:srgbClr val="6A90CE">
                    <a:alpha val="0"/>
                  </a:srgbClr>
                </a:gs>
                <a:gs pos="100000">
                  <a:srgbClr val="6A90CE">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4" name="Google Shape;14;p11"/>
            <p:cNvSpPr/>
            <p:nvPr/>
          </p:nvSpPr>
          <p:spPr>
            <a:xfrm>
              <a:off x="6384514" y="0"/>
              <a:ext cx="4320000" cy="4320000"/>
            </a:xfrm>
            <a:prstGeom prst="ellipse">
              <a:avLst/>
            </a:prstGeom>
            <a:solidFill>
              <a:schemeClr val="accent3">
                <a:alpha val="95686"/>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5" name="Google Shape;15;p11"/>
            <p:cNvSpPr/>
            <p:nvPr/>
          </p:nvSpPr>
          <p:spPr>
            <a:xfrm>
              <a:off x="6119057" y="1230054"/>
              <a:ext cx="5506886" cy="5506886"/>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16" name="Google Shape;16;p11"/>
            <p:cNvGrpSpPr/>
            <p:nvPr/>
          </p:nvGrpSpPr>
          <p:grpSpPr>
            <a:xfrm>
              <a:off x="690092" y="0"/>
              <a:ext cx="10800000" cy="6858000"/>
              <a:chOff x="2328000" y="0"/>
              <a:chExt cx="2880000" cy="1440000"/>
            </a:xfrm>
          </p:grpSpPr>
          <p:sp>
            <p:nvSpPr>
              <p:cNvPr id="17" name="Google Shape;17;p11"/>
              <p:cNvSpPr/>
              <p:nvPr/>
            </p:nvSpPr>
            <p:spPr>
              <a:xfrm>
                <a:off x="3768000" y="0"/>
                <a:ext cx="1440000" cy="1440000"/>
              </a:xfrm>
              <a:prstGeom prst="rect">
                <a:avLst/>
              </a:prstGeom>
              <a:gradFill>
                <a:gsLst>
                  <a:gs pos="0">
                    <a:schemeClr val="accent1"/>
                  </a:gs>
                  <a:gs pos="60000">
                    <a:srgbClr val="8885D7">
                      <a:alpha val="0"/>
                    </a:srgbClr>
                  </a:gs>
                  <a:gs pos="100000">
                    <a:srgbClr val="8885D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8" name="Google Shape;18;p11"/>
              <p:cNvSpPr/>
              <p:nvPr/>
            </p:nvSpPr>
            <p:spPr>
              <a:xfrm flipH="1">
                <a:off x="2328000" y="0"/>
                <a:ext cx="1440000" cy="1440000"/>
              </a:xfrm>
              <a:prstGeom prst="rect">
                <a:avLst/>
              </a:prstGeom>
              <a:gradFill>
                <a:gsLst>
                  <a:gs pos="0">
                    <a:schemeClr val="accent1"/>
                  </a:gs>
                  <a:gs pos="60000">
                    <a:srgbClr val="8885D7">
                      <a:alpha val="0"/>
                    </a:srgbClr>
                  </a:gs>
                  <a:gs pos="100000">
                    <a:srgbClr val="8885D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grpSp>
          <p:nvGrpSpPr>
            <p:cNvPr id="19" name="Google Shape;19;p11"/>
            <p:cNvGrpSpPr/>
            <p:nvPr/>
          </p:nvGrpSpPr>
          <p:grpSpPr>
            <a:xfrm rot="5400000">
              <a:off x="7048499" y="1714500"/>
              <a:ext cx="6858000" cy="3429000"/>
              <a:chOff x="0" y="0"/>
              <a:chExt cx="2880000" cy="1440000"/>
            </a:xfrm>
          </p:grpSpPr>
          <p:sp>
            <p:nvSpPr>
              <p:cNvPr id="20" name="Google Shape;20;p11"/>
              <p:cNvSpPr/>
              <p:nvPr/>
            </p:nvSpPr>
            <p:spPr>
              <a:xfrm>
                <a:off x="1440000" y="0"/>
                <a:ext cx="1440000" cy="1440000"/>
              </a:xfrm>
              <a:prstGeom prst="rect">
                <a:avLst/>
              </a:prstGeom>
              <a:gradFill>
                <a:gsLst>
                  <a:gs pos="0">
                    <a:schemeClr val="accent2"/>
                  </a:gs>
                  <a:gs pos="60000">
                    <a:srgbClr val="6A90CE">
                      <a:alpha val="0"/>
                    </a:srgbClr>
                  </a:gs>
                  <a:gs pos="100000">
                    <a:srgbClr val="6A90CE">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1" name="Google Shape;21;p11"/>
              <p:cNvSpPr/>
              <p:nvPr/>
            </p:nvSpPr>
            <p:spPr>
              <a:xfrm flipH="1">
                <a:off x="0" y="0"/>
                <a:ext cx="1440000" cy="1440000"/>
              </a:xfrm>
              <a:prstGeom prst="rect">
                <a:avLst/>
              </a:prstGeom>
              <a:gradFill>
                <a:gsLst>
                  <a:gs pos="0">
                    <a:schemeClr val="accent2"/>
                  </a:gs>
                  <a:gs pos="60000">
                    <a:srgbClr val="6A90CE">
                      <a:alpha val="0"/>
                    </a:srgbClr>
                  </a:gs>
                  <a:gs pos="100000">
                    <a:srgbClr val="6A90CE">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22" name="Google Shape;22;p11"/>
            <p:cNvSpPr/>
            <p:nvPr/>
          </p:nvSpPr>
          <p:spPr>
            <a:xfrm rot="10800000">
              <a:off x="5602287" y="271887"/>
              <a:ext cx="6589713" cy="6589713"/>
            </a:xfrm>
            <a:prstGeom prst="rect">
              <a:avLst/>
            </a:prstGeom>
            <a:gradFill>
              <a:gsLst>
                <a:gs pos="0">
                  <a:schemeClr val="accent3"/>
                </a:gs>
                <a:gs pos="60000">
                  <a:srgbClr val="5AAEC3">
                    <a:alpha val="0"/>
                  </a:srgbClr>
                </a:gs>
                <a:gs pos="100000">
                  <a:srgbClr val="5AAE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23" name="Google Shape;23;p11"/>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4" name="Google Shape;24;p11"/>
          <p:cNvSpPr txBox="1"/>
          <p:nvPr>
            <p:ph type="ctrTitle"/>
          </p:nvPr>
        </p:nvSpPr>
        <p:spPr>
          <a:xfrm>
            <a:off x="540000" y="540000"/>
            <a:ext cx="11090273" cy="3798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8800"/>
              <a:buFont typeface="Bell MT"/>
              <a:buNone/>
              <a:defRPr sz="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1"/>
          <p:cNvSpPr txBox="1"/>
          <p:nvPr>
            <p:ph idx="1" type="subTitle"/>
          </p:nvPr>
        </p:nvSpPr>
        <p:spPr>
          <a:xfrm>
            <a:off x="540000" y="4508500"/>
            <a:ext cx="7345362" cy="1800224"/>
          </a:xfrm>
          <a:prstGeom prst="rect">
            <a:avLst/>
          </a:prstGeom>
          <a:noFill/>
          <a:ln>
            <a:noFill/>
          </a:ln>
        </p:spPr>
        <p:txBody>
          <a:bodyPr anchorCtr="0" anchor="t" bIns="45700" lIns="91425" spcFirstLastPara="1" rIns="91425" wrap="square" tIns="45700">
            <a:normAutofit/>
          </a:bodyPr>
          <a:lstStyle>
            <a:lvl1pPr lvl="0" algn="l">
              <a:lnSpc>
                <a:spcPct val="125000"/>
              </a:lnSpc>
              <a:spcBef>
                <a:spcPts val="1000"/>
              </a:spcBef>
              <a:spcAft>
                <a:spcPts val="0"/>
              </a:spcAft>
              <a:buClr>
                <a:schemeClr val="lt1"/>
              </a:buClr>
              <a:buSzPts val="1600"/>
              <a:buNone/>
              <a:defRPr sz="1600" cap="none"/>
            </a:lvl1pPr>
            <a:lvl2pPr lvl="1" algn="ctr">
              <a:lnSpc>
                <a:spcPct val="125000"/>
              </a:lnSpc>
              <a:spcBef>
                <a:spcPts val="500"/>
              </a:spcBef>
              <a:spcAft>
                <a:spcPts val="0"/>
              </a:spcAft>
              <a:buClr>
                <a:schemeClr val="lt1"/>
              </a:buClr>
              <a:buSzPts val="2000"/>
              <a:buNone/>
              <a:defRPr sz="2000"/>
            </a:lvl2pPr>
            <a:lvl3pPr lvl="2" algn="ctr">
              <a:lnSpc>
                <a:spcPct val="125000"/>
              </a:lnSpc>
              <a:spcBef>
                <a:spcPts val="500"/>
              </a:spcBef>
              <a:spcAft>
                <a:spcPts val="0"/>
              </a:spcAft>
              <a:buClr>
                <a:schemeClr val="lt1"/>
              </a:buClr>
              <a:buSzPts val="1800"/>
              <a:buNone/>
              <a:defRPr sz="1800"/>
            </a:lvl3pPr>
            <a:lvl4pPr lvl="3" algn="ctr">
              <a:lnSpc>
                <a:spcPct val="125000"/>
              </a:lnSpc>
              <a:spcBef>
                <a:spcPts val="500"/>
              </a:spcBef>
              <a:spcAft>
                <a:spcPts val="0"/>
              </a:spcAft>
              <a:buClr>
                <a:schemeClr val="lt1"/>
              </a:buClr>
              <a:buSzPts val="1600"/>
              <a:buNone/>
              <a:defRPr sz="1600"/>
            </a:lvl4pPr>
            <a:lvl5pPr lvl="4" algn="ctr">
              <a:lnSpc>
                <a:spcPct val="125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6" name="Google Shape;26;p11"/>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1"/>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9" name="Shape 169"/>
        <p:cNvGrpSpPr/>
        <p:nvPr/>
      </p:nvGrpSpPr>
      <p:grpSpPr>
        <a:xfrm>
          <a:off x="0" y="0"/>
          <a:ext cx="0" cy="0"/>
          <a:chOff x="0" y="0"/>
          <a:chExt cx="0" cy="0"/>
        </a:xfrm>
      </p:grpSpPr>
      <p:grpSp>
        <p:nvGrpSpPr>
          <p:cNvPr id="170" name="Google Shape;170;p20"/>
          <p:cNvGrpSpPr/>
          <p:nvPr/>
        </p:nvGrpSpPr>
        <p:grpSpPr>
          <a:xfrm rot="10800000">
            <a:off x="5921828" y="2876440"/>
            <a:ext cx="6270171" cy="3981559"/>
            <a:chOff x="0" y="0"/>
            <a:chExt cx="10800000" cy="6858000"/>
          </a:xfrm>
        </p:grpSpPr>
        <p:sp>
          <p:nvSpPr>
            <p:cNvPr id="171" name="Google Shape;171;p20"/>
            <p:cNvSpPr/>
            <p:nvPr/>
          </p:nvSpPr>
          <p:spPr>
            <a:xfrm>
              <a:off x="5400000" y="0"/>
              <a:ext cx="5400000" cy="6858000"/>
            </a:xfrm>
            <a:prstGeom prst="rect">
              <a:avLst/>
            </a:prstGeom>
            <a:gradFill>
              <a:gsLst>
                <a:gs pos="0">
                  <a:schemeClr val="accent2"/>
                </a:gs>
                <a:gs pos="60000">
                  <a:srgbClr val="6A90CE">
                    <a:alpha val="0"/>
                  </a:srgbClr>
                </a:gs>
                <a:gs pos="100000">
                  <a:srgbClr val="6A90CE">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72" name="Google Shape;172;p20"/>
            <p:cNvSpPr/>
            <p:nvPr/>
          </p:nvSpPr>
          <p:spPr>
            <a:xfrm flipH="1">
              <a:off x="0" y="0"/>
              <a:ext cx="5400000" cy="6858000"/>
            </a:xfrm>
            <a:prstGeom prst="rect">
              <a:avLst/>
            </a:prstGeom>
            <a:gradFill>
              <a:gsLst>
                <a:gs pos="0">
                  <a:schemeClr val="accent2"/>
                </a:gs>
                <a:gs pos="60000">
                  <a:srgbClr val="6A90CE">
                    <a:alpha val="0"/>
                  </a:srgbClr>
                </a:gs>
                <a:gs pos="100000">
                  <a:srgbClr val="6A90CE">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173" name="Google Shape;173;p20"/>
          <p:cNvGrpSpPr/>
          <p:nvPr/>
        </p:nvGrpSpPr>
        <p:grpSpPr>
          <a:xfrm flipH="1">
            <a:off x="0" y="-1"/>
            <a:ext cx="9361714" cy="4680857"/>
            <a:chOff x="0" y="0"/>
            <a:chExt cx="2880000" cy="1440000"/>
          </a:xfrm>
        </p:grpSpPr>
        <p:sp>
          <p:nvSpPr>
            <p:cNvPr id="174" name="Google Shape;174;p20"/>
            <p:cNvSpPr/>
            <p:nvPr/>
          </p:nvSpPr>
          <p:spPr>
            <a:xfrm>
              <a:off x="1440000" y="0"/>
              <a:ext cx="1440000" cy="1440000"/>
            </a:xfrm>
            <a:prstGeom prst="rect">
              <a:avLst/>
            </a:prstGeom>
            <a:gradFill>
              <a:gsLst>
                <a:gs pos="0">
                  <a:schemeClr val="accent2"/>
                </a:gs>
                <a:gs pos="60000">
                  <a:srgbClr val="6A90CE">
                    <a:alpha val="0"/>
                  </a:srgbClr>
                </a:gs>
                <a:gs pos="100000">
                  <a:srgbClr val="6A90CE">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75" name="Google Shape;175;p20"/>
            <p:cNvSpPr/>
            <p:nvPr/>
          </p:nvSpPr>
          <p:spPr>
            <a:xfrm flipH="1">
              <a:off x="0" y="0"/>
              <a:ext cx="1440000" cy="1440000"/>
            </a:xfrm>
            <a:prstGeom prst="rect">
              <a:avLst/>
            </a:prstGeom>
            <a:gradFill>
              <a:gsLst>
                <a:gs pos="0">
                  <a:schemeClr val="accent2"/>
                </a:gs>
                <a:gs pos="60000">
                  <a:srgbClr val="6A90CE">
                    <a:alpha val="0"/>
                  </a:srgbClr>
                </a:gs>
                <a:gs pos="100000">
                  <a:srgbClr val="6A90CE">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sp>
        <p:nvSpPr>
          <p:cNvPr id="176" name="Google Shape;176;p20"/>
          <p:cNvSpPr/>
          <p:nvPr/>
        </p:nvSpPr>
        <p:spPr>
          <a:xfrm rot="10800000">
            <a:off x="8430794" y="3096793"/>
            <a:ext cx="3761205" cy="3761205"/>
          </a:xfrm>
          <a:prstGeom prst="rect">
            <a:avLst/>
          </a:prstGeom>
          <a:gradFill>
            <a:gsLst>
              <a:gs pos="0">
                <a:srgbClr val="8885D7">
                  <a:alpha val="40000"/>
                </a:srgbClr>
              </a:gs>
              <a:gs pos="60000">
                <a:srgbClr val="8885D7">
                  <a:alpha val="0"/>
                </a:srgbClr>
              </a:gs>
              <a:gs pos="100000">
                <a:srgbClr val="8885D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77" name="Google Shape;177;p20"/>
          <p:cNvSpPr/>
          <p:nvPr/>
        </p:nvSpPr>
        <p:spPr>
          <a:xfrm>
            <a:off x="0" y="0"/>
            <a:ext cx="6589713" cy="6589713"/>
          </a:xfrm>
          <a:prstGeom prst="rect">
            <a:avLst/>
          </a:prstGeom>
          <a:gradFill>
            <a:gsLst>
              <a:gs pos="0">
                <a:srgbClr val="8885D7">
                  <a:alpha val="60000"/>
                </a:srgbClr>
              </a:gs>
              <a:gs pos="60000">
                <a:srgbClr val="8885D7">
                  <a:alpha val="0"/>
                </a:srgbClr>
              </a:gs>
              <a:gs pos="100000">
                <a:srgbClr val="8885D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78" name="Google Shape;178;p20"/>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79" name="Google Shape;179;p20"/>
          <p:cNvSpPr txBox="1"/>
          <p:nvPr>
            <p:ph type="title"/>
          </p:nvPr>
        </p:nvSpPr>
        <p:spPr>
          <a:xfrm>
            <a:off x="540000" y="540000"/>
            <a:ext cx="11090273" cy="180022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20"/>
          <p:cNvSpPr txBox="1"/>
          <p:nvPr>
            <p:ph idx="1" type="body"/>
          </p:nvPr>
        </p:nvSpPr>
        <p:spPr>
          <a:xfrm rot="5400000">
            <a:off x="4195219" y="-1126332"/>
            <a:ext cx="3779837" cy="11090276"/>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1" name="Google Shape;181;p20"/>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20"/>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20"/>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4" name="Shape 184"/>
        <p:cNvGrpSpPr/>
        <p:nvPr/>
      </p:nvGrpSpPr>
      <p:grpSpPr>
        <a:xfrm>
          <a:off x="0" y="0"/>
          <a:ext cx="0" cy="0"/>
          <a:chOff x="0" y="0"/>
          <a:chExt cx="0" cy="0"/>
        </a:xfrm>
      </p:grpSpPr>
      <p:grpSp>
        <p:nvGrpSpPr>
          <p:cNvPr id="185" name="Google Shape;185;p21"/>
          <p:cNvGrpSpPr/>
          <p:nvPr/>
        </p:nvGrpSpPr>
        <p:grpSpPr>
          <a:xfrm>
            <a:off x="0" y="-3"/>
            <a:ext cx="12192000" cy="6858003"/>
            <a:chOff x="0" y="-3"/>
            <a:chExt cx="12192000" cy="6858003"/>
          </a:xfrm>
        </p:grpSpPr>
        <p:sp>
          <p:nvSpPr>
            <p:cNvPr id="186" name="Google Shape;186;p21"/>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187" name="Google Shape;187;p21"/>
            <p:cNvGrpSpPr/>
            <p:nvPr/>
          </p:nvGrpSpPr>
          <p:grpSpPr>
            <a:xfrm>
              <a:off x="672000" y="-3"/>
              <a:ext cx="11520000" cy="5760000"/>
              <a:chOff x="5981700" y="-1"/>
              <a:chExt cx="6042660" cy="3021330"/>
            </a:xfrm>
          </p:grpSpPr>
          <p:sp>
            <p:nvSpPr>
              <p:cNvPr id="188" name="Google Shape;188;p21"/>
              <p:cNvSpPr/>
              <p:nvPr/>
            </p:nvSpPr>
            <p:spPr>
              <a:xfrm>
                <a:off x="9003030" y="-1"/>
                <a:ext cx="3021330" cy="3021330"/>
              </a:xfrm>
              <a:prstGeom prst="rect">
                <a:avLst/>
              </a:prstGeom>
              <a:gradFill>
                <a:gsLst>
                  <a:gs pos="0">
                    <a:srgbClr val="8885D7">
                      <a:alpha val="60000"/>
                    </a:srgbClr>
                  </a:gs>
                  <a:gs pos="60000">
                    <a:srgbClr val="8885D7">
                      <a:alpha val="0"/>
                    </a:srgbClr>
                  </a:gs>
                  <a:gs pos="100000">
                    <a:srgbClr val="8885D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89" name="Google Shape;189;p21"/>
              <p:cNvSpPr/>
              <p:nvPr/>
            </p:nvSpPr>
            <p:spPr>
              <a:xfrm flipH="1">
                <a:off x="5981700" y="-1"/>
                <a:ext cx="3021330" cy="3021330"/>
              </a:xfrm>
              <a:prstGeom prst="rect">
                <a:avLst/>
              </a:prstGeom>
              <a:gradFill>
                <a:gsLst>
                  <a:gs pos="0">
                    <a:srgbClr val="8885D7">
                      <a:alpha val="60000"/>
                    </a:srgbClr>
                  </a:gs>
                  <a:gs pos="60000">
                    <a:srgbClr val="8885D7">
                      <a:alpha val="0"/>
                    </a:srgbClr>
                  </a:gs>
                  <a:gs pos="100000">
                    <a:srgbClr val="8885D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190" name="Google Shape;190;p21"/>
            <p:cNvSpPr/>
            <p:nvPr/>
          </p:nvSpPr>
          <p:spPr>
            <a:xfrm rot="5400000">
              <a:off x="5334000" y="0"/>
              <a:ext cx="6858000" cy="6858000"/>
            </a:xfrm>
            <a:prstGeom prst="rect">
              <a:avLst/>
            </a:prstGeom>
            <a:gradFill>
              <a:gsLst>
                <a:gs pos="0">
                  <a:srgbClr val="5AAEC3">
                    <a:alpha val="60000"/>
                  </a:srgbClr>
                </a:gs>
                <a:gs pos="60000">
                  <a:srgbClr val="5AAEC3">
                    <a:alpha val="0"/>
                  </a:srgbClr>
                </a:gs>
                <a:gs pos="100000">
                  <a:srgbClr val="5AAE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91" name="Google Shape;191;p21"/>
            <p:cNvSpPr/>
            <p:nvPr/>
          </p:nvSpPr>
          <p:spPr>
            <a:xfrm>
              <a:off x="0" y="2538000"/>
              <a:ext cx="4320000" cy="4320000"/>
            </a:xfrm>
            <a:prstGeom prst="ellipse">
              <a:avLst/>
            </a:prstGeom>
            <a:solidFill>
              <a:schemeClr val="accent3">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192" name="Google Shape;192;p21"/>
            <p:cNvGrpSpPr/>
            <p:nvPr/>
          </p:nvGrpSpPr>
          <p:grpSpPr>
            <a:xfrm rot="10800000">
              <a:off x="1" y="2948940"/>
              <a:ext cx="7818118" cy="3909059"/>
              <a:chOff x="0" y="0"/>
              <a:chExt cx="2880000" cy="1440000"/>
            </a:xfrm>
          </p:grpSpPr>
          <p:sp>
            <p:nvSpPr>
              <p:cNvPr id="193" name="Google Shape;193;p21"/>
              <p:cNvSpPr/>
              <p:nvPr/>
            </p:nvSpPr>
            <p:spPr>
              <a:xfrm>
                <a:off x="1440000" y="0"/>
                <a:ext cx="1440000" cy="1440000"/>
              </a:xfrm>
              <a:prstGeom prst="rect">
                <a:avLst/>
              </a:prstGeom>
              <a:gradFill>
                <a:gsLst>
                  <a:gs pos="0">
                    <a:schemeClr val="accent2"/>
                  </a:gs>
                  <a:gs pos="60000">
                    <a:srgbClr val="6A90CE">
                      <a:alpha val="0"/>
                    </a:srgbClr>
                  </a:gs>
                  <a:gs pos="100000">
                    <a:srgbClr val="6A90CE">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94" name="Google Shape;194;p21"/>
              <p:cNvSpPr/>
              <p:nvPr/>
            </p:nvSpPr>
            <p:spPr>
              <a:xfrm flipH="1">
                <a:off x="0" y="0"/>
                <a:ext cx="1440000" cy="1440000"/>
              </a:xfrm>
              <a:prstGeom prst="rect">
                <a:avLst/>
              </a:prstGeom>
              <a:gradFill>
                <a:gsLst>
                  <a:gs pos="0">
                    <a:schemeClr val="accent2"/>
                  </a:gs>
                  <a:gs pos="60000">
                    <a:srgbClr val="6A90CE">
                      <a:alpha val="0"/>
                    </a:srgbClr>
                  </a:gs>
                  <a:gs pos="100000">
                    <a:srgbClr val="6A90CE">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195" name="Google Shape;195;p21"/>
            <p:cNvSpPr/>
            <p:nvPr/>
          </p:nvSpPr>
          <p:spPr>
            <a:xfrm flipH="1" rot="10800000">
              <a:off x="0" y="521786"/>
              <a:ext cx="6336213" cy="6336213"/>
            </a:xfrm>
            <a:prstGeom prst="rect">
              <a:avLst/>
            </a:prstGeom>
            <a:gradFill>
              <a:gsLst>
                <a:gs pos="0">
                  <a:schemeClr val="accent1"/>
                </a:gs>
                <a:gs pos="60000">
                  <a:srgbClr val="8885D7">
                    <a:alpha val="0"/>
                  </a:srgbClr>
                </a:gs>
                <a:gs pos="100000">
                  <a:srgbClr val="8885D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196" name="Google Shape;196;p21"/>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97" name="Google Shape;197;p21"/>
          <p:cNvSpPr txBox="1"/>
          <p:nvPr>
            <p:ph type="title"/>
          </p:nvPr>
        </p:nvSpPr>
        <p:spPr>
          <a:xfrm rot="5400000">
            <a:off x="7442325" y="2109912"/>
            <a:ext cx="5768726" cy="26289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21"/>
          <p:cNvSpPr txBox="1"/>
          <p:nvPr>
            <p:ph idx="1" type="body"/>
          </p:nvPr>
        </p:nvSpPr>
        <p:spPr>
          <a:xfrm rot="5400000">
            <a:off x="1789238" y="-698375"/>
            <a:ext cx="5768726" cy="8245475"/>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9" name="Google Shape;199;p21"/>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21"/>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21"/>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grpSp>
        <p:nvGrpSpPr>
          <p:cNvPr id="30" name="Google Shape;30;p12"/>
          <p:cNvGrpSpPr/>
          <p:nvPr/>
        </p:nvGrpSpPr>
        <p:grpSpPr>
          <a:xfrm flipH="1" rot="10800000">
            <a:off x="0" y="-1"/>
            <a:ext cx="12191999" cy="6861601"/>
            <a:chOff x="0" y="-1"/>
            <a:chExt cx="12191999" cy="6861601"/>
          </a:xfrm>
        </p:grpSpPr>
        <p:sp>
          <p:nvSpPr>
            <p:cNvPr id="31" name="Google Shape;31;p12"/>
            <p:cNvSpPr/>
            <p:nvPr/>
          </p:nvSpPr>
          <p:spPr>
            <a:xfrm>
              <a:off x="0" y="0"/>
              <a:ext cx="5217886" cy="5217886"/>
            </a:xfrm>
            <a:prstGeom prst="rect">
              <a:avLst/>
            </a:prstGeom>
            <a:gradFill>
              <a:gsLst>
                <a:gs pos="0">
                  <a:srgbClr val="6A90CE">
                    <a:alpha val="60000"/>
                  </a:srgbClr>
                </a:gs>
                <a:gs pos="60000">
                  <a:srgbClr val="6A90CE">
                    <a:alpha val="0"/>
                  </a:srgbClr>
                </a:gs>
                <a:gs pos="100000">
                  <a:srgbClr val="6A90CE">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32" name="Google Shape;32;p12"/>
            <p:cNvSpPr/>
            <p:nvPr/>
          </p:nvSpPr>
          <p:spPr>
            <a:xfrm>
              <a:off x="5750280" y="2148106"/>
              <a:ext cx="4320000" cy="4320000"/>
            </a:xfrm>
            <a:prstGeom prst="ellipse">
              <a:avLst/>
            </a:prstGeom>
            <a:solidFill>
              <a:schemeClr val="accent3">
                <a:alpha val="6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33" name="Google Shape;33;p12"/>
            <p:cNvSpPr/>
            <p:nvPr/>
          </p:nvSpPr>
          <p:spPr>
            <a:xfrm>
              <a:off x="0" y="0"/>
              <a:ext cx="6347046" cy="6347046"/>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nvGrpSpPr>
            <p:cNvPr id="34" name="Google Shape;34;p12"/>
            <p:cNvGrpSpPr/>
            <p:nvPr/>
          </p:nvGrpSpPr>
          <p:grpSpPr>
            <a:xfrm rot="10800000">
              <a:off x="0" y="-1"/>
              <a:ext cx="10800000" cy="6858000"/>
              <a:chOff x="2328000" y="0"/>
              <a:chExt cx="2880000" cy="1440000"/>
            </a:xfrm>
          </p:grpSpPr>
          <p:sp>
            <p:nvSpPr>
              <p:cNvPr id="35" name="Google Shape;35;p12"/>
              <p:cNvSpPr/>
              <p:nvPr/>
            </p:nvSpPr>
            <p:spPr>
              <a:xfrm>
                <a:off x="3768000" y="0"/>
                <a:ext cx="1440000" cy="1440000"/>
              </a:xfrm>
              <a:prstGeom prst="rect">
                <a:avLst/>
              </a:prstGeom>
              <a:gradFill>
                <a:gsLst>
                  <a:gs pos="0">
                    <a:schemeClr val="accent1"/>
                  </a:gs>
                  <a:gs pos="60000">
                    <a:srgbClr val="8885D7">
                      <a:alpha val="0"/>
                    </a:srgbClr>
                  </a:gs>
                  <a:gs pos="100000">
                    <a:srgbClr val="8885D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36" name="Google Shape;36;p12"/>
              <p:cNvSpPr/>
              <p:nvPr/>
            </p:nvSpPr>
            <p:spPr>
              <a:xfrm flipH="1">
                <a:off x="2328000" y="0"/>
                <a:ext cx="1440000" cy="1440000"/>
              </a:xfrm>
              <a:prstGeom prst="rect">
                <a:avLst/>
              </a:prstGeom>
              <a:gradFill>
                <a:gsLst>
                  <a:gs pos="0">
                    <a:schemeClr val="accent1"/>
                  </a:gs>
                  <a:gs pos="60000">
                    <a:srgbClr val="8885D7">
                      <a:alpha val="0"/>
                    </a:srgbClr>
                  </a:gs>
                  <a:gs pos="100000">
                    <a:srgbClr val="8885D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sp>
          <p:nvSpPr>
            <p:cNvPr id="37" name="Google Shape;37;p12"/>
            <p:cNvSpPr/>
            <p:nvPr/>
          </p:nvSpPr>
          <p:spPr>
            <a:xfrm rot="10800000">
              <a:off x="5602286" y="271887"/>
              <a:ext cx="6589713" cy="6589713"/>
            </a:xfrm>
            <a:prstGeom prst="rect">
              <a:avLst/>
            </a:prstGeom>
            <a:gradFill>
              <a:gsLst>
                <a:gs pos="0">
                  <a:schemeClr val="accent2"/>
                </a:gs>
                <a:gs pos="60000">
                  <a:srgbClr val="6A90CE">
                    <a:alpha val="0"/>
                  </a:srgbClr>
                </a:gs>
                <a:gs pos="100000">
                  <a:srgbClr val="6A90CE">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sp>
        <p:nvSpPr>
          <p:cNvPr id="38" name="Google Shape;38;p12"/>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39" name="Google Shape;39;p12"/>
          <p:cNvSpPr txBox="1"/>
          <p:nvPr>
            <p:ph type="title"/>
          </p:nvPr>
        </p:nvSpPr>
        <p:spPr>
          <a:xfrm>
            <a:off x="540000" y="540000"/>
            <a:ext cx="11101135" cy="18095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2"/>
          <p:cNvSpPr txBox="1"/>
          <p:nvPr>
            <p:ph idx="1" type="body"/>
          </p:nvPr>
        </p:nvSpPr>
        <p:spPr>
          <a:xfrm>
            <a:off x="540000" y="2528887"/>
            <a:ext cx="11101136" cy="3779837"/>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1" name="Google Shape;41;p12"/>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2"/>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2"/>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grpSp>
        <p:nvGrpSpPr>
          <p:cNvPr id="45" name="Google Shape;45;p13"/>
          <p:cNvGrpSpPr/>
          <p:nvPr/>
        </p:nvGrpSpPr>
        <p:grpSpPr>
          <a:xfrm>
            <a:off x="0" y="0"/>
            <a:ext cx="12192000" cy="6858000"/>
            <a:chOff x="0" y="0"/>
            <a:chExt cx="12192000" cy="6858000"/>
          </a:xfrm>
        </p:grpSpPr>
        <p:sp>
          <p:nvSpPr>
            <p:cNvPr id="46" name="Google Shape;46;p13"/>
            <p:cNvSpPr/>
            <p:nvPr/>
          </p:nvSpPr>
          <p:spPr>
            <a:xfrm flipH="1" rot="10800000">
              <a:off x="0" y="2019649"/>
              <a:ext cx="4838350" cy="4838350"/>
            </a:xfrm>
            <a:prstGeom prst="rect">
              <a:avLst/>
            </a:prstGeom>
            <a:gradFill>
              <a:gsLst>
                <a:gs pos="0">
                  <a:schemeClr val="accent1"/>
                </a:gs>
                <a:gs pos="60000">
                  <a:srgbClr val="8885D7">
                    <a:alpha val="0"/>
                  </a:srgbClr>
                </a:gs>
                <a:gs pos="100000">
                  <a:srgbClr val="8885D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47" name="Google Shape;47;p13"/>
            <p:cNvGrpSpPr/>
            <p:nvPr/>
          </p:nvGrpSpPr>
          <p:grpSpPr>
            <a:xfrm>
              <a:off x="5603875" y="0"/>
              <a:ext cx="6521820" cy="3260910"/>
              <a:chOff x="0" y="0"/>
              <a:chExt cx="2880000" cy="1440000"/>
            </a:xfrm>
          </p:grpSpPr>
          <p:sp>
            <p:nvSpPr>
              <p:cNvPr id="48" name="Google Shape;48;p13"/>
              <p:cNvSpPr/>
              <p:nvPr/>
            </p:nvSpPr>
            <p:spPr>
              <a:xfrm>
                <a:off x="1440000" y="0"/>
                <a:ext cx="1440000" cy="1440000"/>
              </a:xfrm>
              <a:prstGeom prst="rect">
                <a:avLst/>
              </a:prstGeom>
              <a:gradFill>
                <a:gsLst>
                  <a:gs pos="0">
                    <a:schemeClr val="accent2"/>
                  </a:gs>
                  <a:gs pos="60000">
                    <a:srgbClr val="6A90CE">
                      <a:alpha val="0"/>
                    </a:srgbClr>
                  </a:gs>
                  <a:gs pos="100000">
                    <a:srgbClr val="6A90CE">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9" name="Google Shape;49;p13"/>
              <p:cNvSpPr/>
              <p:nvPr/>
            </p:nvSpPr>
            <p:spPr>
              <a:xfrm flipH="1">
                <a:off x="0" y="0"/>
                <a:ext cx="1440000" cy="1440000"/>
              </a:xfrm>
              <a:prstGeom prst="rect">
                <a:avLst/>
              </a:prstGeom>
              <a:gradFill>
                <a:gsLst>
                  <a:gs pos="0">
                    <a:schemeClr val="accent2"/>
                  </a:gs>
                  <a:gs pos="60000">
                    <a:srgbClr val="6A90CE">
                      <a:alpha val="0"/>
                    </a:srgbClr>
                  </a:gs>
                  <a:gs pos="100000">
                    <a:srgbClr val="6A90CE">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50" name="Google Shape;50;p13"/>
            <p:cNvSpPr/>
            <p:nvPr/>
          </p:nvSpPr>
          <p:spPr>
            <a:xfrm rot="5400000">
              <a:off x="5334000" y="0"/>
              <a:ext cx="6858000" cy="6858000"/>
            </a:xfrm>
            <a:prstGeom prst="rect">
              <a:avLst/>
            </a:prstGeom>
            <a:gradFill>
              <a:gsLst>
                <a:gs pos="0">
                  <a:srgbClr val="5AAEC3">
                    <a:alpha val="60000"/>
                  </a:srgbClr>
                </a:gs>
                <a:gs pos="60000">
                  <a:srgbClr val="5AAEC3">
                    <a:alpha val="0"/>
                  </a:srgbClr>
                </a:gs>
                <a:gs pos="100000">
                  <a:srgbClr val="5AAE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51" name="Google Shape;51;p13"/>
            <p:cNvSpPr/>
            <p:nvPr/>
          </p:nvSpPr>
          <p:spPr>
            <a:xfrm>
              <a:off x="494887" y="2538000"/>
              <a:ext cx="4320000" cy="4320000"/>
            </a:xfrm>
            <a:prstGeom prst="ellipse">
              <a:avLst/>
            </a:prstGeom>
            <a:solidFill>
              <a:schemeClr val="accent2">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52" name="Google Shape;52;p13"/>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53" name="Google Shape;53;p13"/>
          <p:cNvSpPr txBox="1"/>
          <p:nvPr>
            <p:ph type="title"/>
          </p:nvPr>
        </p:nvSpPr>
        <p:spPr>
          <a:xfrm>
            <a:off x="540000" y="540000"/>
            <a:ext cx="7345362" cy="576872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8800"/>
              <a:buFont typeface="Bell MT"/>
              <a:buNone/>
              <a:defRPr sz="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3"/>
          <p:cNvSpPr txBox="1"/>
          <p:nvPr>
            <p:ph idx="1" type="body"/>
          </p:nvPr>
        </p:nvSpPr>
        <p:spPr>
          <a:xfrm>
            <a:off x="8075612" y="540000"/>
            <a:ext cx="3565523" cy="5768725"/>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800"/>
              <a:buNone/>
              <a:defRPr sz="1800" cap="none">
                <a:solidFill>
                  <a:schemeClr val="lt1"/>
                </a:solidFill>
              </a:defRPr>
            </a:lvl1pPr>
            <a:lvl2pPr indent="-228600" lvl="1" marL="914400" algn="l">
              <a:lnSpc>
                <a:spcPct val="125000"/>
              </a:lnSpc>
              <a:spcBef>
                <a:spcPts val="500"/>
              </a:spcBef>
              <a:spcAft>
                <a:spcPts val="0"/>
              </a:spcAft>
              <a:buClr>
                <a:schemeClr val="lt1"/>
              </a:buClr>
              <a:buSzPts val="2000"/>
              <a:buNone/>
              <a:defRPr sz="2000">
                <a:solidFill>
                  <a:schemeClr val="lt1"/>
                </a:solidFill>
              </a:defRPr>
            </a:lvl2pPr>
            <a:lvl3pPr indent="-228600" lvl="2" marL="1371600" algn="l">
              <a:lnSpc>
                <a:spcPct val="125000"/>
              </a:lnSpc>
              <a:spcBef>
                <a:spcPts val="500"/>
              </a:spcBef>
              <a:spcAft>
                <a:spcPts val="0"/>
              </a:spcAft>
              <a:buClr>
                <a:schemeClr val="lt1"/>
              </a:buClr>
              <a:buSzPts val="1800"/>
              <a:buNone/>
              <a:defRPr sz="1800">
                <a:solidFill>
                  <a:schemeClr val="lt1"/>
                </a:solidFill>
              </a:defRPr>
            </a:lvl3pPr>
            <a:lvl4pPr indent="-228600" lvl="3" marL="1828800" algn="l">
              <a:lnSpc>
                <a:spcPct val="125000"/>
              </a:lnSpc>
              <a:spcBef>
                <a:spcPts val="500"/>
              </a:spcBef>
              <a:spcAft>
                <a:spcPts val="0"/>
              </a:spcAft>
              <a:buClr>
                <a:schemeClr val="lt1"/>
              </a:buClr>
              <a:buSzPts val="1600"/>
              <a:buNone/>
              <a:defRPr sz="1600">
                <a:solidFill>
                  <a:schemeClr val="lt1"/>
                </a:solidFill>
              </a:defRPr>
            </a:lvl4pPr>
            <a:lvl5pPr indent="-228600" lvl="4" marL="2286000" algn="l">
              <a:lnSpc>
                <a:spcPct val="125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55" name="Google Shape;55;p13"/>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3"/>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3"/>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8" name="Shape 58"/>
        <p:cNvGrpSpPr/>
        <p:nvPr/>
      </p:nvGrpSpPr>
      <p:grpSpPr>
        <a:xfrm>
          <a:off x="0" y="0"/>
          <a:ext cx="0" cy="0"/>
          <a:chOff x="0" y="0"/>
          <a:chExt cx="0" cy="0"/>
        </a:xfrm>
      </p:grpSpPr>
      <p:grpSp>
        <p:nvGrpSpPr>
          <p:cNvPr id="59" name="Google Shape;59;p14"/>
          <p:cNvGrpSpPr/>
          <p:nvPr/>
        </p:nvGrpSpPr>
        <p:grpSpPr>
          <a:xfrm>
            <a:off x="0" y="-3"/>
            <a:ext cx="12192000" cy="6858003"/>
            <a:chOff x="0" y="-3"/>
            <a:chExt cx="12192000" cy="6858003"/>
          </a:xfrm>
        </p:grpSpPr>
        <p:sp>
          <p:nvSpPr>
            <p:cNvPr id="60" name="Google Shape;60;p14"/>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61" name="Google Shape;61;p14"/>
            <p:cNvGrpSpPr/>
            <p:nvPr/>
          </p:nvGrpSpPr>
          <p:grpSpPr>
            <a:xfrm>
              <a:off x="672000" y="-3"/>
              <a:ext cx="11520000" cy="5760000"/>
              <a:chOff x="5981700" y="-1"/>
              <a:chExt cx="6042660" cy="3021330"/>
            </a:xfrm>
          </p:grpSpPr>
          <p:sp>
            <p:nvSpPr>
              <p:cNvPr id="62" name="Google Shape;62;p14"/>
              <p:cNvSpPr/>
              <p:nvPr/>
            </p:nvSpPr>
            <p:spPr>
              <a:xfrm>
                <a:off x="9003030" y="-1"/>
                <a:ext cx="3021330" cy="3021330"/>
              </a:xfrm>
              <a:prstGeom prst="rect">
                <a:avLst/>
              </a:prstGeom>
              <a:gradFill>
                <a:gsLst>
                  <a:gs pos="0">
                    <a:srgbClr val="8885D7">
                      <a:alpha val="60000"/>
                    </a:srgbClr>
                  </a:gs>
                  <a:gs pos="60000">
                    <a:srgbClr val="8885D7">
                      <a:alpha val="0"/>
                    </a:srgbClr>
                  </a:gs>
                  <a:gs pos="100000">
                    <a:srgbClr val="8885D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63" name="Google Shape;63;p14"/>
              <p:cNvSpPr/>
              <p:nvPr/>
            </p:nvSpPr>
            <p:spPr>
              <a:xfrm flipH="1">
                <a:off x="5981700" y="-1"/>
                <a:ext cx="3021330" cy="3021330"/>
              </a:xfrm>
              <a:prstGeom prst="rect">
                <a:avLst/>
              </a:prstGeom>
              <a:gradFill>
                <a:gsLst>
                  <a:gs pos="0">
                    <a:srgbClr val="8885D7">
                      <a:alpha val="60000"/>
                    </a:srgbClr>
                  </a:gs>
                  <a:gs pos="60000">
                    <a:srgbClr val="8885D7">
                      <a:alpha val="0"/>
                    </a:srgbClr>
                  </a:gs>
                  <a:gs pos="100000">
                    <a:srgbClr val="8885D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64" name="Google Shape;64;p14"/>
            <p:cNvSpPr/>
            <p:nvPr/>
          </p:nvSpPr>
          <p:spPr>
            <a:xfrm rot="5400000">
              <a:off x="5334000" y="0"/>
              <a:ext cx="6858000" cy="6858000"/>
            </a:xfrm>
            <a:prstGeom prst="rect">
              <a:avLst/>
            </a:prstGeom>
            <a:gradFill>
              <a:gsLst>
                <a:gs pos="0">
                  <a:srgbClr val="5AAEC3">
                    <a:alpha val="60000"/>
                  </a:srgbClr>
                </a:gs>
                <a:gs pos="60000">
                  <a:srgbClr val="5AAEC3">
                    <a:alpha val="0"/>
                  </a:srgbClr>
                </a:gs>
                <a:gs pos="100000">
                  <a:srgbClr val="5AAE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65" name="Google Shape;65;p14"/>
            <p:cNvSpPr/>
            <p:nvPr/>
          </p:nvSpPr>
          <p:spPr>
            <a:xfrm>
              <a:off x="0" y="2538000"/>
              <a:ext cx="4320000" cy="4320000"/>
            </a:xfrm>
            <a:prstGeom prst="ellipse">
              <a:avLst/>
            </a:prstGeom>
            <a:solidFill>
              <a:schemeClr val="accent3">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66" name="Google Shape;66;p14"/>
            <p:cNvGrpSpPr/>
            <p:nvPr/>
          </p:nvGrpSpPr>
          <p:grpSpPr>
            <a:xfrm rot="10800000">
              <a:off x="1" y="2948940"/>
              <a:ext cx="7818118" cy="3909059"/>
              <a:chOff x="0" y="0"/>
              <a:chExt cx="2880000" cy="1440000"/>
            </a:xfrm>
          </p:grpSpPr>
          <p:sp>
            <p:nvSpPr>
              <p:cNvPr id="67" name="Google Shape;67;p14"/>
              <p:cNvSpPr/>
              <p:nvPr/>
            </p:nvSpPr>
            <p:spPr>
              <a:xfrm>
                <a:off x="1440000" y="0"/>
                <a:ext cx="1440000" cy="1440000"/>
              </a:xfrm>
              <a:prstGeom prst="rect">
                <a:avLst/>
              </a:prstGeom>
              <a:gradFill>
                <a:gsLst>
                  <a:gs pos="0">
                    <a:schemeClr val="accent2"/>
                  </a:gs>
                  <a:gs pos="60000">
                    <a:srgbClr val="6A90CE">
                      <a:alpha val="0"/>
                    </a:srgbClr>
                  </a:gs>
                  <a:gs pos="100000">
                    <a:srgbClr val="6A90CE">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68" name="Google Shape;68;p14"/>
              <p:cNvSpPr/>
              <p:nvPr/>
            </p:nvSpPr>
            <p:spPr>
              <a:xfrm flipH="1">
                <a:off x="0" y="0"/>
                <a:ext cx="1440000" cy="1440000"/>
              </a:xfrm>
              <a:prstGeom prst="rect">
                <a:avLst/>
              </a:prstGeom>
              <a:gradFill>
                <a:gsLst>
                  <a:gs pos="0">
                    <a:schemeClr val="accent2"/>
                  </a:gs>
                  <a:gs pos="60000">
                    <a:srgbClr val="6A90CE">
                      <a:alpha val="0"/>
                    </a:srgbClr>
                  </a:gs>
                  <a:gs pos="100000">
                    <a:srgbClr val="6A90CE">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69" name="Google Shape;69;p14"/>
            <p:cNvSpPr/>
            <p:nvPr/>
          </p:nvSpPr>
          <p:spPr>
            <a:xfrm flipH="1" rot="10800000">
              <a:off x="0" y="521786"/>
              <a:ext cx="6336213" cy="6336213"/>
            </a:xfrm>
            <a:prstGeom prst="rect">
              <a:avLst/>
            </a:prstGeom>
            <a:gradFill>
              <a:gsLst>
                <a:gs pos="0">
                  <a:schemeClr val="accent1"/>
                </a:gs>
                <a:gs pos="60000">
                  <a:srgbClr val="8885D7">
                    <a:alpha val="0"/>
                  </a:srgbClr>
                </a:gs>
                <a:gs pos="100000">
                  <a:srgbClr val="8885D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70" name="Google Shape;70;p14"/>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71" name="Google Shape;71;p14"/>
          <p:cNvSpPr txBox="1"/>
          <p:nvPr>
            <p:ph type="title"/>
          </p:nvPr>
        </p:nvSpPr>
        <p:spPr>
          <a:xfrm>
            <a:off x="540000" y="539999"/>
            <a:ext cx="11090275" cy="1209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4"/>
          <p:cNvSpPr txBox="1"/>
          <p:nvPr>
            <p:ph idx="1" type="body"/>
          </p:nvPr>
        </p:nvSpPr>
        <p:spPr>
          <a:xfrm>
            <a:off x="540000" y="1929600"/>
            <a:ext cx="5437186" cy="4384800"/>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3" name="Google Shape;73;p14"/>
          <p:cNvSpPr txBox="1"/>
          <p:nvPr>
            <p:ph idx="2" type="body"/>
          </p:nvPr>
        </p:nvSpPr>
        <p:spPr>
          <a:xfrm>
            <a:off x="6203950" y="1929600"/>
            <a:ext cx="5437186" cy="4384800"/>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4" name="Google Shape;74;p14"/>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4"/>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4"/>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7" name="Shape 77"/>
        <p:cNvGrpSpPr/>
        <p:nvPr/>
      </p:nvGrpSpPr>
      <p:grpSpPr>
        <a:xfrm>
          <a:off x="0" y="0"/>
          <a:ext cx="0" cy="0"/>
          <a:chOff x="0" y="0"/>
          <a:chExt cx="0" cy="0"/>
        </a:xfrm>
      </p:grpSpPr>
      <p:grpSp>
        <p:nvGrpSpPr>
          <p:cNvPr id="78" name="Google Shape;78;p15"/>
          <p:cNvGrpSpPr/>
          <p:nvPr/>
        </p:nvGrpSpPr>
        <p:grpSpPr>
          <a:xfrm>
            <a:off x="0" y="-2"/>
            <a:ext cx="12191999" cy="6858002"/>
            <a:chOff x="0" y="-2"/>
            <a:chExt cx="12191999" cy="6858002"/>
          </a:xfrm>
        </p:grpSpPr>
        <p:sp>
          <p:nvSpPr>
            <p:cNvPr id="79" name="Google Shape;79;p15"/>
            <p:cNvSpPr/>
            <p:nvPr/>
          </p:nvSpPr>
          <p:spPr>
            <a:xfrm>
              <a:off x="7995665" y="2562224"/>
              <a:ext cx="4196334" cy="4295775"/>
            </a:xfrm>
            <a:prstGeom prst="rect">
              <a:avLst/>
            </a:prstGeom>
            <a:gradFill>
              <a:gsLst>
                <a:gs pos="0">
                  <a:srgbClr val="5AAEC3">
                    <a:alpha val="40000"/>
                  </a:srgbClr>
                </a:gs>
                <a:gs pos="34000">
                  <a:srgbClr val="5AAEC3">
                    <a:alpha val="20000"/>
                  </a:srgbClr>
                </a:gs>
                <a:gs pos="65000">
                  <a:srgbClr val="5AAEC3">
                    <a:alpha val="0"/>
                  </a:srgbClr>
                </a:gs>
                <a:gs pos="100000">
                  <a:srgbClr val="5AAEC3">
                    <a:alpha val="0"/>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80" name="Google Shape;80;p15"/>
            <p:cNvGrpSpPr/>
            <p:nvPr/>
          </p:nvGrpSpPr>
          <p:grpSpPr>
            <a:xfrm rot="-5400000">
              <a:off x="2295528" y="-2295528"/>
              <a:ext cx="6858000" cy="11449051"/>
              <a:chOff x="0" y="2333625"/>
              <a:chExt cx="9515474" cy="3766109"/>
            </a:xfrm>
          </p:grpSpPr>
          <p:sp>
            <p:nvSpPr>
              <p:cNvPr id="81" name="Google Shape;81;p15"/>
              <p:cNvSpPr/>
              <p:nvPr/>
            </p:nvSpPr>
            <p:spPr>
              <a:xfrm>
                <a:off x="4757737" y="2333625"/>
                <a:ext cx="4757737" cy="3766109"/>
              </a:xfrm>
              <a:prstGeom prst="rect">
                <a:avLst/>
              </a:prstGeom>
              <a:gradFill>
                <a:gsLst>
                  <a:gs pos="0">
                    <a:srgbClr val="6A90CE">
                      <a:alpha val="60000"/>
                    </a:srgbClr>
                  </a:gs>
                  <a:gs pos="60000">
                    <a:srgbClr val="6A90CE">
                      <a:alpha val="0"/>
                    </a:srgbClr>
                  </a:gs>
                  <a:gs pos="100000">
                    <a:srgbClr val="6A90CE">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82" name="Google Shape;82;p15"/>
              <p:cNvSpPr/>
              <p:nvPr/>
            </p:nvSpPr>
            <p:spPr>
              <a:xfrm flipH="1">
                <a:off x="0" y="2333625"/>
                <a:ext cx="4757737" cy="3766109"/>
              </a:xfrm>
              <a:prstGeom prst="rect">
                <a:avLst/>
              </a:prstGeom>
              <a:gradFill>
                <a:gsLst>
                  <a:gs pos="0">
                    <a:srgbClr val="6A90CE">
                      <a:alpha val="60000"/>
                    </a:srgbClr>
                  </a:gs>
                  <a:gs pos="60000">
                    <a:srgbClr val="6A90CE">
                      <a:alpha val="0"/>
                    </a:srgbClr>
                  </a:gs>
                  <a:gs pos="100000">
                    <a:srgbClr val="6A90CE">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83" name="Google Shape;83;p15"/>
            <p:cNvGrpSpPr/>
            <p:nvPr/>
          </p:nvGrpSpPr>
          <p:grpSpPr>
            <a:xfrm rot="5400000">
              <a:off x="3583369" y="-3583369"/>
              <a:ext cx="4713262" cy="11880000"/>
              <a:chOff x="1" y="0"/>
              <a:chExt cx="8305797" cy="6858000"/>
            </a:xfrm>
          </p:grpSpPr>
          <p:sp>
            <p:nvSpPr>
              <p:cNvPr id="84" name="Google Shape;84;p15"/>
              <p:cNvSpPr/>
              <p:nvPr/>
            </p:nvSpPr>
            <p:spPr>
              <a:xfrm>
                <a:off x="931" y="3429000"/>
                <a:ext cx="8304867" cy="3429000"/>
              </a:xfrm>
              <a:prstGeom prst="rect">
                <a:avLst/>
              </a:prstGeom>
              <a:gradFill>
                <a:gsLst>
                  <a:gs pos="0">
                    <a:srgbClr val="5AAEC3">
                      <a:alpha val="60000"/>
                    </a:srgbClr>
                  </a:gs>
                  <a:gs pos="63000">
                    <a:srgbClr val="5AAEC3">
                      <a:alpha val="0"/>
                    </a:srgbClr>
                  </a:gs>
                  <a:gs pos="100000">
                    <a:srgbClr val="5AAE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85" name="Google Shape;85;p15"/>
              <p:cNvSpPr/>
              <p:nvPr/>
            </p:nvSpPr>
            <p:spPr>
              <a:xfrm flipH="1" rot="10800000">
                <a:off x="1" y="0"/>
                <a:ext cx="8304867" cy="3429000"/>
              </a:xfrm>
              <a:prstGeom prst="rect">
                <a:avLst/>
              </a:prstGeom>
              <a:gradFill>
                <a:gsLst>
                  <a:gs pos="0">
                    <a:srgbClr val="5AAEC3">
                      <a:alpha val="60000"/>
                    </a:srgbClr>
                  </a:gs>
                  <a:gs pos="63000">
                    <a:srgbClr val="5AAEC3">
                      <a:alpha val="0"/>
                    </a:srgbClr>
                  </a:gs>
                  <a:gs pos="100000">
                    <a:srgbClr val="5AAE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86" name="Google Shape;86;p15"/>
            <p:cNvGrpSpPr/>
            <p:nvPr/>
          </p:nvGrpSpPr>
          <p:grpSpPr>
            <a:xfrm>
              <a:off x="2676525" y="0"/>
              <a:ext cx="9515473" cy="3766109"/>
              <a:chOff x="2333625" y="2433367"/>
              <a:chExt cx="9897159" cy="3766109"/>
            </a:xfrm>
          </p:grpSpPr>
          <p:sp>
            <p:nvSpPr>
              <p:cNvPr id="87" name="Google Shape;87;p15"/>
              <p:cNvSpPr/>
              <p:nvPr/>
            </p:nvSpPr>
            <p:spPr>
              <a:xfrm>
                <a:off x="7282205" y="2433367"/>
                <a:ext cx="4948579" cy="3766109"/>
              </a:xfrm>
              <a:prstGeom prst="rect">
                <a:avLst/>
              </a:prstGeom>
              <a:gradFill>
                <a:gsLst>
                  <a:gs pos="0">
                    <a:srgbClr val="8885D7">
                      <a:alpha val="60000"/>
                    </a:srgbClr>
                  </a:gs>
                  <a:gs pos="60000">
                    <a:srgbClr val="8885D7">
                      <a:alpha val="0"/>
                    </a:srgbClr>
                  </a:gs>
                  <a:gs pos="100000">
                    <a:srgbClr val="8885D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88" name="Google Shape;88;p15"/>
              <p:cNvSpPr/>
              <p:nvPr/>
            </p:nvSpPr>
            <p:spPr>
              <a:xfrm flipH="1">
                <a:off x="2333625" y="2433367"/>
                <a:ext cx="4948579" cy="3766109"/>
              </a:xfrm>
              <a:prstGeom prst="rect">
                <a:avLst/>
              </a:prstGeom>
              <a:gradFill>
                <a:gsLst>
                  <a:gs pos="0">
                    <a:srgbClr val="8885D7">
                      <a:alpha val="60000"/>
                    </a:srgbClr>
                  </a:gs>
                  <a:gs pos="60000">
                    <a:srgbClr val="8885D7">
                      <a:alpha val="0"/>
                    </a:srgbClr>
                  </a:gs>
                  <a:gs pos="100000">
                    <a:srgbClr val="8885D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89" name="Google Shape;89;p15"/>
            <p:cNvGrpSpPr/>
            <p:nvPr/>
          </p:nvGrpSpPr>
          <p:grpSpPr>
            <a:xfrm>
              <a:off x="0" y="0"/>
              <a:ext cx="9515473" cy="3766109"/>
              <a:chOff x="0" y="2333625"/>
              <a:chExt cx="9515473" cy="3766109"/>
            </a:xfrm>
          </p:grpSpPr>
          <p:sp>
            <p:nvSpPr>
              <p:cNvPr id="90" name="Google Shape;90;p15"/>
              <p:cNvSpPr/>
              <p:nvPr/>
            </p:nvSpPr>
            <p:spPr>
              <a:xfrm>
                <a:off x="4757737" y="2333625"/>
                <a:ext cx="4757736" cy="3766109"/>
              </a:xfrm>
              <a:prstGeom prst="rect">
                <a:avLst/>
              </a:prstGeom>
              <a:gradFill>
                <a:gsLst>
                  <a:gs pos="0">
                    <a:srgbClr val="6A90CE">
                      <a:alpha val="60000"/>
                    </a:srgbClr>
                  </a:gs>
                  <a:gs pos="60000">
                    <a:srgbClr val="6A90CE">
                      <a:alpha val="0"/>
                    </a:srgbClr>
                  </a:gs>
                  <a:gs pos="100000">
                    <a:srgbClr val="6A90CE">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91" name="Google Shape;91;p15"/>
              <p:cNvSpPr/>
              <p:nvPr/>
            </p:nvSpPr>
            <p:spPr>
              <a:xfrm flipH="1">
                <a:off x="0" y="2333625"/>
                <a:ext cx="4757736" cy="3766109"/>
              </a:xfrm>
              <a:prstGeom prst="rect">
                <a:avLst/>
              </a:prstGeom>
              <a:gradFill>
                <a:gsLst>
                  <a:gs pos="0">
                    <a:srgbClr val="6A90CE">
                      <a:alpha val="60000"/>
                    </a:srgbClr>
                  </a:gs>
                  <a:gs pos="60000">
                    <a:srgbClr val="6A90CE">
                      <a:alpha val="0"/>
                    </a:srgbClr>
                  </a:gs>
                  <a:gs pos="100000">
                    <a:srgbClr val="6A90CE">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sp>
        <p:nvSpPr>
          <p:cNvPr id="92" name="Google Shape;92;p15"/>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93" name="Google Shape;93;p15"/>
          <p:cNvSpPr txBox="1"/>
          <p:nvPr>
            <p:ph type="title"/>
          </p:nvPr>
        </p:nvSpPr>
        <p:spPr>
          <a:xfrm>
            <a:off x="540000" y="539999"/>
            <a:ext cx="11090273" cy="121039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6000"/>
              <a:buFont typeface="Bell M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5"/>
          <p:cNvSpPr txBox="1"/>
          <p:nvPr>
            <p:ph idx="1" type="body"/>
          </p:nvPr>
        </p:nvSpPr>
        <p:spPr>
          <a:xfrm>
            <a:off x="540000" y="1929783"/>
            <a:ext cx="5448052" cy="792161"/>
          </a:xfrm>
          <a:prstGeom prst="rect">
            <a:avLst/>
          </a:prstGeom>
          <a:noFill/>
          <a:ln>
            <a:noFill/>
          </a:ln>
        </p:spPr>
        <p:txBody>
          <a:bodyPr anchorCtr="0" anchor="b"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600"/>
              <a:buNone/>
              <a:defRPr b="0" sz="1600" cap="none"/>
            </a:lvl1pPr>
            <a:lvl2pPr indent="-228600" lvl="1" marL="914400" algn="l">
              <a:lnSpc>
                <a:spcPct val="125000"/>
              </a:lnSpc>
              <a:spcBef>
                <a:spcPts val="500"/>
              </a:spcBef>
              <a:spcAft>
                <a:spcPts val="0"/>
              </a:spcAft>
              <a:buClr>
                <a:schemeClr val="lt1"/>
              </a:buClr>
              <a:buSzPts val="2000"/>
              <a:buNone/>
              <a:defRPr b="1" sz="2000"/>
            </a:lvl2pPr>
            <a:lvl3pPr indent="-228600" lvl="2" marL="1371600" algn="l">
              <a:lnSpc>
                <a:spcPct val="125000"/>
              </a:lnSpc>
              <a:spcBef>
                <a:spcPts val="500"/>
              </a:spcBef>
              <a:spcAft>
                <a:spcPts val="0"/>
              </a:spcAft>
              <a:buClr>
                <a:schemeClr val="lt1"/>
              </a:buClr>
              <a:buSzPts val="1800"/>
              <a:buNone/>
              <a:defRPr b="1" sz="1800"/>
            </a:lvl3pPr>
            <a:lvl4pPr indent="-228600" lvl="3" marL="1828800" algn="l">
              <a:lnSpc>
                <a:spcPct val="125000"/>
              </a:lnSpc>
              <a:spcBef>
                <a:spcPts val="500"/>
              </a:spcBef>
              <a:spcAft>
                <a:spcPts val="0"/>
              </a:spcAft>
              <a:buClr>
                <a:schemeClr val="lt1"/>
              </a:buClr>
              <a:buSzPts val="1600"/>
              <a:buNone/>
              <a:defRPr b="1" sz="1600"/>
            </a:lvl4pPr>
            <a:lvl5pPr indent="-228600" lvl="4" marL="2286000" algn="l">
              <a:lnSpc>
                <a:spcPct val="125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95" name="Google Shape;95;p15"/>
          <p:cNvSpPr txBox="1"/>
          <p:nvPr>
            <p:ph idx="2" type="body"/>
          </p:nvPr>
        </p:nvSpPr>
        <p:spPr>
          <a:xfrm>
            <a:off x="540000" y="2937844"/>
            <a:ext cx="5437186" cy="3376555"/>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6" name="Google Shape;96;p15"/>
          <p:cNvSpPr txBox="1"/>
          <p:nvPr>
            <p:ph idx="3" type="body"/>
          </p:nvPr>
        </p:nvSpPr>
        <p:spPr>
          <a:xfrm>
            <a:off x="6203949" y="1929782"/>
            <a:ext cx="5437187" cy="792000"/>
          </a:xfrm>
          <a:prstGeom prst="rect">
            <a:avLst/>
          </a:prstGeom>
          <a:noFill/>
          <a:ln>
            <a:noFill/>
          </a:ln>
        </p:spPr>
        <p:txBody>
          <a:bodyPr anchorCtr="0" anchor="b"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600"/>
              <a:buNone/>
              <a:defRPr b="0" i="0" sz="1600" cap="none"/>
            </a:lvl1pPr>
            <a:lvl2pPr indent="-228600" lvl="1" marL="914400" algn="l">
              <a:lnSpc>
                <a:spcPct val="125000"/>
              </a:lnSpc>
              <a:spcBef>
                <a:spcPts val="500"/>
              </a:spcBef>
              <a:spcAft>
                <a:spcPts val="0"/>
              </a:spcAft>
              <a:buClr>
                <a:schemeClr val="lt1"/>
              </a:buClr>
              <a:buSzPts val="2000"/>
              <a:buNone/>
              <a:defRPr b="1" sz="2000"/>
            </a:lvl2pPr>
            <a:lvl3pPr indent="-228600" lvl="2" marL="1371600" algn="l">
              <a:lnSpc>
                <a:spcPct val="125000"/>
              </a:lnSpc>
              <a:spcBef>
                <a:spcPts val="500"/>
              </a:spcBef>
              <a:spcAft>
                <a:spcPts val="0"/>
              </a:spcAft>
              <a:buClr>
                <a:schemeClr val="lt1"/>
              </a:buClr>
              <a:buSzPts val="1800"/>
              <a:buNone/>
              <a:defRPr b="1" sz="1800"/>
            </a:lvl3pPr>
            <a:lvl4pPr indent="-228600" lvl="3" marL="1828800" algn="l">
              <a:lnSpc>
                <a:spcPct val="125000"/>
              </a:lnSpc>
              <a:spcBef>
                <a:spcPts val="500"/>
              </a:spcBef>
              <a:spcAft>
                <a:spcPts val="0"/>
              </a:spcAft>
              <a:buClr>
                <a:schemeClr val="lt1"/>
              </a:buClr>
              <a:buSzPts val="1600"/>
              <a:buNone/>
              <a:defRPr b="1" sz="1600"/>
            </a:lvl4pPr>
            <a:lvl5pPr indent="-228600" lvl="4" marL="2286000" algn="l">
              <a:lnSpc>
                <a:spcPct val="125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97" name="Google Shape;97;p15"/>
          <p:cNvSpPr txBox="1"/>
          <p:nvPr>
            <p:ph idx="4" type="body"/>
          </p:nvPr>
        </p:nvSpPr>
        <p:spPr>
          <a:xfrm>
            <a:off x="6203950" y="2937844"/>
            <a:ext cx="5437186" cy="3376555"/>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8" name="Google Shape;98;p15"/>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5"/>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5"/>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grpSp>
        <p:nvGrpSpPr>
          <p:cNvPr id="102" name="Google Shape;102;p16"/>
          <p:cNvGrpSpPr/>
          <p:nvPr/>
        </p:nvGrpSpPr>
        <p:grpSpPr>
          <a:xfrm rot="10800000">
            <a:off x="1392000" y="0"/>
            <a:ext cx="10800000" cy="6858000"/>
            <a:chOff x="0" y="0"/>
            <a:chExt cx="10800000" cy="6858000"/>
          </a:xfrm>
        </p:grpSpPr>
        <p:sp>
          <p:nvSpPr>
            <p:cNvPr id="103" name="Google Shape;103;p16"/>
            <p:cNvSpPr/>
            <p:nvPr/>
          </p:nvSpPr>
          <p:spPr>
            <a:xfrm>
              <a:off x="5400000" y="0"/>
              <a:ext cx="5400000" cy="6858000"/>
            </a:xfrm>
            <a:prstGeom prst="rect">
              <a:avLst/>
            </a:prstGeom>
            <a:gradFill>
              <a:gsLst>
                <a:gs pos="0">
                  <a:schemeClr val="accent2"/>
                </a:gs>
                <a:gs pos="60000">
                  <a:srgbClr val="6A90CE">
                    <a:alpha val="0"/>
                  </a:srgbClr>
                </a:gs>
                <a:gs pos="100000">
                  <a:srgbClr val="6A90CE">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04" name="Google Shape;104;p16"/>
            <p:cNvSpPr/>
            <p:nvPr/>
          </p:nvSpPr>
          <p:spPr>
            <a:xfrm flipH="1">
              <a:off x="0" y="0"/>
              <a:ext cx="5400000" cy="6858000"/>
            </a:xfrm>
            <a:prstGeom prst="rect">
              <a:avLst/>
            </a:prstGeom>
            <a:gradFill>
              <a:gsLst>
                <a:gs pos="0">
                  <a:schemeClr val="accent2"/>
                </a:gs>
                <a:gs pos="60000">
                  <a:srgbClr val="6A90CE">
                    <a:alpha val="0"/>
                  </a:srgbClr>
                </a:gs>
                <a:gs pos="100000">
                  <a:srgbClr val="6A90CE">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105" name="Google Shape;105;p16"/>
          <p:cNvGrpSpPr/>
          <p:nvPr/>
        </p:nvGrpSpPr>
        <p:grpSpPr>
          <a:xfrm flipH="1" rot="-5400000">
            <a:off x="-1714500" y="1714500"/>
            <a:ext cx="6858000" cy="3429000"/>
            <a:chOff x="0" y="0"/>
            <a:chExt cx="2880000" cy="1440000"/>
          </a:xfrm>
        </p:grpSpPr>
        <p:sp>
          <p:nvSpPr>
            <p:cNvPr id="106" name="Google Shape;106;p16"/>
            <p:cNvSpPr/>
            <p:nvPr/>
          </p:nvSpPr>
          <p:spPr>
            <a:xfrm>
              <a:off x="1440000" y="0"/>
              <a:ext cx="1440000" cy="1440000"/>
            </a:xfrm>
            <a:prstGeom prst="rect">
              <a:avLst/>
            </a:prstGeom>
            <a:gradFill>
              <a:gsLst>
                <a:gs pos="0">
                  <a:schemeClr val="accent2"/>
                </a:gs>
                <a:gs pos="60000">
                  <a:srgbClr val="6A90CE">
                    <a:alpha val="0"/>
                  </a:srgbClr>
                </a:gs>
                <a:gs pos="100000">
                  <a:srgbClr val="6A90CE">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07" name="Google Shape;107;p16"/>
            <p:cNvSpPr/>
            <p:nvPr/>
          </p:nvSpPr>
          <p:spPr>
            <a:xfrm flipH="1">
              <a:off x="0" y="0"/>
              <a:ext cx="1440000" cy="1440000"/>
            </a:xfrm>
            <a:prstGeom prst="rect">
              <a:avLst/>
            </a:prstGeom>
            <a:gradFill>
              <a:gsLst>
                <a:gs pos="0">
                  <a:schemeClr val="accent2"/>
                </a:gs>
                <a:gs pos="60000">
                  <a:srgbClr val="6A90CE">
                    <a:alpha val="0"/>
                  </a:srgbClr>
                </a:gs>
                <a:gs pos="100000">
                  <a:srgbClr val="6A90CE">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sp>
        <p:nvSpPr>
          <p:cNvPr id="108" name="Google Shape;108;p16"/>
          <p:cNvSpPr/>
          <p:nvPr/>
        </p:nvSpPr>
        <p:spPr>
          <a:xfrm rot="10800000">
            <a:off x="5602287" y="268286"/>
            <a:ext cx="6589713" cy="6589713"/>
          </a:xfrm>
          <a:prstGeom prst="rect">
            <a:avLst/>
          </a:prstGeom>
          <a:gradFill>
            <a:gsLst>
              <a:gs pos="0">
                <a:schemeClr val="accent1"/>
              </a:gs>
              <a:gs pos="60000">
                <a:srgbClr val="8885D7">
                  <a:alpha val="0"/>
                </a:srgbClr>
              </a:gs>
              <a:gs pos="100000">
                <a:srgbClr val="8885D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09" name="Google Shape;109;p16"/>
          <p:cNvSpPr/>
          <p:nvPr/>
        </p:nvSpPr>
        <p:spPr>
          <a:xfrm>
            <a:off x="0" y="0"/>
            <a:ext cx="6589713" cy="6589713"/>
          </a:xfrm>
          <a:prstGeom prst="rect">
            <a:avLst/>
          </a:prstGeom>
          <a:gradFill>
            <a:gsLst>
              <a:gs pos="0">
                <a:srgbClr val="8885D7">
                  <a:alpha val="60000"/>
                </a:srgbClr>
              </a:gs>
              <a:gs pos="60000">
                <a:srgbClr val="8885D7">
                  <a:alpha val="0"/>
                </a:srgbClr>
              </a:gs>
              <a:gs pos="100000">
                <a:srgbClr val="8885D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10" name="Google Shape;110;p16"/>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11" name="Google Shape;111;p16"/>
          <p:cNvSpPr txBox="1"/>
          <p:nvPr>
            <p:ph type="title"/>
          </p:nvPr>
        </p:nvSpPr>
        <p:spPr>
          <a:xfrm>
            <a:off x="550863" y="549276"/>
            <a:ext cx="11090275" cy="575945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8800"/>
              <a:buFont typeface="Bell MT"/>
              <a:buNone/>
              <a:defRPr sz="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16"/>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6"/>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6"/>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5" name="Shape 115"/>
        <p:cNvGrpSpPr/>
        <p:nvPr/>
      </p:nvGrpSpPr>
      <p:grpSpPr>
        <a:xfrm>
          <a:off x="0" y="0"/>
          <a:ext cx="0" cy="0"/>
          <a:chOff x="0" y="0"/>
          <a:chExt cx="0" cy="0"/>
        </a:xfrm>
      </p:grpSpPr>
      <p:grpSp>
        <p:nvGrpSpPr>
          <p:cNvPr id="116" name="Google Shape;116;p17"/>
          <p:cNvGrpSpPr/>
          <p:nvPr/>
        </p:nvGrpSpPr>
        <p:grpSpPr>
          <a:xfrm>
            <a:off x="0" y="0"/>
            <a:ext cx="12191999" cy="6861600"/>
            <a:chOff x="1" y="0"/>
            <a:chExt cx="12191999" cy="6861600"/>
          </a:xfrm>
        </p:grpSpPr>
        <p:sp>
          <p:nvSpPr>
            <p:cNvPr id="117" name="Google Shape;117;p17"/>
            <p:cNvSpPr/>
            <p:nvPr/>
          </p:nvSpPr>
          <p:spPr>
            <a:xfrm rot="-5400000">
              <a:off x="1" y="1640114"/>
              <a:ext cx="5217886" cy="5217886"/>
            </a:xfrm>
            <a:prstGeom prst="rect">
              <a:avLst/>
            </a:prstGeom>
            <a:gradFill>
              <a:gsLst>
                <a:gs pos="0">
                  <a:srgbClr val="6A90CE">
                    <a:alpha val="60000"/>
                  </a:srgbClr>
                </a:gs>
                <a:gs pos="60000">
                  <a:srgbClr val="6A90CE">
                    <a:alpha val="0"/>
                  </a:srgbClr>
                </a:gs>
                <a:gs pos="100000">
                  <a:srgbClr val="6A90CE">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18" name="Google Shape;118;p17"/>
            <p:cNvSpPr/>
            <p:nvPr/>
          </p:nvSpPr>
          <p:spPr>
            <a:xfrm>
              <a:off x="6384514" y="0"/>
              <a:ext cx="4320000" cy="4320000"/>
            </a:xfrm>
            <a:prstGeom prst="ellipse">
              <a:avLst/>
            </a:prstGeom>
            <a:solidFill>
              <a:schemeClr val="accent3">
                <a:alpha val="95686"/>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19" name="Google Shape;119;p17"/>
            <p:cNvSpPr/>
            <p:nvPr/>
          </p:nvSpPr>
          <p:spPr>
            <a:xfrm>
              <a:off x="6119057" y="1230054"/>
              <a:ext cx="5506886" cy="5506886"/>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nvGrpSpPr>
            <p:cNvPr id="120" name="Google Shape;120;p17"/>
            <p:cNvGrpSpPr/>
            <p:nvPr/>
          </p:nvGrpSpPr>
          <p:grpSpPr>
            <a:xfrm>
              <a:off x="690092" y="0"/>
              <a:ext cx="10800000" cy="6858000"/>
              <a:chOff x="2328000" y="0"/>
              <a:chExt cx="2880000" cy="1440000"/>
            </a:xfrm>
          </p:grpSpPr>
          <p:sp>
            <p:nvSpPr>
              <p:cNvPr id="121" name="Google Shape;121;p17"/>
              <p:cNvSpPr/>
              <p:nvPr/>
            </p:nvSpPr>
            <p:spPr>
              <a:xfrm>
                <a:off x="3768000" y="0"/>
                <a:ext cx="1440000" cy="1440000"/>
              </a:xfrm>
              <a:prstGeom prst="rect">
                <a:avLst/>
              </a:prstGeom>
              <a:gradFill>
                <a:gsLst>
                  <a:gs pos="0">
                    <a:schemeClr val="accent1"/>
                  </a:gs>
                  <a:gs pos="60000">
                    <a:srgbClr val="8885D7">
                      <a:alpha val="0"/>
                    </a:srgbClr>
                  </a:gs>
                  <a:gs pos="100000">
                    <a:srgbClr val="8885D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22" name="Google Shape;122;p17"/>
              <p:cNvSpPr/>
              <p:nvPr/>
            </p:nvSpPr>
            <p:spPr>
              <a:xfrm flipH="1">
                <a:off x="2328000" y="0"/>
                <a:ext cx="1440000" cy="1440000"/>
              </a:xfrm>
              <a:prstGeom prst="rect">
                <a:avLst/>
              </a:prstGeom>
              <a:gradFill>
                <a:gsLst>
                  <a:gs pos="0">
                    <a:schemeClr val="accent1"/>
                  </a:gs>
                  <a:gs pos="60000">
                    <a:srgbClr val="8885D7">
                      <a:alpha val="0"/>
                    </a:srgbClr>
                  </a:gs>
                  <a:gs pos="100000">
                    <a:srgbClr val="8885D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123" name="Google Shape;123;p17"/>
            <p:cNvGrpSpPr/>
            <p:nvPr/>
          </p:nvGrpSpPr>
          <p:grpSpPr>
            <a:xfrm rot="5400000">
              <a:off x="7048499" y="1714500"/>
              <a:ext cx="6858000" cy="3429000"/>
              <a:chOff x="0" y="0"/>
              <a:chExt cx="2880000" cy="1440000"/>
            </a:xfrm>
          </p:grpSpPr>
          <p:sp>
            <p:nvSpPr>
              <p:cNvPr id="124" name="Google Shape;124;p17"/>
              <p:cNvSpPr/>
              <p:nvPr/>
            </p:nvSpPr>
            <p:spPr>
              <a:xfrm>
                <a:off x="1440000" y="0"/>
                <a:ext cx="1440000" cy="1440000"/>
              </a:xfrm>
              <a:prstGeom prst="rect">
                <a:avLst/>
              </a:prstGeom>
              <a:gradFill>
                <a:gsLst>
                  <a:gs pos="0">
                    <a:schemeClr val="accent2"/>
                  </a:gs>
                  <a:gs pos="60000">
                    <a:srgbClr val="6A90CE">
                      <a:alpha val="0"/>
                    </a:srgbClr>
                  </a:gs>
                  <a:gs pos="100000">
                    <a:srgbClr val="6A90CE">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25" name="Google Shape;125;p17"/>
              <p:cNvSpPr/>
              <p:nvPr/>
            </p:nvSpPr>
            <p:spPr>
              <a:xfrm flipH="1">
                <a:off x="0" y="0"/>
                <a:ext cx="1440000" cy="1440000"/>
              </a:xfrm>
              <a:prstGeom prst="rect">
                <a:avLst/>
              </a:prstGeom>
              <a:gradFill>
                <a:gsLst>
                  <a:gs pos="0">
                    <a:schemeClr val="accent2"/>
                  </a:gs>
                  <a:gs pos="60000">
                    <a:srgbClr val="6A90CE">
                      <a:alpha val="0"/>
                    </a:srgbClr>
                  </a:gs>
                  <a:gs pos="100000">
                    <a:srgbClr val="6A90CE">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sp>
          <p:nvSpPr>
            <p:cNvPr id="126" name="Google Shape;126;p17"/>
            <p:cNvSpPr/>
            <p:nvPr/>
          </p:nvSpPr>
          <p:spPr>
            <a:xfrm rot="10800000">
              <a:off x="5602287" y="271887"/>
              <a:ext cx="6589713" cy="6589713"/>
            </a:xfrm>
            <a:prstGeom prst="rect">
              <a:avLst/>
            </a:prstGeom>
            <a:gradFill>
              <a:gsLst>
                <a:gs pos="0">
                  <a:schemeClr val="accent3"/>
                </a:gs>
                <a:gs pos="60000">
                  <a:srgbClr val="5AAEC3">
                    <a:alpha val="0"/>
                  </a:srgbClr>
                </a:gs>
                <a:gs pos="100000">
                  <a:srgbClr val="5AAE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sp>
        <p:nvSpPr>
          <p:cNvPr id="127" name="Google Shape;127;p17"/>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28" name="Google Shape;128;p17"/>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7"/>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7"/>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1" name="Shape 131"/>
        <p:cNvGrpSpPr/>
        <p:nvPr/>
      </p:nvGrpSpPr>
      <p:grpSpPr>
        <a:xfrm>
          <a:off x="0" y="0"/>
          <a:ext cx="0" cy="0"/>
          <a:chOff x="0" y="0"/>
          <a:chExt cx="0" cy="0"/>
        </a:xfrm>
      </p:grpSpPr>
      <p:grpSp>
        <p:nvGrpSpPr>
          <p:cNvPr id="132" name="Google Shape;132;p18"/>
          <p:cNvGrpSpPr/>
          <p:nvPr/>
        </p:nvGrpSpPr>
        <p:grpSpPr>
          <a:xfrm flipH="1">
            <a:off x="0" y="0"/>
            <a:ext cx="12191999" cy="6858002"/>
            <a:chOff x="0" y="-2"/>
            <a:chExt cx="12191999" cy="6858002"/>
          </a:xfrm>
        </p:grpSpPr>
        <p:sp>
          <p:nvSpPr>
            <p:cNvPr id="133" name="Google Shape;133;p18"/>
            <p:cNvSpPr/>
            <p:nvPr/>
          </p:nvSpPr>
          <p:spPr>
            <a:xfrm>
              <a:off x="7995665" y="2562224"/>
              <a:ext cx="4196334" cy="4295775"/>
            </a:xfrm>
            <a:prstGeom prst="rect">
              <a:avLst/>
            </a:prstGeom>
            <a:gradFill>
              <a:gsLst>
                <a:gs pos="0">
                  <a:srgbClr val="5AAEC3">
                    <a:alpha val="40000"/>
                  </a:srgbClr>
                </a:gs>
                <a:gs pos="34000">
                  <a:srgbClr val="5AAEC3">
                    <a:alpha val="20000"/>
                  </a:srgbClr>
                </a:gs>
                <a:gs pos="65000">
                  <a:srgbClr val="5AAEC3">
                    <a:alpha val="0"/>
                  </a:srgbClr>
                </a:gs>
                <a:gs pos="100000">
                  <a:srgbClr val="5AAEC3">
                    <a:alpha val="0"/>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134" name="Google Shape;134;p18"/>
            <p:cNvGrpSpPr/>
            <p:nvPr/>
          </p:nvGrpSpPr>
          <p:grpSpPr>
            <a:xfrm rot="-5400000">
              <a:off x="2295528" y="-2295528"/>
              <a:ext cx="6858000" cy="11449051"/>
              <a:chOff x="0" y="2333625"/>
              <a:chExt cx="9515474" cy="3766109"/>
            </a:xfrm>
          </p:grpSpPr>
          <p:sp>
            <p:nvSpPr>
              <p:cNvPr id="135" name="Google Shape;135;p18"/>
              <p:cNvSpPr/>
              <p:nvPr/>
            </p:nvSpPr>
            <p:spPr>
              <a:xfrm>
                <a:off x="4757737" y="2333625"/>
                <a:ext cx="4757737" cy="3766109"/>
              </a:xfrm>
              <a:prstGeom prst="rect">
                <a:avLst/>
              </a:prstGeom>
              <a:gradFill>
                <a:gsLst>
                  <a:gs pos="0">
                    <a:srgbClr val="6A90CE">
                      <a:alpha val="60000"/>
                    </a:srgbClr>
                  </a:gs>
                  <a:gs pos="60000">
                    <a:srgbClr val="6A90CE">
                      <a:alpha val="0"/>
                    </a:srgbClr>
                  </a:gs>
                  <a:gs pos="100000">
                    <a:srgbClr val="6A90CE">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36" name="Google Shape;136;p18"/>
              <p:cNvSpPr/>
              <p:nvPr/>
            </p:nvSpPr>
            <p:spPr>
              <a:xfrm flipH="1">
                <a:off x="0" y="2333625"/>
                <a:ext cx="4757737" cy="3766109"/>
              </a:xfrm>
              <a:prstGeom prst="rect">
                <a:avLst/>
              </a:prstGeom>
              <a:gradFill>
                <a:gsLst>
                  <a:gs pos="0">
                    <a:srgbClr val="6A90CE">
                      <a:alpha val="60000"/>
                    </a:srgbClr>
                  </a:gs>
                  <a:gs pos="60000">
                    <a:srgbClr val="6A90CE">
                      <a:alpha val="0"/>
                    </a:srgbClr>
                  </a:gs>
                  <a:gs pos="100000">
                    <a:srgbClr val="6A90CE">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137" name="Google Shape;137;p18"/>
            <p:cNvGrpSpPr/>
            <p:nvPr/>
          </p:nvGrpSpPr>
          <p:grpSpPr>
            <a:xfrm rot="5400000">
              <a:off x="3583369" y="-3583369"/>
              <a:ext cx="4713262" cy="11880000"/>
              <a:chOff x="1" y="0"/>
              <a:chExt cx="8305797" cy="6858000"/>
            </a:xfrm>
          </p:grpSpPr>
          <p:sp>
            <p:nvSpPr>
              <p:cNvPr id="138" name="Google Shape;138;p18"/>
              <p:cNvSpPr/>
              <p:nvPr/>
            </p:nvSpPr>
            <p:spPr>
              <a:xfrm>
                <a:off x="931" y="3429000"/>
                <a:ext cx="8304867" cy="3429000"/>
              </a:xfrm>
              <a:prstGeom prst="rect">
                <a:avLst/>
              </a:prstGeom>
              <a:gradFill>
                <a:gsLst>
                  <a:gs pos="0">
                    <a:srgbClr val="5AAEC3">
                      <a:alpha val="60000"/>
                    </a:srgbClr>
                  </a:gs>
                  <a:gs pos="63000">
                    <a:srgbClr val="5AAEC3">
                      <a:alpha val="0"/>
                    </a:srgbClr>
                  </a:gs>
                  <a:gs pos="100000">
                    <a:srgbClr val="5AAE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39" name="Google Shape;139;p18"/>
              <p:cNvSpPr/>
              <p:nvPr/>
            </p:nvSpPr>
            <p:spPr>
              <a:xfrm flipH="1" rot="10800000">
                <a:off x="1" y="0"/>
                <a:ext cx="8304867" cy="3429000"/>
              </a:xfrm>
              <a:prstGeom prst="rect">
                <a:avLst/>
              </a:prstGeom>
              <a:gradFill>
                <a:gsLst>
                  <a:gs pos="0">
                    <a:srgbClr val="5AAEC3">
                      <a:alpha val="60000"/>
                    </a:srgbClr>
                  </a:gs>
                  <a:gs pos="63000">
                    <a:srgbClr val="5AAEC3">
                      <a:alpha val="0"/>
                    </a:srgbClr>
                  </a:gs>
                  <a:gs pos="100000">
                    <a:srgbClr val="5AAE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140" name="Google Shape;140;p18"/>
            <p:cNvGrpSpPr/>
            <p:nvPr/>
          </p:nvGrpSpPr>
          <p:grpSpPr>
            <a:xfrm>
              <a:off x="2676525" y="0"/>
              <a:ext cx="9515473" cy="3766109"/>
              <a:chOff x="2333625" y="2433367"/>
              <a:chExt cx="9897159" cy="3766109"/>
            </a:xfrm>
          </p:grpSpPr>
          <p:sp>
            <p:nvSpPr>
              <p:cNvPr id="141" name="Google Shape;141;p18"/>
              <p:cNvSpPr/>
              <p:nvPr/>
            </p:nvSpPr>
            <p:spPr>
              <a:xfrm>
                <a:off x="7282205" y="2433367"/>
                <a:ext cx="4948579" cy="3766109"/>
              </a:xfrm>
              <a:prstGeom prst="rect">
                <a:avLst/>
              </a:prstGeom>
              <a:gradFill>
                <a:gsLst>
                  <a:gs pos="0">
                    <a:srgbClr val="8885D7">
                      <a:alpha val="60000"/>
                    </a:srgbClr>
                  </a:gs>
                  <a:gs pos="60000">
                    <a:srgbClr val="8885D7">
                      <a:alpha val="0"/>
                    </a:srgbClr>
                  </a:gs>
                  <a:gs pos="100000">
                    <a:srgbClr val="8885D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42" name="Google Shape;142;p18"/>
              <p:cNvSpPr/>
              <p:nvPr/>
            </p:nvSpPr>
            <p:spPr>
              <a:xfrm flipH="1">
                <a:off x="2333625" y="2433367"/>
                <a:ext cx="4948579" cy="3766109"/>
              </a:xfrm>
              <a:prstGeom prst="rect">
                <a:avLst/>
              </a:prstGeom>
              <a:gradFill>
                <a:gsLst>
                  <a:gs pos="0">
                    <a:srgbClr val="8885D7">
                      <a:alpha val="60000"/>
                    </a:srgbClr>
                  </a:gs>
                  <a:gs pos="60000">
                    <a:srgbClr val="8885D7">
                      <a:alpha val="0"/>
                    </a:srgbClr>
                  </a:gs>
                  <a:gs pos="100000">
                    <a:srgbClr val="8885D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143" name="Google Shape;143;p18"/>
            <p:cNvGrpSpPr/>
            <p:nvPr/>
          </p:nvGrpSpPr>
          <p:grpSpPr>
            <a:xfrm>
              <a:off x="0" y="0"/>
              <a:ext cx="9515473" cy="3766109"/>
              <a:chOff x="0" y="2333625"/>
              <a:chExt cx="9515473" cy="3766109"/>
            </a:xfrm>
          </p:grpSpPr>
          <p:sp>
            <p:nvSpPr>
              <p:cNvPr id="144" name="Google Shape;144;p18"/>
              <p:cNvSpPr/>
              <p:nvPr/>
            </p:nvSpPr>
            <p:spPr>
              <a:xfrm>
                <a:off x="4757737" y="2333625"/>
                <a:ext cx="4757736" cy="3766109"/>
              </a:xfrm>
              <a:prstGeom prst="rect">
                <a:avLst/>
              </a:prstGeom>
              <a:gradFill>
                <a:gsLst>
                  <a:gs pos="0">
                    <a:srgbClr val="6A90CE">
                      <a:alpha val="60000"/>
                    </a:srgbClr>
                  </a:gs>
                  <a:gs pos="60000">
                    <a:srgbClr val="6A90CE">
                      <a:alpha val="0"/>
                    </a:srgbClr>
                  </a:gs>
                  <a:gs pos="100000">
                    <a:srgbClr val="6A90CE">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45" name="Google Shape;145;p18"/>
              <p:cNvSpPr/>
              <p:nvPr/>
            </p:nvSpPr>
            <p:spPr>
              <a:xfrm flipH="1">
                <a:off x="0" y="2333625"/>
                <a:ext cx="4757736" cy="3766109"/>
              </a:xfrm>
              <a:prstGeom prst="rect">
                <a:avLst/>
              </a:prstGeom>
              <a:gradFill>
                <a:gsLst>
                  <a:gs pos="0">
                    <a:srgbClr val="6A90CE">
                      <a:alpha val="60000"/>
                    </a:srgbClr>
                  </a:gs>
                  <a:gs pos="60000">
                    <a:srgbClr val="6A90CE">
                      <a:alpha val="0"/>
                    </a:srgbClr>
                  </a:gs>
                  <a:gs pos="100000">
                    <a:srgbClr val="6A90CE">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sp>
        <p:nvSpPr>
          <p:cNvPr id="146" name="Google Shape;146;p18"/>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47" name="Google Shape;147;p18"/>
          <p:cNvSpPr txBox="1"/>
          <p:nvPr>
            <p:ph type="title"/>
          </p:nvPr>
        </p:nvSpPr>
        <p:spPr>
          <a:xfrm>
            <a:off x="539999" y="540000"/>
            <a:ext cx="4511425" cy="277177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6000"/>
              <a:buFont typeface="Bell M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18"/>
          <p:cNvSpPr txBox="1"/>
          <p:nvPr>
            <p:ph idx="1" type="body"/>
          </p:nvPr>
        </p:nvSpPr>
        <p:spPr>
          <a:xfrm>
            <a:off x="5232400" y="540000"/>
            <a:ext cx="6408736" cy="5759450"/>
          </a:xfrm>
          <a:prstGeom prst="rect">
            <a:avLst/>
          </a:prstGeom>
          <a:noFill/>
          <a:ln>
            <a:noFill/>
          </a:ln>
        </p:spPr>
        <p:txBody>
          <a:bodyPr anchorCtr="0" anchor="t" bIns="45700" lIns="91425" spcFirstLastPara="1" rIns="91425" wrap="square" tIns="45700">
            <a:normAutofit/>
          </a:bodyPr>
          <a:lstStyle>
            <a:lvl1pPr indent="-431800" lvl="0" marL="457200" algn="l">
              <a:lnSpc>
                <a:spcPct val="125000"/>
              </a:lnSpc>
              <a:spcBef>
                <a:spcPts val="1000"/>
              </a:spcBef>
              <a:spcAft>
                <a:spcPts val="0"/>
              </a:spcAft>
              <a:buClr>
                <a:schemeClr val="lt1"/>
              </a:buClr>
              <a:buSzPts val="3200"/>
              <a:buChar char="•"/>
              <a:defRPr sz="3200"/>
            </a:lvl1pPr>
            <a:lvl2pPr indent="-381000" lvl="1" marL="914400" algn="l">
              <a:lnSpc>
                <a:spcPct val="125000"/>
              </a:lnSpc>
              <a:spcBef>
                <a:spcPts val="500"/>
              </a:spcBef>
              <a:spcAft>
                <a:spcPts val="0"/>
              </a:spcAft>
              <a:buClr>
                <a:schemeClr val="lt1"/>
              </a:buClr>
              <a:buSzPts val="2400"/>
              <a:buChar char="•"/>
              <a:defRPr sz="2400"/>
            </a:lvl2pPr>
            <a:lvl3pPr indent="-342900" lvl="2" marL="1371600" algn="l">
              <a:lnSpc>
                <a:spcPct val="125000"/>
              </a:lnSpc>
              <a:spcBef>
                <a:spcPts val="500"/>
              </a:spcBef>
              <a:spcAft>
                <a:spcPts val="0"/>
              </a:spcAft>
              <a:buClr>
                <a:schemeClr val="lt1"/>
              </a:buClr>
              <a:buSzPts val="1800"/>
              <a:buChar char="•"/>
              <a:defRPr sz="1800"/>
            </a:lvl3pPr>
            <a:lvl4pPr indent="-342900" lvl="3" marL="1828800" algn="l">
              <a:lnSpc>
                <a:spcPct val="125000"/>
              </a:lnSpc>
              <a:spcBef>
                <a:spcPts val="500"/>
              </a:spcBef>
              <a:spcAft>
                <a:spcPts val="0"/>
              </a:spcAft>
              <a:buClr>
                <a:schemeClr val="lt1"/>
              </a:buClr>
              <a:buSzPts val="1800"/>
              <a:buChar char="•"/>
              <a:defRPr sz="1800"/>
            </a:lvl4pPr>
            <a:lvl5pPr indent="-342900" lvl="4" marL="2286000" algn="l">
              <a:lnSpc>
                <a:spcPct val="125000"/>
              </a:lnSpc>
              <a:spcBef>
                <a:spcPts val="500"/>
              </a:spcBef>
              <a:spcAft>
                <a:spcPts val="0"/>
              </a:spcAft>
              <a:buClr>
                <a:schemeClr val="lt1"/>
              </a:buClr>
              <a:buSzPts val="1800"/>
              <a:buChar char="•"/>
              <a:defRPr sz="18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149" name="Google Shape;149;p18"/>
          <p:cNvSpPr txBox="1"/>
          <p:nvPr>
            <p:ph idx="2" type="body"/>
          </p:nvPr>
        </p:nvSpPr>
        <p:spPr>
          <a:xfrm>
            <a:off x="540000" y="3536950"/>
            <a:ext cx="4511426" cy="2771775"/>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600"/>
              <a:buNone/>
              <a:defRPr sz="1600" cap="none"/>
            </a:lvl1pPr>
            <a:lvl2pPr indent="-228600" lvl="1" marL="914400" algn="l">
              <a:lnSpc>
                <a:spcPct val="125000"/>
              </a:lnSpc>
              <a:spcBef>
                <a:spcPts val="500"/>
              </a:spcBef>
              <a:spcAft>
                <a:spcPts val="0"/>
              </a:spcAft>
              <a:buClr>
                <a:schemeClr val="lt1"/>
              </a:buClr>
              <a:buSzPts val="1400"/>
              <a:buNone/>
              <a:defRPr sz="1400"/>
            </a:lvl2pPr>
            <a:lvl3pPr indent="-228600" lvl="2" marL="1371600" algn="l">
              <a:lnSpc>
                <a:spcPct val="125000"/>
              </a:lnSpc>
              <a:spcBef>
                <a:spcPts val="500"/>
              </a:spcBef>
              <a:spcAft>
                <a:spcPts val="0"/>
              </a:spcAft>
              <a:buClr>
                <a:schemeClr val="lt1"/>
              </a:buClr>
              <a:buSzPts val="1200"/>
              <a:buNone/>
              <a:defRPr sz="1200"/>
            </a:lvl3pPr>
            <a:lvl4pPr indent="-228600" lvl="3" marL="1828800" algn="l">
              <a:lnSpc>
                <a:spcPct val="125000"/>
              </a:lnSpc>
              <a:spcBef>
                <a:spcPts val="500"/>
              </a:spcBef>
              <a:spcAft>
                <a:spcPts val="0"/>
              </a:spcAft>
              <a:buClr>
                <a:schemeClr val="lt1"/>
              </a:buClr>
              <a:buSzPts val="1000"/>
              <a:buNone/>
              <a:defRPr sz="1000"/>
            </a:lvl4pPr>
            <a:lvl5pPr indent="-228600" lvl="4" marL="2286000" algn="l">
              <a:lnSpc>
                <a:spcPct val="125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50" name="Google Shape;150;p18"/>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18"/>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8"/>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3" name="Shape 153"/>
        <p:cNvGrpSpPr/>
        <p:nvPr/>
      </p:nvGrpSpPr>
      <p:grpSpPr>
        <a:xfrm>
          <a:off x="0" y="0"/>
          <a:ext cx="0" cy="0"/>
          <a:chOff x="0" y="0"/>
          <a:chExt cx="0" cy="0"/>
        </a:xfrm>
      </p:grpSpPr>
      <p:grpSp>
        <p:nvGrpSpPr>
          <p:cNvPr id="154" name="Google Shape;154;p19"/>
          <p:cNvGrpSpPr/>
          <p:nvPr/>
        </p:nvGrpSpPr>
        <p:grpSpPr>
          <a:xfrm rot="10800000">
            <a:off x="1392000" y="0"/>
            <a:ext cx="10800000" cy="6858000"/>
            <a:chOff x="0" y="0"/>
            <a:chExt cx="10800000" cy="6858000"/>
          </a:xfrm>
        </p:grpSpPr>
        <p:sp>
          <p:nvSpPr>
            <p:cNvPr id="155" name="Google Shape;155;p19"/>
            <p:cNvSpPr/>
            <p:nvPr/>
          </p:nvSpPr>
          <p:spPr>
            <a:xfrm>
              <a:off x="5400000" y="0"/>
              <a:ext cx="5400000" cy="6858000"/>
            </a:xfrm>
            <a:prstGeom prst="rect">
              <a:avLst/>
            </a:prstGeom>
            <a:gradFill>
              <a:gsLst>
                <a:gs pos="0">
                  <a:schemeClr val="accent2"/>
                </a:gs>
                <a:gs pos="60000">
                  <a:srgbClr val="6A90CE">
                    <a:alpha val="0"/>
                  </a:srgbClr>
                </a:gs>
                <a:gs pos="100000">
                  <a:srgbClr val="6A90CE">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56" name="Google Shape;156;p19"/>
            <p:cNvSpPr/>
            <p:nvPr/>
          </p:nvSpPr>
          <p:spPr>
            <a:xfrm flipH="1">
              <a:off x="0" y="0"/>
              <a:ext cx="5400000" cy="6858000"/>
            </a:xfrm>
            <a:prstGeom prst="rect">
              <a:avLst/>
            </a:prstGeom>
            <a:gradFill>
              <a:gsLst>
                <a:gs pos="0">
                  <a:schemeClr val="accent2"/>
                </a:gs>
                <a:gs pos="60000">
                  <a:srgbClr val="6A90CE">
                    <a:alpha val="0"/>
                  </a:srgbClr>
                </a:gs>
                <a:gs pos="100000">
                  <a:srgbClr val="6A90CE">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157" name="Google Shape;157;p19"/>
          <p:cNvGrpSpPr/>
          <p:nvPr/>
        </p:nvGrpSpPr>
        <p:grpSpPr>
          <a:xfrm flipH="1" rot="-5400000">
            <a:off x="-1714500" y="1714500"/>
            <a:ext cx="6858000" cy="3429000"/>
            <a:chOff x="0" y="0"/>
            <a:chExt cx="2880000" cy="1440000"/>
          </a:xfrm>
        </p:grpSpPr>
        <p:sp>
          <p:nvSpPr>
            <p:cNvPr id="158" name="Google Shape;158;p19"/>
            <p:cNvSpPr/>
            <p:nvPr/>
          </p:nvSpPr>
          <p:spPr>
            <a:xfrm>
              <a:off x="1440000" y="0"/>
              <a:ext cx="1440000" cy="1440000"/>
            </a:xfrm>
            <a:prstGeom prst="rect">
              <a:avLst/>
            </a:prstGeom>
            <a:gradFill>
              <a:gsLst>
                <a:gs pos="0">
                  <a:schemeClr val="accent2"/>
                </a:gs>
                <a:gs pos="60000">
                  <a:srgbClr val="6A90CE">
                    <a:alpha val="0"/>
                  </a:srgbClr>
                </a:gs>
                <a:gs pos="100000">
                  <a:srgbClr val="6A90CE">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59" name="Google Shape;159;p19"/>
            <p:cNvSpPr/>
            <p:nvPr/>
          </p:nvSpPr>
          <p:spPr>
            <a:xfrm flipH="1">
              <a:off x="0" y="0"/>
              <a:ext cx="1440000" cy="1440000"/>
            </a:xfrm>
            <a:prstGeom prst="rect">
              <a:avLst/>
            </a:prstGeom>
            <a:gradFill>
              <a:gsLst>
                <a:gs pos="0">
                  <a:schemeClr val="accent2"/>
                </a:gs>
                <a:gs pos="60000">
                  <a:srgbClr val="6A90CE">
                    <a:alpha val="0"/>
                  </a:srgbClr>
                </a:gs>
                <a:gs pos="100000">
                  <a:srgbClr val="6A90CE">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sp>
        <p:nvSpPr>
          <p:cNvPr id="160" name="Google Shape;160;p19"/>
          <p:cNvSpPr/>
          <p:nvPr/>
        </p:nvSpPr>
        <p:spPr>
          <a:xfrm rot="10800000">
            <a:off x="5602287" y="268286"/>
            <a:ext cx="6589713" cy="6589713"/>
          </a:xfrm>
          <a:prstGeom prst="rect">
            <a:avLst/>
          </a:prstGeom>
          <a:gradFill>
            <a:gsLst>
              <a:gs pos="0">
                <a:schemeClr val="accent1"/>
              </a:gs>
              <a:gs pos="60000">
                <a:srgbClr val="8885D7">
                  <a:alpha val="0"/>
                </a:srgbClr>
              </a:gs>
              <a:gs pos="100000">
                <a:srgbClr val="8885D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61" name="Google Shape;161;p19"/>
          <p:cNvSpPr/>
          <p:nvPr/>
        </p:nvSpPr>
        <p:spPr>
          <a:xfrm>
            <a:off x="0" y="0"/>
            <a:ext cx="6589713" cy="6589713"/>
          </a:xfrm>
          <a:prstGeom prst="rect">
            <a:avLst/>
          </a:prstGeom>
          <a:gradFill>
            <a:gsLst>
              <a:gs pos="0">
                <a:srgbClr val="8885D7">
                  <a:alpha val="60000"/>
                </a:srgbClr>
              </a:gs>
              <a:gs pos="60000">
                <a:srgbClr val="8885D7">
                  <a:alpha val="0"/>
                </a:srgbClr>
              </a:gs>
              <a:gs pos="100000">
                <a:srgbClr val="8885D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62" name="Google Shape;162;p19"/>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63" name="Google Shape;163;p19"/>
          <p:cNvSpPr txBox="1"/>
          <p:nvPr>
            <p:ph type="title"/>
          </p:nvPr>
        </p:nvSpPr>
        <p:spPr>
          <a:xfrm>
            <a:off x="539999" y="540000"/>
            <a:ext cx="4511425" cy="277177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6000"/>
              <a:buFont typeface="Bell M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19"/>
          <p:cNvSpPr/>
          <p:nvPr>
            <p:ph idx="2" type="pic"/>
          </p:nvPr>
        </p:nvSpPr>
        <p:spPr>
          <a:xfrm>
            <a:off x="5232400" y="549275"/>
            <a:ext cx="6408736" cy="5759450"/>
          </a:xfrm>
          <a:prstGeom prst="rect">
            <a:avLst/>
          </a:prstGeom>
          <a:noFill/>
          <a:ln>
            <a:noFill/>
          </a:ln>
        </p:spPr>
      </p:sp>
      <p:sp>
        <p:nvSpPr>
          <p:cNvPr id="165" name="Google Shape;165;p19"/>
          <p:cNvSpPr txBox="1"/>
          <p:nvPr>
            <p:ph idx="1" type="body"/>
          </p:nvPr>
        </p:nvSpPr>
        <p:spPr>
          <a:xfrm>
            <a:off x="539999" y="3536950"/>
            <a:ext cx="4511425" cy="2771774"/>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600"/>
              <a:buNone/>
              <a:defRPr sz="1600" cap="none"/>
            </a:lvl1pPr>
            <a:lvl2pPr indent="-228600" lvl="1" marL="914400" algn="l">
              <a:lnSpc>
                <a:spcPct val="125000"/>
              </a:lnSpc>
              <a:spcBef>
                <a:spcPts val="500"/>
              </a:spcBef>
              <a:spcAft>
                <a:spcPts val="0"/>
              </a:spcAft>
              <a:buClr>
                <a:schemeClr val="lt1"/>
              </a:buClr>
              <a:buSzPts val="1400"/>
              <a:buNone/>
              <a:defRPr sz="1400"/>
            </a:lvl2pPr>
            <a:lvl3pPr indent="-228600" lvl="2" marL="1371600" algn="l">
              <a:lnSpc>
                <a:spcPct val="125000"/>
              </a:lnSpc>
              <a:spcBef>
                <a:spcPts val="500"/>
              </a:spcBef>
              <a:spcAft>
                <a:spcPts val="0"/>
              </a:spcAft>
              <a:buClr>
                <a:schemeClr val="lt1"/>
              </a:buClr>
              <a:buSzPts val="1200"/>
              <a:buNone/>
              <a:defRPr sz="1200"/>
            </a:lvl3pPr>
            <a:lvl4pPr indent="-228600" lvl="3" marL="1828800" algn="l">
              <a:lnSpc>
                <a:spcPct val="125000"/>
              </a:lnSpc>
              <a:spcBef>
                <a:spcPts val="500"/>
              </a:spcBef>
              <a:spcAft>
                <a:spcPts val="0"/>
              </a:spcAft>
              <a:buClr>
                <a:schemeClr val="lt1"/>
              </a:buClr>
              <a:buSzPts val="1000"/>
              <a:buNone/>
              <a:defRPr sz="1000"/>
            </a:lvl4pPr>
            <a:lvl5pPr indent="-228600" lvl="4" marL="2286000" algn="l">
              <a:lnSpc>
                <a:spcPct val="125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66" name="Google Shape;166;p19"/>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19"/>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19"/>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540000" y="540000"/>
            <a:ext cx="11101135" cy="18095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lt1"/>
              </a:buClr>
              <a:buSzPts val="6000"/>
              <a:buFont typeface="Bell MT"/>
              <a:buNone/>
              <a:defRPr b="0" i="0" sz="6000" u="none" cap="none" strike="noStrike">
                <a:solidFill>
                  <a:schemeClr val="lt1"/>
                </a:solidFill>
                <a:latin typeface="Bell MT"/>
                <a:ea typeface="Bell MT"/>
                <a:cs typeface="Bell MT"/>
                <a:sym typeface="Bell M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540000" y="2528887"/>
            <a:ext cx="11101136" cy="3779837"/>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25000"/>
              </a:lnSpc>
              <a:spcBef>
                <a:spcPts val="10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1pPr>
            <a:lvl2pPr indent="-342900" lvl="1" marL="914400" marR="0" rtl="0" algn="l">
              <a:lnSpc>
                <a:spcPct val="125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2pPr>
            <a:lvl3pPr indent="-342900" lvl="2" marL="1371600" marR="0" rtl="0" algn="l">
              <a:lnSpc>
                <a:spcPct val="125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3pPr>
            <a:lvl4pPr indent="-342900" lvl="3" marL="1828800" marR="0" rtl="0" algn="l">
              <a:lnSpc>
                <a:spcPct val="125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4pPr>
            <a:lvl5pPr indent="-342900" lvl="4" marL="2286000" marR="0" rtl="0" algn="l">
              <a:lnSpc>
                <a:spcPct val="125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9pPr>
          </a:lstStyle>
          <a:p/>
        </p:txBody>
      </p:sp>
      <p:sp>
        <p:nvSpPr>
          <p:cNvPr id="8" name="Google Shape;8;p10"/>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9" name="Google Shape;9;p10"/>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10" name="Google Shape;10;p10"/>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Avenir"/>
                <a:ea typeface="Avenir"/>
                <a:cs typeface="Avenir"/>
                <a:sym typeface="Avenir"/>
              </a:defRPr>
            </a:lvl1pPr>
            <a:lvl2pPr indent="0" lvl="1" marL="0" marR="0" rtl="0" algn="r">
              <a:spcBef>
                <a:spcPts val="0"/>
              </a:spcBef>
              <a:buNone/>
              <a:defRPr b="0" i="0" sz="1000" u="none" cap="none" strike="noStrike">
                <a:solidFill>
                  <a:schemeClr val="lt1"/>
                </a:solidFill>
                <a:latin typeface="Avenir"/>
                <a:ea typeface="Avenir"/>
                <a:cs typeface="Avenir"/>
                <a:sym typeface="Avenir"/>
              </a:defRPr>
            </a:lvl2pPr>
            <a:lvl3pPr indent="0" lvl="2" marL="0" marR="0" rtl="0" algn="r">
              <a:spcBef>
                <a:spcPts val="0"/>
              </a:spcBef>
              <a:buNone/>
              <a:defRPr b="0" i="0" sz="1000" u="none" cap="none" strike="noStrike">
                <a:solidFill>
                  <a:schemeClr val="lt1"/>
                </a:solidFill>
                <a:latin typeface="Avenir"/>
                <a:ea typeface="Avenir"/>
                <a:cs typeface="Avenir"/>
                <a:sym typeface="Avenir"/>
              </a:defRPr>
            </a:lvl3pPr>
            <a:lvl4pPr indent="0" lvl="3" marL="0" marR="0" rtl="0" algn="r">
              <a:spcBef>
                <a:spcPts val="0"/>
              </a:spcBef>
              <a:buNone/>
              <a:defRPr b="0" i="0" sz="1000" u="none" cap="none" strike="noStrike">
                <a:solidFill>
                  <a:schemeClr val="lt1"/>
                </a:solidFill>
                <a:latin typeface="Avenir"/>
                <a:ea typeface="Avenir"/>
                <a:cs typeface="Avenir"/>
                <a:sym typeface="Avenir"/>
              </a:defRPr>
            </a:lvl4pPr>
            <a:lvl5pPr indent="0" lvl="4" marL="0" marR="0" rtl="0" algn="r">
              <a:spcBef>
                <a:spcPts val="0"/>
              </a:spcBef>
              <a:buNone/>
              <a:defRPr b="0" i="0" sz="1000" u="none" cap="none" strike="noStrike">
                <a:solidFill>
                  <a:schemeClr val="lt1"/>
                </a:solidFill>
                <a:latin typeface="Avenir"/>
                <a:ea typeface="Avenir"/>
                <a:cs typeface="Avenir"/>
                <a:sym typeface="Avenir"/>
              </a:defRPr>
            </a:lvl5pPr>
            <a:lvl6pPr indent="0" lvl="5" marL="0" marR="0" rtl="0" algn="r">
              <a:spcBef>
                <a:spcPts val="0"/>
              </a:spcBef>
              <a:buNone/>
              <a:defRPr b="0" i="0" sz="1000" u="none" cap="none" strike="noStrike">
                <a:solidFill>
                  <a:schemeClr val="lt1"/>
                </a:solidFill>
                <a:latin typeface="Avenir"/>
                <a:ea typeface="Avenir"/>
                <a:cs typeface="Avenir"/>
                <a:sym typeface="Avenir"/>
              </a:defRPr>
            </a:lvl6pPr>
            <a:lvl7pPr indent="0" lvl="6" marL="0" marR="0" rtl="0" algn="r">
              <a:spcBef>
                <a:spcPts val="0"/>
              </a:spcBef>
              <a:buNone/>
              <a:defRPr b="0" i="0" sz="1000" u="none" cap="none" strike="noStrike">
                <a:solidFill>
                  <a:schemeClr val="lt1"/>
                </a:solidFill>
                <a:latin typeface="Avenir"/>
                <a:ea typeface="Avenir"/>
                <a:cs typeface="Avenir"/>
                <a:sym typeface="Avenir"/>
              </a:defRPr>
            </a:lvl7pPr>
            <a:lvl8pPr indent="0" lvl="7" marL="0" marR="0" rtl="0" algn="r">
              <a:spcBef>
                <a:spcPts val="0"/>
              </a:spcBef>
              <a:buNone/>
              <a:defRPr b="0" i="0" sz="1000" u="none" cap="none" strike="noStrike">
                <a:solidFill>
                  <a:schemeClr val="lt1"/>
                </a:solidFill>
                <a:latin typeface="Avenir"/>
                <a:ea typeface="Avenir"/>
                <a:cs typeface="Avenir"/>
                <a:sym typeface="Avenir"/>
              </a:defRPr>
            </a:lvl8pPr>
            <a:lvl9pPr indent="0" lvl="8" marL="0" marR="0" rtl="0" algn="r">
              <a:spcBef>
                <a:spcPts val="0"/>
              </a:spcBef>
              <a:buNone/>
              <a:defRPr b="0" i="0" sz="10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9.png"/><Relationship Id="rId5" Type="http://schemas.openxmlformats.org/officeDocument/2006/relationships/image" Target="../media/image13.png"/><Relationship Id="rId6"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5" name="Shape 205"/>
        <p:cNvGrpSpPr/>
        <p:nvPr/>
      </p:nvGrpSpPr>
      <p:grpSpPr>
        <a:xfrm>
          <a:off x="0" y="0"/>
          <a:ext cx="0" cy="0"/>
          <a:chOff x="0" y="0"/>
          <a:chExt cx="0" cy="0"/>
        </a:xfrm>
      </p:grpSpPr>
      <p:sp>
        <p:nvSpPr>
          <p:cNvPr id="206" name="Google Shape;206;p1"/>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207" name="Google Shape;207;p1"/>
          <p:cNvGrpSpPr/>
          <p:nvPr/>
        </p:nvGrpSpPr>
        <p:grpSpPr>
          <a:xfrm>
            <a:off x="1" y="0"/>
            <a:ext cx="12191999" cy="6861600"/>
            <a:chOff x="1" y="0"/>
            <a:chExt cx="12191999" cy="6861600"/>
          </a:xfrm>
        </p:grpSpPr>
        <p:sp>
          <p:nvSpPr>
            <p:cNvPr id="208" name="Google Shape;208;p1"/>
            <p:cNvSpPr/>
            <p:nvPr/>
          </p:nvSpPr>
          <p:spPr>
            <a:xfrm rot="-5400000">
              <a:off x="1" y="1640114"/>
              <a:ext cx="5217886" cy="5217886"/>
            </a:xfrm>
            <a:prstGeom prst="rect">
              <a:avLst/>
            </a:prstGeom>
            <a:gradFill>
              <a:gsLst>
                <a:gs pos="0">
                  <a:srgbClr val="6A90CE">
                    <a:alpha val="60000"/>
                  </a:srgbClr>
                </a:gs>
                <a:gs pos="60000">
                  <a:srgbClr val="6A90CE">
                    <a:alpha val="0"/>
                  </a:srgbClr>
                </a:gs>
                <a:gs pos="100000">
                  <a:srgbClr val="6A90CE">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09" name="Google Shape;209;p1"/>
            <p:cNvSpPr/>
            <p:nvPr/>
          </p:nvSpPr>
          <p:spPr>
            <a:xfrm>
              <a:off x="6384514" y="0"/>
              <a:ext cx="4320000" cy="4320000"/>
            </a:xfrm>
            <a:prstGeom prst="ellipse">
              <a:avLst/>
            </a:prstGeom>
            <a:solidFill>
              <a:schemeClr val="accent3">
                <a:alpha val="95686"/>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10" name="Google Shape;210;p1"/>
            <p:cNvSpPr/>
            <p:nvPr/>
          </p:nvSpPr>
          <p:spPr>
            <a:xfrm>
              <a:off x="6119057" y="1230054"/>
              <a:ext cx="5506886" cy="5506886"/>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211" name="Google Shape;211;p1"/>
            <p:cNvGrpSpPr/>
            <p:nvPr/>
          </p:nvGrpSpPr>
          <p:grpSpPr>
            <a:xfrm>
              <a:off x="690092" y="0"/>
              <a:ext cx="10800000" cy="6858000"/>
              <a:chOff x="2328000" y="0"/>
              <a:chExt cx="2880000" cy="1440000"/>
            </a:xfrm>
          </p:grpSpPr>
          <p:sp>
            <p:nvSpPr>
              <p:cNvPr id="212" name="Google Shape;212;p1"/>
              <p:cNvSpPr/>
              <p:nvPr/>
            </p:nvSpPr>
            <p:spPr>
              <a:xfrm>
                <a:off x="3768000" y="0"/>
                <a:ext cx="1440000" cy="1440000"/>
              </a:xfrm>
              <a:prstGeom prst="rect">
                <a:avLst/>
              </a:prstGeom>
              <a:gradFill>
                <a:gsLst>
                  <a:gs pos="0">
                    <a:schemeClr val="accent1"/>
                  </a:gs>
                  <a:gs pos="60000">
                    <a:srgbClr val="8885D7">
                      <a:alpha val="0"/>
                    </a:srgbClr>
                  </a:gs>
                  <a:gs pos="100000">
                    <a:srgbClr val="8885D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13" name="Google Shape;213;p1"/>
              <p:cNvSpPr/>
              <p:nvPr/>
            </p:nvSpPr>
            <p:spPr>
              <a:xfrm flipH="1">
                <a:off x="2328000" y="0"/>
                <a:ext cx="1440000" cy="1440000"/>
              </a:xfrm>
              <a:prstGeom prst="rect">
                <a:avLst/>
              </a:prstGeom>
              <a:gradFill>
                <a:gsLst>
                  <a:gs pos="0">
                    <a:schemeClr val="accent1"/>
                  </a:gs>
                  <a:gs pos="60000">
                    <a:srgbClr val="8885D7">
                      <a:alpha val="0"/>
                    </a:srgbClr>
                  </a:gs>
                  <a:gs pos="100000">
                    <a:srgbClr val="8885D7">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grpSp>
          <p:nvGrpSpPr>
            <p:cNvPr id="214" name="Google Shape;214;p1"/>
            <p:cNvGrpSpPr/>
            <p:nvPr/>
          </p:nvGrpSpPr>
          <p:grpSpPr>
            <a:xfrm rot="5400000">
              <a:off x="7048499" y="1714500"/>
              <a:ext cx="6858000" cy="3429000"/>
              <a:chOff x="0" y="0"/>
              <a:chExt cx="2880000" cy="1440000"/>
            </a:xfrm>
          </p:grpSpPr>
          <p:sp>
            <p:nvSpPr>
              <p:cNvPr id="215" name="Google Shape;215;p1"/>
              <p:cNvSpPr/>
              <p:nvPr/>
            </p:nvSpPr>
            <p:spPr>
              <a:xfrm>
                <a:off x="1440000" y="0"/>
                <a:ext cx="1440000" cy="1440000"/>
              </a:xfrm>
              <a:prstGeom prst="rect">
                <a:avLst/>
              </a:prstGeom>
              <a:gradFill>
                <a:gsLst>
                  <a:gs pos="0">
                    <a:schemeClr val="accent2"/>
                  </a:gs>
                  <a:gs pos="60000">
                    <a:srgbClr val="6A90CE">
                      <a:alpha val="0"/>
                    </a:srgbClr>
                  </a:gs>
                  <a:gs pos="100000">
                    <a:srgbClr val="6A90CE">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16" name="Google Shape;216;p1"/>
              <p:cNvSpPr/>
              <p:nvPr/>
            </p:nvSpPr>
            <p:spPr>
              <a:xfrm flipH="1">
                <a:off x="0" y="0"/>
                <a:ext cx="1440000" cy="1440000"/>
              </a:xfrm>
              <a:prstGeom prst="rect">
                <a:avLst/>
              </a:prstGeom>
              <a:gradFill>
                <a:gsLst>
                  <a:gs pos="0">
                    <a:schemeClr val="accent2"/>
                  </a:gs>
                  <a:gs pos="60000">
                    <a:srgbClr val="6A90CE">
                      <a:alpha val="0"/>
                    </a:srgbClr>
                  </a:gs>
                  <a:gs pos="100000">
                    <a:srgbClr val="6A90CE">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217" name="Google Shape;217;p1"/>
            <p:cNvSpPr/>
            <p:nvPr/>
          </p:nvSpPr>
          <p:spPr>
            <a:xfrm rot="10800000">
              <a:off x="5602287" y="271887"/>
              <a:ext cx="6589713" cy="6589713"/>
            </a:xfrm>
            <a:prstGeom prst="rect">
              <a:avLst/>
            </a:prstGeom>
            <a:gradFill>
              <a:gsLst>
                <a:gs pos="0">
                  <a:schemeClr val="accent3"/>
                </a:gs>
                <a:gs pos="60000">
                  <a:srgbClr val="5AAEC3">
                    <a:alpha val="0"/>
                  </a:srgbClr>
                </a:gs>
                <a:gs pos="100000">
                  <a:srgbClr val="5AAE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218" name="Google Shape;218;p1"/>
          <p:cNvSpPr/>
          <p:nvPr/>
        </p:nvSpPr>
        <p:spPr>
          <a:xfrm flipH="1">
            <a:off x="0" y="0"/>
            <a:ext cx="12192000" cy="6858000"/>
          </a:xfrm>
          <a:prstGeom prst="rect">
            <a:avLst/>
          </a:prstGeom>
          <a:gradFill>
            <a:gsLst>
              <a:gs pos="0">
                <a:srgbClr val="24393F">
                  <a:alpha val="60000"/>
                </a:srgbClr>
              </a:gs>
              <a:gs pos="37000">
                <a:srgbClr val="24393F">
                  <a:alpha val="60000"/>
                </a:srgbClr>
              </a:gs>
              <a:gs pos="79000">
                <a:srgbClr val="24393F">
                  <a:alpha val="0"/>
                </a:srgbClr>
              </a:gs>
              <a:gs pos="100000">
                <a:srgbClr val="24393F">
                  <a:alpha val="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219" name="Google Shape;219;p1"/>
          <p:cNvSpPr txBox="1"/>
          <p:nvPr>
            <p:ph idx="1" type="subTitle"/>
          </p:nvPr>
        </p:nvSpPr>
        <p:spPr>
          <a:xfrm>
            <a:off x="7192825" y="3823250"/>
            <a:ext cx="2668200" cy="1320300"/>
          </a:xfrm>
          <a:prstGeom prst="rect">
            <a:avLst/>
          </a:prstGeom>
          <a:noFill/>
          <a:ln>
            <a:noFill/>
          </a:ln>
        </p:spPr>
        <p:txBody>
          <a:bodyPr anchorCtr="0" anchor="t" bIns="45700" lIns="91425" spcFirstLastPara="1" rIns="91425" wrap="square" tIns="45700">
            <a:normAutofit/>
          </a:bodyPr>
          <a:lstStyle/>
          <a:p>
            <a:pPr indent="0" lvl="0" marL="0" rtl="0" algn="l">
              <a:lnSpc>
                <a:spcPct val="125000"/>
              </a:lnSpc>
              <a:spcBef>
                <a:spcPts val="0"/>
              </a:spcBef>
              <a:spcAft>
                <a:spcPts val="0"/>
              </a:spcAft>
              <a:buClr>
                <a:schemeClr val="lt1"/>
              </a:buClr>
              <a:buSzPts val="1600"/>
              <a:buNone/>
            </a:pPr>
            <a:r>
              <a:rPr b="1" lang="es-MX" sz="1800"/>
              <a:t>Johan Steven Arboleda</a:t>
            </a:r>
            <a:endParaRPr b="1" sz="1800"/>
          </a:p>
          <a:p>
            <a:pPr indent="0" lvl="0" marL="0" rtl="0" algn="l">
              <a:lnSpc>
                <a:spcPct val="125000"/>
              </a:lnSpc>
              <a:spcBef>
                <a:spcPts val="0"/>
              </a:spcBef>
              <a:spcAft>
                <a:spcPts val="0"/>
              </a:spcAft>
              <a:buClr>
                <a:schemeClr val="lt1"/>
              </a:buClr>
              <a:buSzPts val="1600"/>
              <a:buNone/>
            </a:pPr>
            <a:r>
              <a:rPr b="1" lang="es-MX" sz="1800"/>
              <a:t>Daniel Felipe Ayala</a:t>
            </a:r>
            <a:endParaRPr b="1" sz="1800"/>
          </a:p>
          <a:p>
            <a:pPr indent="0" lvl="0" marL="0" rtl="0" algn="l">
              <a:lnSpc>
                <a:spcPct val="125000"/>
              </a:lnSpc>
              <a:spcBef>
                <a:spcPts val="0"/>
              </a:spcBef>
              <a:spcAft>
                <a:spcPts val="0"/>
              </a:spcAft>
              <a:buClr>
                <a:schemeClr val="lt1"/>
              </a:buClr>
              <a:buSzPts val="1600"/>
              <a:buNone/>
            </a:pPr>
            <a:r>
              <a:rPr b="1" lang="es-MX" sz="1800"/>
              <a:t>Edwin Fabian Ortega</a:t>
            </a:r>
            <a:endParaRPr b="1" sz="1800"/>
          </a:p>
        </p:txBody>
      </p:sp>
      <p:grpSp>
        <p:nvGrpSpPr>
          <p:cNvPr id="220" name="Google Shape;220;p1"/>
          <p:cNvGrpSpPr/>
          <p:nvPr/>
        </p:nvGrpSpPr>
        <p:grpSpPr>
          <a:xfrm rot="10800000">
            <a:off x="1" y="3600"/>
            <a:ext cx="6854400" cy="6854400"/>
            <a:chOff x="0" y="3600"/>
            <a:chExt cx="6854400" cy="6854400"/>
          </a:xfrm>
        </p:grpSpPr>
        <p:sp>
          <p:nvSpPr>
            <p:cNvPr id="221" name="Google Shape;221;p1"/>
            <p:cNvSpPr/>
            <p:nvPr/>
          </p:nvSpPr>
          <p:spPr>
            <a:xfrm rot="10800000">
              <a:off x="1" y="3600"/>
              <a:ext cx="5760000" cy="5760000"/>
            </a:xfrm>
            <a:prstGeom prst="ellipse">
              <a:avLst/>
            </a:pr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22" name="Google Shape;222;p1"/>
            <p:cNvSpPr/>
            <p:nvPr/>
          </p:nvSpPr>
          <p:spPr>
            <a:xfrm rot="10800000">
              <a:off x="1" y="1992024"/>
              <a:ext cx="4320000" cy="43200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23" name="Google Shape;223;p1"/>
            <p:cNvSpPr/>
            <p:nvPr/>
          </p:nvSpPr>
          <p:spPr>
            <a:xfrm rot="10800000">
              <a:off x="0" y="3600"/>
              <a:ext cx="6854400" cy="6854400"/>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pic>
        <p:nvPicPr>
          <p:cNvPr descr="Concepto genético abstracto" id="224" name="Google Shape;224;p1"/>
          <p:cNvPicPr preferRelativeResize="0"/>
          <p:nvPr/>
        </p:nvPicPr>
        <p:blipFill rotWithShape="1">
          <a:blip r:embed="rId3">
            <a:alphaModFix/>
          </a:blip>
          <a:srcRect b="0" l="0" r="0" t="0"/>
          <a:stretch/>
        </p:blipFill>
        <p:spPr>
          <a:xfrm>
            <a:off x="-184903" y="239906"/>
            <a:ext cx="6857980" cy="6858000"/>
          </a:xfrm>
          <a:custGeom>
            <a:rect b="b" l="l" r="r" t="t"/>
            <a:pathLst>
              <a:path extrusionOk="0" h="6858000" w="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noFill/>
          <a:ln>
            <a:noFill/>
          </a:ln>
        </p:spPr>
      </p:pic>
      <p:pic>
        <p:nvPicPr>
          <p:cNvPr id="225" name="Google Shape;225;p1"/>
          <p:cNvPicPr preferRelativeResize="0"/>
          <p:nvPr/>
        </p:nvPicPr>
        <p:blipFill rotWithShape="1">
          <a:blip r:embed="rId4">
            <a:alphaModFix/>
          </a:blip>
          <a:srcRect b="0" l="0" r="0" t="0"/>
          <a:stretch/>
        </p:blipFill>
        <p:spPr>
          <a:xfrm>
            <a:off x="1265466" y="1488165"/>
            <a:ext cx="3655335" cy="3655335"/>
          </a:xfrm>
          <a:prstGeom prst="rect">
            <a:avLst/>
          </a:prstGeom>
          <a:noFill/>
          <a:ln>
            <a:noFill/>
          </a:ln>
        </p:spPr>
      </p:pic>
      <p:sp>
        <p:nvSpPr>
          <p:cNvPr id="226" name="Google Shape;226;p1"/>
          <p:cNvSpPr/>
          <p:nvPr/>
        </p:nvSpPr>
        <p:spPr>
          <a:xfrm>
            <a:off x="6055737" y="806918"/>
            <a:ext cx="6364200" cy="3139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MX" sz="5800" cap="none">
                <a:solidFill>
                  <a:schemeClr val="accent5"/>
                </a:solidFill>
                <a:latin typeface="Avenir"/>
                <a:ea typeface="Avenir"/>
                <a:cs typeface="Avenir"/>
                <a:sym typeface="Avenir"/>
              </a:rPr>
              <a:t>Balanceador de cargas usando NGINX</a:t>
            </a:r>
            <a:endParaRPr sz="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9"/>
          <p:cNvSpPr/>
          <p:nvPr/>
        </p:nvSpPr>
        <p:spPr>
          <a:xfrm>
            <a:off x="-426917" y="330516"/>
            <a:ext cx="108570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MX" sz="4800" cap="none">
                <a:solidFill>
                  <a:schemeClr val="accent5"/>
                </a:solidFill>
                <a:latin typeface="Avenir"/>
                <a:ea typeface="Avenir"/>
                <a:cs typeface="Avenir"/>
                <a:sym typeface="Avenir"/>
              </a:rPr>
              <a:t>Instalación de </a:t>
            </a:r>
            <a:r>
              <a:rPr b="1" lang="es-MX" sz="4800">
                <a:solidFill>
                  <a:schemeClr val="accent5"/>
                </a:solidFill>
                <a:latin typeface="Avenir"/>
                <a:ea typeface="Avenir"/>
                <a:cs typeface="Avenir"/>
                <a:sym typeface="Avenir"/>
              </a:rPr>
              <a:t>NGINX</a:t>
            </a:r>
            <a:endParaRPr b="1" sz="4800" cap="none">
              <a:solidFill>
                <a:schemeClr val="accent5"/>
              </a:solidFill>
              <a:latin typeface="Avenir"/>
              <a:ea typeface="Avenir"/>
              <a:cs typeface="Avenir"/>
              <a:sym typeface="Avenir"/>
            </a:endParaRPr>
          </a:p>
        </p:txBody>
      </p:sp>
      <p:pic>
        <p:nvPicPr>
          <p:cNvPr id="296" name="Google Shape;296;p9"/>
          <p:cNvPicPr preferRelativeResize="0"/>
          <p:nvPr/>
        </p:nvPicPr>
        <p:blipFill rotWithShape="1">
          <a:blip r:embed="rId3">
            <a:alphaModFix/>
          </a:blip>
          <a:srcRect b="0" l="0" r="0" t="0"/>
          <a:stretch/>
        </p:blipFill>
        <p:spPr>
          <a:xfrm>
            <a:off x="10462301" y="4208"/>
            <a:ext cx="1331235" cy="1331235"/>
          </a:xfrm>
          <a:prstGeom prst="rect">
            <a:avLst/>
          </a:prstGeom>
          <a:noFill/>
          <a:ln>
            <a:noFill/>
          </a:ln>
        </p:spPr>
      </p:pic>
      <p:pic>
        <p:nvPicPr>
          <p:cNvPr id="297" name="Google Shape;297;p9"/>
          <p:cNvPicPr preferRelativeResize="0"/>
          <p:nvPr/>
        </p:nvPicPr>
        <p:blipFill>
          <a:blip r:embed="rId4">
            <a:alphaModFix/>
          </a:blip>
          <a:stretch>
            <a:fillRect/>
          </a:stretch>
        </p:blipFill>
        <p:spPr>
          <a:xfrm>
            <a:off x="168788" y="2925900"/>
            <a:ext cx="6919212" cy="3779700"/>
          </a:xfrm>
          <a:prstGeom prst="rect">
            <a:avLst/>
          </a:prstGeom>
          <a:noFill/>
          <a:ln>
            <a:noFill/>
          </a:ln>
        </p:spPr>
      </p:pic>
      <p:sp>
        <p:nvSpPr>
          <p:cNvPr id="298" name="Google Shape;298;p9"/>
          <p:cNvSpPr txBox="1"/>
          <p:nvPr>
            <p:ph idx="1" type="body"/>
          </p:nvPr>
        </p:nvSpPr>
        <p:spPr>
          <a:xfrm>
            <a:off x="523275" y="1335450"/>
            <a:ext cx="5917500" cy="3779700"/>
          </a:xfrm>
          <a:prstGeom prst="rect">
            <a:avLst/>
          </a:prstGeom>
          <a:noFill/>
          <a:ln>
            <a:noFill/>
          </a:ln>
        </p:spPr>
        <p:txBody>
          <a:bodyPr anchorCtr="0" anchor="t" bIns="45700" lIns="91425" spcFirstLastPara="1" rIns="91425" wrap="square" tIns="45700">
            <a:normAutofit/>
          </a:bodyPr>
          <a:lstStyle/>
          <a:p>
            <a:pPr indent="-155699" lvl="0" marL="269999" rtl="0" algn="just">
              <a:lnSpc>
                <a:spcPct val="125000"/>
              </a:lnSpc>
              <a:spcBef>
                <a:spcPts val="0"/>
              </a:spcBef>
              <a:spcAft>
                <a:spcPts val="0"/>
              </a:spcAft>
              <a:buClr>
                <a:schemeClr val="lt1"/>
              </a:buClr>
              <a:buSzPts val="1800"/>
              <a:buNone/>
            </a:pPr>
            <a:r>
              <a:rPr lang="es-MX"/>
              <a:t>Ingresamos a cd /etc/nginx/conf.d/ y creamos un archivo .conf llamado loadbalancer, en el cual agregamos las direcciones de todos los servidores a utilizar y restart al servicio “systemctl restart nginx”</a:t>
            </a:r>
            <a:endParaRPr/>
          </a:p>
          <a:p>
            <a:pPr indent="-155699" lvl="0" marL="269999" rtl="0" algn="l">
              <a:lnSpc>
                <a:spcPct val="125000"/>
              </a:lnSpc>
              <a:spcBef>
                <a:spcPts val="0"/>
              </a:spcBef>
              <a:spcAft>
                <a:spcPts val="0"/>
              </a:spcAft>
              <a:buClr>
                <a:schemeClr val="dk1"/>
              </a:buClr>
              <a:buSzPts val="1100"/>
              <a:buNone/>
            </a:pPr>
            <a:r>
              <a:t/>
            </a:r>
            <a:endParaRPr/>
          </a:p>
          <a:p>
            <a:pPr indent="-155699" lvl="0" marL="269999" rtl="0" algn="l">
              <a:lnSpc>
                <a:spcPct val="125000"/>
              </a:lnSpc>
              <a:spcBef>
                <a:spcPts val="0"/>
              </a:spcBef>
              <a:spcAft>
                <a:spcPts val="0"/>
              </a:spcAft>
              <a:buClr>
                <a:schemeClr val="lt1"/>
              </a:buClr>
              <a:buSzPts val="1800"/>
              <a:buNone/>
            </a:pPr>
            <a:r>
              <a:t/>
            </a:r>
            <a:endParaRPr/>
          </a:p>
        </p:txBody>
      </p:sp>
      <p:sp>
        <p:nvSpPr>
          <p:cNvPr id="299" name="Google Shape;299;p9"/>
          <p:cNvSpPr txBox="1"/>
          <p:nvPr>
            <p:ph idx="1" type="body"/>
          </p:nvPr>
        </p:nvSpPr>
        <p:spPr>
          <a:xfrm>
            <a:off x="7870425" y="1274075"/>
            <a:ext cx="3990000" cy="1331400"/>
          </a:xfrm>
          <a:prstGeom prst="rect">
            <a:avLst/>
          </a:prstGeom>
          <a:noFill/>
          <a:ln>
            <a:noFill/>
          </a:ln>
        </p:spPr>
        <p:txBody>
          <a:bodyPr anchorCtr="0" anchor="t" bIns="45700" lIns="91425" spcFirstLastPara="1" rIns="91425" wrap="square" tIns="45700">
            <a:normAutofit/>
          </a:bodyPr>
          <a:lstStyle/>
          <a:p>
            <a:pPr indent="-155699" lvl="0" marL="269999" rtl="0" algn="just">
              <a:lnSpc>
                <a:spcPct val="125000"/>
              </a:lnSpc>
              <a:spcBef>
                <a:spcPts val="0"/>
              </a:spcBef>
              <a:spcAft>
                <a:spcPts val="0"/>
              </a:spcAft>
              <a:buClr>
                <a:schemeClr val="lt1"/>
              </a:buClr>
              <a:buSzPts val="1800"/>
              <a:buNone/>
            </a:pPr>
            <a:r>
              <a:rPr lang="es-MX"/>
              <a:t>Finalmente le damos un:</a:t>
            </a:r>
            <a:endParaRPr/>
          </a:p>
          <a:p>
            <a:pPr indent="-155699" lvl="0" marL="269999" rtl="0" algn="l">
              <a:lnSpc>
                <a:spcPct val="125000"/>
              </a:lnSpc>
              <a:spcBef>
                <a:spcPts val="0"/>
              </a:spcBef>
              <a:spcAft>
                <a:spcPts val="0"/>
              </a:spcAft>
              <a:buClr>
                <a:schemeClr val="dk1"/>
              </a:buClr>
              <a:buSzPts val="1100"/>
              <a:buFont typeface="Arial"/>
              <a:buNone/>
            </a:pPr>
            <a:r>
              <a:t/>
            </a:r>
            <a:endParaRPr/>
          </a:p>
          <a:p>
            <a:pPr indent="-155699" lvl="0" marL="269999" rtl="0" algn="l">
              <a:lnSpc>
                <a:spcPct val="125000"/>
              </a:lnSpc>
              <a:spcBef>
                <a:spcPts val="0"/>
              </a:spcBef>
              <a:spcAft>
                <a:spcPts val="0"/>
              </a:spcAft>
              <a:buClr>
                <a:schemeClr val="lt1"/>
              </a:buClr>
              <a:buSzPts val="1800"/>
              <a:buNone/>
            </a:pPr>
            <a:r>
              <a:t/>
            </a:r>
            <a:endParaRPr/>
          </a:p>
        </p:txBody>
      </p:sp>
      <p:pic>
        <p:nvPicPr>
          <p:cNvPr id="300" name="Google Shape;300;p9"/>
          <p:cNvPicPr preferRelativeResize="0"/>
          <p:nvPr/>
        </p:nvPicPr>
        <p:blipFill>
          <a:blip r:embed="rId5">
            <a:alphaModFix/>
          </a:blip>
          <a:stretch>
            <a:fillRect/>
          </a:stretch>
        </p:blipFill>
        <p:spPr>
          <a:xfrm>
            <a:off x="8098975" y="2173425"/>
            <a:ext cx="3267075" cy="752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2463f13afd1_0_10"/>
          <p:cNvSpPr txBox="1"/>
          <p:nvPr>
            <p:ph idx="1" type="body"/>
          </p:nvPr>
        </p:nvSpPr>
        <p:spPr>
          <a:xfrm>
            <a:off x="823525" y="1397950"/>
            <a:ext cx="10857000" cy="24903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s-MX"/>
              <a:t>Como resultado tenemos una pagina con la </a:t>
            </a:r>
            <a:r>
              <a:rPr lang="es-MX"/>
              <a:t>dirección</a:t>
            </a:r>
            <a:r>
              <a:rPr lang="es-MX"/>
              <a:t> ip establecida que seria nuestro balanceador de carga. Al momento de consultar esta pagina por medio de </a:t>
            </a:r>
            <a:r>
              <a:rPr lang="es-MX"/>
              <a:t>algún</a:t>
            </a:r>
            <a:r>
              <a:rPr lang="es-MX"/>
              <a:t> browser, se redirige a alguno de los otros 3 servidores que tenemos ya establecidos. En cada uno de ellos </a:t>
            </a:r>
            <a:r>
              <a:rPr lang="es-MX"/>
              <a:t>especificamos</a:t>
            </a:r>
            <a:r>
              <a:rPr lang="es-MX"/>
              <a:t> el servidor en el que </a:t>
            </a:r>
            <a:r>
              <a:rPr lang="es-MX"/>
              <a:t>entró</a:t>
            </a:r>
            <a:r>
              <a:rPr lang="es-MX"/>
              <a:t> y se muestra el </a:t>
            </a:r>
            <a:r>
              <a:rPr lang="es-MX"/>
              <a:t>número</a:t>
            </a:r>
            <a:r>
              <a:rPr lang="es-MX"/>
              <a:t> aleatorio generado constantemente</a:t>
            </a:r>
            <a:endParaRPr/>
          </a:p>
        </p:txBody>
      </p:sp>
      <p:pic>
        <p:nvPicPr>
          <p:cNvPr id="306" name="Google Shape;306;g2463f13afd1_0_10"/>
          <p:cNvPicPr preferRelativeResize="0"/>
          <p:nvPr/>
        </p:nvPicPr>
        <p:blipFill rotWithShape="1">
          <a:blip r:embed="rId3">
            <a:alphaModFix/>
          </a:blip>
          <a:srcRect b="0" l="0" r="0" t="0"/>
          <a:stretch/>
        </p:blipFill>
        <p:spPr>
          <a:xfrm>
            <a:off x="10462301" y="4208"/>
            <a:ext cx="1331235" cy="1331235"/>
          </a:xfrm>
          <a:prstGeom prst="rect">
            <a:avLst/>
          </a:prstGeom>
          <a:noFill/>
          <a:ln>
            <a:noFill/>
          </a:ln>
        </p:spPr>
      </p:pic>
      <p:sp>
        <p:nvSpPr>
          <p:cNvPr id="307" name="Google Shape;307;g2463f13afd1_0_10"/>
          <p:cNvSpPr/>
          <p:nvPr/>
        </p:nvSpPr>
        <p:spPr>
          <a:xfrm>
            <a:off x="-426917" y="330516"/>
            <a:ext cx="10857000" cy="83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MX" sz="4800" cap="none">
                <a:solidFill>
                  <a:schemeClr val="accent5"/>
                </a:solidFill>
                <a:latin typeface="Avenir"/>
                <a:ea typeface="Avenir"/>
                <a:cs typeface="Avenir"/>
                <a:sym typeface="Avenir"/>
              </a:rPr>
              <a:t>Instalación de </a:t>
            </a:r>
            <a:r>
              <a:rPr b="1" lang="es-MX" sz="4800">
                <a:solidFill>
                  <a:schemeClr val="accent5"/>
                </a:solidFill>
                <a:latin typeface="Avenir"/>
                <a:ea typeface="Avenir"/>
                <a:cs typeface="Avenir"/>
                <a:sym typeface="Avenir"/>
              </a:rPr>
              <a:t>NGINX</a:t>
            </a:r>
            <a:endParaRPr b="1" sz="4800" cap="none">
              <a:solidFill>
                <a:schemeClr val="accent5"/>
              </a:solidFill>
              <a:latin typeface="Avenir"/>
              <a:ea typeface="Avenir"/>
              <a:cs typeface="Avenir"/>
              <a:sym typeface="Avenir"/>
            </a:endParaRPr>
          </a:p>
        </p:txBody>
      </p:sp>
      <p:pic>
        <p:nvPicPr>
          <p:cNvPr id="308" name="Google Shape;308;g2463f13afd1_0_10"/>
          <p:cNvPicPr preferRelativeResize="0"/>
          <p:nvPr/>
        </p:nvPicPr>
        <p:blipFill>
          <a:blip r:embed="rId4">
            <a:alphaModFix/>
          </a:blip>
          <a:stretch>
            <a:fillRect/>
          </a:stretch>
        </p:blipFill>
        <p:spPr>
          <a:xfrm>
            <a:off x="175721" y="3477825"/>
            <a:ext cx="3935305" cy="2753125"/>
          </a:xfrm>
          <a:prstGeom prst="rect">
            <a:avLst/>
          </a:prstGeom>
          <a:noFill/>
          <a:ln>
            <a:noFill/>
          </a:ln>
        </p:spPr>
      </p:pic>
      <p:pic>
        <p:nvPicPr>
          <p:cNvPr id="309" name="Google Shape;309;g2463f13afd1_0_10"/>
          <p:cNvPicPr preferRelativeResize="0"/>
          <p:nvPr/>
        </p:nvPicPr>
        <p:blipFill>
          <a:blip r:embed="rId5">
            <a:alphaModFix/>
          </a:blip>
          <a:stretch>
            <a:fillRect/>
          </a:stretch>
        </p:blipFill>
        <p:spPr>
          <a:xfrm>
            <a:off x="4251900" y="3431050"/>
            <a:ext cx="3745326" cy="2799905"/>
          </a:xfrm>
          <a:prstGeom prst="rect">
            <a:avLst/>
          </a:prstGeom>
          <a:noFill/>
          <a:ln>
            <a:noFill/>
          </a:ln>
        </p:spPr>
      </p:pic>
      <p:pic>
        <p:nvPicPr>
          <p:cNvPr id="310" name="Google Shape;310;g2463f13afd1_0_10"/>
          <p:cNvPicPr preferRelativeResize="0"/>
          <p:nvPr/>
        </p:nvPicPr>
        <p:blipFill>
          <a:blip r:embed="rId6">
            <a:alphaModFix/>
          </a:blip>
          <a:stretch>
            <a:fillRect/>
          </a:stretch>
        </p:blipFill>
        <p:spPr>
          <a:xfrm>
            <a:off x="8225825" y="3431050"/>
            <a:ext cx="3692199" cy="27999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2463f13afd1_0_19"/>
          <p:cNvSpPr txBox="1"/>
          <p:nvPr>
            <p:ph idx="1" type="body"/>
          </p:nvPr>
        </p:nvSpPr>
        <p:spPr>
          <a:xfrm>
            <a:off x="676475" y="1539162"/>
            <a:ext cx="11101200" cy="3779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a:p>
            <a:pPr indent="0" lvl="0" marL="0" rtl="0" algn="just">
              <a:lnSpc>
                <a:spcPct val="100000"/>
              </a:lnSpc>
              <a:spcBef>
                <a:spcPts val="0"/>
              </a:spcBef>
              <a:spcAft>
                <a:spcPts val="0"/>
              </a:spcAft>
              <a:buClr>
                <a:schemeClr val="dk1"/>
              </a:buClr>
              <a:buSzPts val="1100"/>
              <a:buFont typeface="Arial"/>
              <a:buNone/>
            </a:pPr>
            <a:r>
              <a:rPr lang="es-MX"/>
              <a:t>Artillery es una herramienta de código abierto i</a:t>
            </a:r>
            <a:r>
              <a:rPr lang="es-MX"/>
              <a:t>mplementada en NodeJS y </a:t>
            </a:r>
            <a:r>
              <a:rPr lang="es-MX"/>
              <a:t>utilizada para realizar pruebas de carga y pruebas de estrés en aplicaciones y servicios web. Está diseñado para simular el comportamiento de un gran número de usuarios concurrentes y medir el rendimiento y la capacidad de respuesta de una aplicación bajo condiciones de carga intensiva la cual nos brinda datos de </a:t>
            </a:r>
            <a:r>
              <a:rPr lang="es-MX"/>
              <a:t>número de usuarios y peticiones que se van a simular y registrar los resultados de latencia y duración </a:t>
            </a:r>
            <a:endParaRPr/>
          </a:p>
          <a:p>
            <a:pPr indent="0" lvl="0" marL="0" rtl="0" algn="l">
              <a:spcBef>
                <a:spcPts val="1000"/>
              </a:spcBef>
              <a:spcAft>
                <a:spcPts val="0"/>
              </a:spcAft>
              <a:buNone/>
            </a:pPr>
            <a:r>
              <a:t/>
            </a:r>
            <a:endParaRPr/>
          </a:p>
        </p:txBody>
      </p:sp>
      <p:pic>
        <p:nvPicPr>
          <p:cNvPr id="316" name="Google Shape;316;g2463f13afd1_0_19"/>
          <p:cNvPicPr preferRelativeResize="0"/>
          <p:nvPr/>
        </p:nvPicPr>
        <p:blipFill>
          <a:blip r:embed="rId3">
            <a:alphaModFix/>
          </a:blip>
          <a:stretch>
            <a:fillRect/>
          </a:stretch>
        </p:blipFill>
        <p:spPr>
          <a:xfrm>
            <a:off x="3583825" y="252650"/>
            <a:ext cx="4277900" cy="1062300"/>
          </a:xfrm>
          <a:prstGeom prst="rect">
            <a:avLst/>
          </a:prstGeom>
          <a:noFill/>
          <a:ln>
            <a:noFill/>
          </a:ln>
        </p:spPr>
      </p:pic>
      <p:pic>
        <p:nvPicPr>
          <p:cNvPr id="317" name="Google Shape;317;g2463f13afd1_0_19"/>
          <p:cNvPicPr preferRelativeResize="0"/>
          <p:nvPr/>
        </p:nvPicPr>
        <p:blipFill>
          <a:blip r:embed="rId4">
            <a:alphaModFix/>
          </a:blip>
          <a:stretch>
            <a:fillRect/>
          </a:stretch>
        </p:blipFill>
        <p:spPr>
          <a:xfrm>
            <a:off x="4626950" y="3750275"/>
            <a:ext cx="2667000" cy="2667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2463fa736a0_0_1"/>
          <p:cNvSpPr txBox="1"/>
          <p:nvPr>
            <p:ph idx="1" type="body"/>
          </p:nvPr>
        </p:nvSpPr>
        <p:spPr>
          <a:xfrm>
            <a:off x="545400" y="1539150"/>
            <a:ext cx="6539100" cy="4935900"/>
          </a:xfrm>
          <a:prstGeom prst="rect">
            <a:avLst/>
          </a:prstGeom>
          <a:noFill/>
        </p:spPr>
        <p:txBody>
          <a:bodyPr anchorCtr="0" anchor="t" bIns="45700" lIns="91425" spcFirstLastPara="1" rIns="91425" wrap="square" tIns="45700">
            <a:normAutofit/>
          </a:bodyPr>
          <a:lstStyle/>
          <a:p>
            <a:pPr indent="0" lvl="0" marL="0" rtl="0" algn="just">
              <a:spcBef>
                <a:spcPts val="1000"/>
              </a:spcBef>
              <a:spcAft>
                <a:spcPts val="0"/>
              </a:spcAft>
              <a:buNone/>
            </a:pPr>
            <a:r>
              <a:rPr lang="es-MX"/>
              <a:t>Iniciamos</a:t>
            </a:r>
            <a:r>
              <a:rPr lang="es-MX"/>
              <a:t> el proceso de </a:t>
            </a:r>
            <a:r>
              <a:rPr lang="es-MX"/>
              <a:t>instalación</a:t>
            </a:r>
            <a:r>
              <a:rPr lang="es-MX"/>
              <a:t> en nuestra </a:t>
            </a:r>
            <a:r>
              <a:rPr lang="es-MX"/>
              <a:t>máquina</a:t>
            </a:r>
            <a:r>
              <a:rPr lang="es-MX"/>
              <a:t> cliente, instalamos vim y </a:t>
            </a:r>
            <a:r>
              <a:rPr lang="es-MX"/>
              <a:t>detenemos </a:t>
            </a:r>
            <a:r>
              <a:rPr lang="es-MX"/>
              <a:t>el servicio de </a:t>
            </a:r>
            <a:r>
              <a:rPr lang="es-MX"/>
              <a:t>firewall</a:t>
            </a:r>
            <a:r>
              <a:rPr lang="es-MX"/>
              <a:t> para evitar </a:t>
            </a:r>
            <a:r>
              <a:rPr lang="es-MX"/>
              <a:t>algún</a:t>
            </a:r>
            <a:r>
              <a:rPr lang="es-MX"/>
              <a:t>  bloqueo “service firewalld stop”. </a:t>
            </a:r>
            <a:endParaRPr/>
          </a:p>
          <a:p>
            <a:pPr indent="0" lvl="0" marL="0" rtl="0" algn="just">
              <a:spcBef>
                <a:spcPts val="1000"/>
              </a:spcBef>
              <a:spcAft>
                <a:spcPts val="0"/>
              </a:spcAft>
              <a:buNone/>
            </a:pPr>
            <a:r>
              <a:rPr lang="es-MX"/>
              <a:t>Después</a:t>
            </a:r>
            <a:r>
              <a:rPr lang="es-MX"/>
              <a:t> necesitamos NodeJS el cual es el encargado de </a:t>
            </a:r>
            <a:r>
              <a:rPr lang="es-MX"/>
              <a:t> proporcionar el entorno de ejecución necesario para ejecutar las pruebas de carga escritas con Artillery “curl -sL https://rpm.nodesource.com/setup_14.x | sudo bash -” e instalamos “sudo yum install -y nodejs”</a:t>
            </a:r>
            <a:endParaRPr/>
          </a:p>
          <a:p>
            <a:pPr indent="0" lvl="0" marL="0" rtl="0" algn="just">
              <a:spcBef>
                <a:spcPts val="1000"/>
              </a:spcBef>
              <a:spcAft>
                <a:spcPts val="0"/>
              </a:spcAft>
              <a:buNone/>
            </a:pPr>
            <a:r>
              <a:rPr lang="es-MX"/>
              <a:t>Una vez terminado, instalamos Artillery “sudo npm install -g artillery”. Creamos un archivo .yaml en la raiz la cual </a:t>
            </a:r>
            <a:r>
              <a:rPr lang="es-MX"/>
              <a:t>llevará</a:t>
            </a:r>
            <a:r>
              <a:rPr lang="es-MX"/>
              <a:t> las instrucciones de </a:t>
            </a:r>
            <a:r>
              <a:rPr lang="es-MX"/>
              <a:t>operación</a:t>
            </a:r>
            <a:r>
              <a:rPr lang="es-MX"/>
              <a:t> de Artiller, el cual llamamos Test  “vim test.yaml” y le agregamos el siguiente </a:t>
            </a:r>
            <a:r>
              <a:rPr lang="es-MX"/>
              <a:t>código</a:t>
            </a:r>
            <a:r>
              <a:rPr lang="es-MX"/>
              <a:t>: </a:t>
            </a:r>
            <a:endParaRPr/>
          </a:p>
          <a:p>
            <a:pPr indent="0" lvl="0" marL="0" rtl="0" algn="l">
              <a:spcBef>
                <a:spcPts val="1000"/>
              </a:spcBef>
              <a:spcAft>
                <a:spcPts val="0"/>
              </a:spcAft>
              <a:buNone/>
            </a:pPr>
            <a:r>
              <a:t/>
            </a:r>
            <a:endParaRPr/>
          </a:p>
        </p:txBody>
      </p:sp>
      <p:sp>
        <p:nvSpPr>
          <p:cNvPr id="323" name="Google Shape;323;g2463fa736a0_0_1"/>
          <p:cNvSpPr/>
          <p:nvPr/>
        </p:nvSpPr>
        <p:spPr>
          <a:xfrm>
            <a:off x="-426917" y="330516"/>
            <a:ext cx="10857000" cy="83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MX" sz="4800" cap="none">
                <a:solidFill>
                  <a:schemeClr val="accent5"/>
                </a:solidFill>
                <a:latin typeface="Avenir"/>
                <a:ea typeface="Avenir"/>
                <a:cs typeface="Avenir"/>
                <a:sym typeface="Avenir"/>
              </a:rPr>
              <a:t>Instalación de </a:t>
            </a:r>
            <a:r>
              <a:rPr b="1" lang="es-MX" sz="4800">
                <a:solidFill>
                  <a:schemeClr val="accent5"/>
                </a:solidFill>
                <a:latin typeface="Avenir"/>
                <a:ea typeface="Avenir"/>
                <a:cs typeface="Avenir"/>
                <a:sym typeface="Avenir"/>
              </a:rPr>
              <a:t>Artillery</a:t>
            </a:r>
            <a:endParaRPr b="1" sz="4800" cap="none">
              <a:solidFill>
                <a:schemeClr val="accent5"/>
              </a:solidFill>
              <a:latin typeface="Avenir"/>
              <a:ea typeface="Avenir"/>
              <a:cs typeface="Avenir"/>
              <a:sym typeface="Avenir"/>
            </a:endParaRPr>
          </a:p>
        </p:txBody>
      </p:sp>
      <p:pic>
        <p:nvPicPr>
          <p:cNvPr id="324" name="Google Shape;324;g2463fa736a0_0_1"/>
          <p:cNvPicPr preferRelativeResize="0"/>
          <p:nvPr/>
        </p:nvPicPr>
        <p:blipFill>
          <a:blip r:embed="rId3">
            <a:alphaModFix/>
          </a:blip>
          <a:stretch>
            <a:fillRect/>
          </a:stretch>
        </p:blipFill>
        <p:spPr>
          <a:xfrm>
            <a:off x="10034875" y="150700"/>
            <a:ext cx="1382725" cy="1382725"/>
          </a:xfrm>
          <a:prstGeom prst="rect">
            <a:avLst/>
          </a:prstGeom>
          <a:noFill/>
          <a:ln>
            <a:noFill/>
          </a:ln>
        </p:spPr>
      </p:pic>
      <p:pic>
        <p:nvPicPr>
          <p:cNvPr id="325" name="Google Shape;325;g2463fa736a0_0_1"/>
          <p:cNvPicPr preferRelativeResize="0"/>
          <p:nvPr/>
        </p:nvPicPr>
        <p:blipFill>
          <a:blip r:embed="rId4">
            <a:alphaModFix/>
          </a:blip>
          <a:stretch>
            <a:fillRect/>
          </a:stretch>
        </p:blipFill>
        <p:spPr>
          <a:xfrm>
            <a:off x="7459599" y="1766013"/>
            <a:ext cx="4580750" cy="3325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2463fa736a0_0_17"/>
          <p:cNvSpPr txBox="1"/>
          <p:nvPr>
            <p:ph idx="1" type="body"/>
          </p:nvPr>
        </p:nvSpPr>
        <p:spPr>
          <a:xfrm>
            <a:off x="260550" y="1305850"/>
            <a:ext cx="7199100" cy="5237400"/>
          </a:xfrm>
          <a:prstGeom prst="rect">
            <a:avLst/>
          </a:prstGeom>
        </p:spPr>
        <p:txBody>
          <a:bodyPr anchorCtr="0" anchor="t" bIns="45700" lIns="91425" spcFirstLastPara="1" rIns="91425" wrap="square" tIns="45700">
            <a:noAutofit/>
          </a:bodyPr>
          <a:lstStyle/>
          <a:p>
            <a:pPr indent="-355600" lvl="0" marL="457200" rtl="0" algn="l">
              <a:lnSpc>
                <a:spcPct val="95000"/>
              </a:lnSpc>
              <a:spcBef>
                <a:spcPts val="1500"/>
              </a:spcBef>
              <a:spcAft>
                <a:spcPts val="0"/>
              </a:spcAft>
              <a:buSzPts val="2000"/>
              <a:buChar char="•"/>
            </a:pPr>
            <a:r>
              <a:rPr b="1" lang="es-MX" sz="2000"/>
              <a:t>target: </a:t>
            </a:r>
            <a:r>
              <a:rPr lang="es-MX" sz="2000"/>
              <a:t> URL o dirección IP del sistema que se va a probar.</a:t>
            </a:r>
            <a:endParaRPr sz="2000"/>
          </a:p>
          <a:p>
            <a:pPr indent="-355600" lvl="0" marL="457200" rtl="0" algn="l">
              <a:lnSpc>
                <a:spcPct val="95000"/>
              </a:lnSpc>
              <a:spcBef>
                <a:spcPts val="0"/>
              </a:spcBef>
              <a:spcAft>
                <a:spcPts val="0"/>
              </a:spcAft>
              <a:buSzPts val="2000"/>
              <a:buChar char="•"/>
            </a:pPr>
            <a:r>
              <a:rPr lang="es-MX" sz="2000"/>
              <a:t>phases::Define las etapas o períodos de tiempo en los que se ejecutarán las pruebas.</a:t>
            </a:r>
            <a:endParaRPr sz="2000"/>
          </a:p>
          <a:p>
            <a:pPr indent="-355600" lvl="0" marL="457200" rtl="0" algn="l">
              <a:lnSpc>
                <a:spcPct val="95000"/>
              </a:lnSpc>
              <a:spcBef>
                <a:spcPts val="0"/>
              </a:spcBef>
              <a:spcAft>
                <a:spcPts val="0"/>
              </a:spcAft>
              <a:buSzPts val="2000"/>
              <a:buChar char="•"/>
            </a:pPr>
            <a:r>
              <a:rPr lang="es-MX" sz="2000"/>
              <a:t>- duration: 60: Define la duración de la primera fase de prueba en segundos. </a:t>
            </a:r>
            <a:endParaRPr sz="2000"/>
          </a:p>
          <a:p>
            <a:pPr indent="-355600" lvl="0" marL="457200" rtl="0" algn="l">
              <a:lnSpc>
                <a:spcPct val="95000"/>
              </a:lnSpc>
              <a:spcBef>
                <a:spcPts val="0"/>
              </a:spcBef>
              <a:spcAft>
                <a:spcPts val="0"/>
              </a:spcAft>
              <a:buSzPts val="2000"/>
              <a:buChar char="•"/>
            </a:pPr>
            <a:r>
              <a:rPr lang="es-MX" sz="2000"/>
              <a:t>arrivalRate: 10: Esta línea establece la tasa de llegada de las solicitudes durante la primera fase de prueba. Indica la cantidad de solicitudes por segundo que se enviarán al sistema. 10 solicitudes por segundo.</a:t>
            </a:r>
            <a:endParaRPr sz="2000"/>
          </a:p>
          <a:p>
            <a:pPr indent="-355600" lvl="0" marL="457200" rtl="0" algn="l">
              <a:lnSpc>
                <a:spcPct val="95000"/>
              </a:lnSpc>
              <a:spcBef>
                <a:spcPts val="0"/>
              </a:spcBef>
              <a:spcAft>
                <a:spcPts val="0"/>
              </a:spcAft>
              <a:buSzPts val="2000"/>
              <a:buChar char="•"/>
            </a:pPr>
            <a:r>
              <a:rPr lang="es-MX" sz="2000"/>
              <a:t>flow:- get: Define una acción de tipo "GET", que representa una solicitud HTTP GET al sistema objetivo.</a:t>
            </a:r>
            <a:endParaRPr sz="2000"/>
          </a:p>
          <a:p>
            <a:pPr indent="-355600" lvl="0" marL="457200" rtl="0" algn="l">
              <a:lnSpc>
                <a:spcPct val="95000"/>
              </a:lnSpc>
              <a:spcBef>
                <a:spcPts val="0"/>
              </a:spcBef>
              <a:spcAft>
                <a:spcPts val="0"/>
              </a:spcAft>
              <a:buSzPts val="2000"/>
              <a:buChar char="•"/>
            </a:pPr>
            <a:r>
              <a:rPr lang="es-MX" sz="2000"/>
              <a:t>url: "/": Especifica la URL de la solicitud GET. En este caso, se establece como "/" para indicar la página de inicio o raíz del sistema objetivo.</a:t>
            </a:r>
            <a:endParaRPr sz="2000"/>
          </a:p>
        </p:txBody>
      </p:sp>
      <p:sp>
        <p:nvSpPr>
          <p:cNvPr id="331" name="Google Shape;331;g2463fa736a0_0_17"/>
          <p:cNvSpPr/>
          <p:nvPr/>
        </p:nvSpPr>
        <p:spPr>
          <a:xfrm>
            <a:off x="-426917" y="330516"/>
            <a:ext cx="10857000" cy="83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MX" sz="4800" cap="none">
                <a:solidFill>
                  <a:schemeClr val="accent5"/>
                </a:solidFill>
                <a:latin typeface="Avenir"/>
                <a:ea typeface="Avenir"/>
                <a:cs typeface="Avenir"/>
                <a:sym typeface="Avenir"/>
              </a:rPr>
              <a:t>Instalación de </a:t>
            </a:r>
            <a:r>
              <a:rPr b="1" lang="es-MX" sz="4800">
                <a:solidFill>
                  <a:schemeClr val="accent5"/>
                </a:solidFill>
                <a:latin typeface="Avenir"/>
                <a:ea typeface="Avenir"/>
                <a:cs typeface="Avenir"/>
                <a:sym typeface="Avenir"/>
              </a:rPr>
              <a:t>Artillery</a:t>
            </a:r>
            <a:endParaRPr b="1" sz="4800" cap="none">
              <a:solidFill>
                <a:schemeClr val="accent5"/>
              </a:solidFill>
              <a:latin typeface="Avenir"/>
              <a:ea typeface="Avenir"/>
              <a:cs typeface="Avenir"/>
              <a:sym typeface="Avenir"/>
            </a:endParaRPr>
          </a:p>
        </p:txBody>
      </p:sp>
      <p:pic>
        <p:nvPicPr>
          <p:cNvPr id="332" name="Google Shape;332;g2463fa736a0_0_17"/>
          <p:cNvPicPr preferRelativeResize="0"/>
          <p:nvPr/>
        </p:nvPicPr>
        <p:blipFill>
          <a:blip r:embed="rId3">
            <a:alphaModFix/>
          </a:blip>
          <a:stretch>
            <a:fillRect/>
          </a:stretch>
        </p:blipFill>
        <p:spPr>
          <a:xfrm>
            <a:off x="10034875" y="150700"/>
            <a:ext cx="1382725" cy="1382725"/>
          </a:xfrm>
          <a:prstGeom prst="rect">
            <a:avLst/>
          </a:prstGeom>
          <a:noFill/>
          <a:ln>
            <a:noFill/>
          </a:ln>
        </p:spPr>
      </p:pic>
      <p:pic>
        <p:nvPicPr>
          <p:cNvPr id="333" name="Google Shape;333;g2463fa736a0_0_17"/>
          <p:cNvPicPr preferRelativeResize="0"/>
          <p:nvPr/>
        </p:nvPicPr>
        <p:blipFill>
          <a:blip r:embed="rId4">
            <a:alphaModFix/>
          </a:blip>
          <a:stretch>
            <a:fillRect/>
          </a:stretch>
        </p:blipFill>
        <p:spPr>
          <a:xfrm>
            <a:off x="7612050" y="1685825"/>
            <a:ext cx="4393550" cy="2298400"/>
          </a:xfrm>
          <a:prstGeom prst="rect">
            <a:avLst/>
          </a:prstGeom>
          <a:noFill/>
          <a:ln>
            <a:noFill/>
          </a:ln>
        </p:spPr>
      </p:pic>
      <p:sp>
        <p:nvSpPr>
          <p:cNvPr id="334" name="Google Shape;334;g2463fa736a0_0_17"/>
          <p:cNvSpPr txBox="1"/>
          <p:nvPr>
            <p:ph idx="1" type="body"/>
          </p:nvPr>
        </p:nvSpPr>
        <p:spPr>
          <a:xfrm>
            <a:off x="7959900" y="3984225"/>
            <a:ext cx="4232100" cy="98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s-MX"/>
              <a:t>Configuración</a:t>
            </a:r>
            <a:r>
              <a:rPr b="1" lang="es-MX"/>
              <a:t> para la primer prueba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2463fa736a0_0_27"/>
          <p:cNvSpPr txBox="1"/>
          <p:nvPr>
            <p:ph idx="1" type="body"/>
          </p:nvPr>
        </p:nvSpPr>
        <p:spPr>
          <a:xfrm>
            <a:off x="659425" y="1624712"/>
            <a:ext cx="11101200" cy="3779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s-MX"/>
              <a:t>Finalmente utilizamos el siguiente comando para el funcionamiento del Artillery “artillery run test.yaml”</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
        <p:nvSpPr>
          <p:cNvPr id="340" name="Google Shape;340;g2463fa736a0_0_27"/>
          <p:cNvSpPr/>
          <p:nvPr/>
        </p:nvSpPr>
        <p:spPr>
          <a:xfrm>
            <a:off x="-426917" y="330516"/>
            <a:ext cx="10857000" cy="83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MX" sz="4800">
                <a:solidFill>
                  <a:schemeClr val="accent5"/>
                </a:solidFill>
                <a:latin typeface="Avenir"/>
                <a:ea typeface="Avenir"/>
                <a:cs typeface="Avenir"/>
                <a:sym typeface="Avenir"/>
              </a:rPr>
              <a:t>Funcionamiento</a:t>
            </a:r>
            <a:r>
              <a:rPr b="1" lang="es-MX" sz="4800" cap="none">
                <a:solidFill>
                  <a:schemeClr val="accent5"/>
                </a:solidFill>
                <a:latin typeface="Avenir"/>
                <a:ea typeface="Avenir"/>
                <a:cs typeface="Avenir"/>
                <a:sym typeface="Avenir"/>
              </a:rPr>
              <a:t> de </a:t>
            </a:r>
            <a:r>
              <a:rPr b="1" lang="es-MX" sz="4800">
                <a:solidFill>
                  <a:schemeClr val="accent5"/>
                </a:solidFill>
                <a:latin typeface="Avenir"/>
                <a:ea typeface="Avenir"/>
                <a:cs typeface="Avenir"/>
                <a:sym typeface="Avenir"/>
              </a:rPr>
              <a:t>Artillery</a:t>
            </a:r>
            <a:endParaRPr b="1" sz="4800" cap="none">
              <a:solidFill>
                <a:schemeClr val="accent5"/>
              </a:solidFill>
              <a:latin typeface="Avenir"/>
              <a:ea typeface="Avenir"/>
              <a:cs typeface="Avenir"/>
              <a:sym typeface="Avenir"/>
            </a:endParaRPr>
          </a:p>
        </p:txBody>
      </p:sp>
      <p:pic>
        <p:nvPicPr>
          <p:cNvPr id="341" name="Google Shape;341;g2463fa736a0_0_27"/>
          <p:cNvPicPr preferRelativeResize="0"/>
          <p:nvPr/>
        </p:nvPicPr>
        <p:blipFill>
          <a:blip r:embed="rId3">
            <a:alphaModFix/>
          </a:blip>
          <a:stretch>
            <a:fillRect/>
          </a:stretch>
        </p:blipFill>
        <p:spPr>
          <a:xfrm>
            <a:off x="10034875" y="150700"/>
            <a:ext cx="1382725" cy="1382725"/>
          </a:xfrm>
          <a:prstGeom prst="rect">
            <a:avLst/>
          </a:prstGeom>
          <a:noFill/>
          <a:ln>
            <a:noFill/>
          </a:ln>
        </p:spPr>
      </p:pic>
      <p:pic>
        <p:nvPicPr>
          <p:cNvPr id="342" name="Google Shape;342;g2463fa736a0_0_27"/>
          <p:cNvPicPr preferRelativeResize="0"/>
          <p:nvPr/>
        </p:nvPicPr>
        <p:blipFill>
          <a:blip r:embed="rId4">
            <a:alphaModFix/>
          </a:blip>
          <a:stretch>
            <a:fillRect/>
          </a:stretch>
        </p:blipFill>
        <p:spPr>
          <a:xfrm>
            <a:off x="232925" y="2061950"/>
            <a:ext cx="7638725" cy="4070650"/>
          </a:xfrm>
          <a:prstGeom prst="rect">
            <a:avLst/>
          </a:prstGeom>
          <a:noFill/>
          <a:ln>
            <a:noFill/>
          </a:ln>
        </p:spPr>
      </p:pic>
      <p:sp>
        <p:nvSpPr>
          <p:cNvPr id="343" name="Google Shape;343;g2463fa736a0_0_27"/>
          <p:cNvSpPr txBox="1"/>
          <p:nvPr>
            <p:ph idx="1" type="body"/>
          </p:nvPr>
        </p:nvSpPr>
        <p:spPr>
          <a:xfrm>
            <a:off x="7943925" y="1909550"/>
            <a:ext cx="3234900" cy="3404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s-MX"/>
              <a:t>ROUND-ROBIN</a:t>
            </a:r>
            <a:endParaRPr b="1"/>
          </a:p>
          <a:p>
            <a:pPr indent="0" lvl="0" marL="0" rtl="0" algn="l">
              <a:spcBef>
                <a:spcPts val="1000"/>
              </a:spcBef>
              <a:spcAft>
                <a:spcPts val="0"/>
              </a:spcAft>
              <a:buNone/>
            </a:pPr>
            <a:r>
              <a:rPr b="1" lang="es-MX"/>
              <a:t>600O Respuestas</a:t>
            </a:r>
            <a:endParaRPr b="1"/>
          </a:p>
          <a:p>
            <a:pPr indent="0" lvl="0" marL="0" rtl="0" algn="l">
              <a:spcBef>
                <a:spcPts val="1000"/>
              </a:spcBef>
              <a:spcAft>
                <a:spcPts val="0"/>
              </a:spcAft>
              <a:buNone/>
            </a:pPr>
            <a:r>
              <a:rPr b="1" lang="es-MX"/>
              <a:t>100 Solicitudes por segundo</a:t>
            </a:r>
            <a:endParaRPr b="1"/>
          </a:p>
          <a:p>
            <a:pPr indent="0" lvl="0" marL="0" rtl="0" algn="l">
              <a:spcBef>
                <a:spcPts val="1000"/>
              </a:spcBef>
              <a:spcAft>
                <a:spcPts val="0"/>
              </a:spcAft>
              <a:buNone/>
            </a:pPr>
            <a:r>
              <a:rPr b="1" lang="es-MX"/>
              <a:t>6000 Solicitudes</a:t>
            </a:r>
            <a:endParaRPr b="1"/>
          </a:p>
          <a:p>
            <a:pPr indent="0" lvl="0" marL="0" rtl="0" algn="l">
              <a:spcBef>
                <a:spcPts val="1000"/>
              </a:spcBef>
              <a:spcAft>
                <a:spcPts val="0"/>
              </a:spcAft>
              <a:buNone/>
            </a:pPr>
            <a:r>
              <a:t/>
            </a:r>
            <a:endParaRPr b="1"/>
          </a:p>
          <a:p>
            <a:pPr indent="0" lvl="0" marL="0" rtl="0" algn="l">
              <a:spcBef>
                <a:spcPts val="1000"/>
              </a:spcBef>
              <a:spcAft>
                <a:spcPts val="0"/>
              </a:spcAft>
              <a:buNone/>
            </a:pPr>
            <a:r>
              <a:rPr b="1" lang="es-MX"/>
              <a:t>Tiempos de respuesta (ms) </a:t>
            </a:r>
            <a:endParaRPr b="1"/>
          </a:p>
          <a:p>
            <a:pPr indent="0" lvl="0" marL="0" rtl="0" algn="l">
              <a:spcBef>
                <a:spcPts val="1000"/>
              </a:spcBef>
              <a:spcAft>
                <a:spcPts val="0"/>
              </a:spcAft>
              <a:buNone/>
            </a:pPr>
            <a:r>
              <a:rPr b="1" lang="es-MX"/>
              <a:t>Min: 0 - Max:56 - Median 2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2463fa736a0_1_3"/>
          <p:cNvSpPr/>
          <p:nvPr/>
        </p:nvSpPr>
        <p:spPr>
          <a:xfrm>
            <a:off x="-426917" y="330516"/>
            <a:ext cx="10857000" cy="83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MX" sz="4800">
                <a:solidFill>
                  <a:schemeClr val="accent5"/>
                </a:solidFill>
                <a:latin typeface="Avenir"/>
                <a:ea typeface="Avenir"/>
                <a:cs typeface="Avenir"/>
                <a:sym typeface="Avenir"/>
              </a:rPr>
              <a:t>Funcionamiento</a:t>
            </a:r>
            <a:r>
              <a:rPr b="1" lang="es-MX" sz="4800" cap="none">
                <a:solidFill>
                  <a:schemeClr val="accent5"/>
                </a:solidFill>
                <a:latin typeface="Avenir"/>
                <a:ea typeface="Avenir"/>
                <a:cs typeface="Avenir"/>
                <a:sym typeface="Avenir"/>
              </a:rPr>
              <a:t> de </a:t>
            </a:r>
            <a:r>
              <a:rPr b="1" lang="es-MX" sz="4800">
                <a:solidFill>
                  <a:schemeClr val="accent5"/>
                </a:solidFill>
                <a:latin typeface="Avenir"/>
                <a:ea typeface="Avenir"/>
                <a:cs typeface="Avenir"/>
                <a:sym typeface="Avenir"/>
              </a:rPr>
              <a:t>Artillery</a:t>
            </a:r>
            <a:endParaRPr b="1" sz="4800" cap="none">
              <a:solidFill>
                <a:schemeClr val="accent5"/>
              </a:solidFill>
              <a:latin typeface="Avenir"/>
              <a:ea typeface="Avenir"/>
              <a:cs typeface="Avenir"/>
              <a:sym typeface="Avenir"/>
            </a:endParaRPr>
          </a:p>
        </p:txBody>
      </p:sp>
      <p:pic>
        <p:nvPicPr>
          <p:cNvPr id="349" name="Google Shape;349;g2463fa736a0_1_3"/>
          <p:cNvPicPr preferRelativeResize="0"/>
          <p:nvPr/>
        </p:nvPicPr>
        <p:blipFill>
          <a:blip r:embed="rId3">
            <a:alphaModFix/>
          </a:blip>
          <a:stretch>
            <a:fillRect/>
          </a:stretch>
        </p:blipFill>
        <p:spPr>
          <a:xfrm>
            <a:off x="10034875" y="150700"/>
            <a:ext cx="1382725" cy="1382725"/>
          </a:xfrm>
          <a:prstGeom prst="rect">
            <a:avLst/>
          </a:prstGeom>
          <a:noFill/>
          <a:ln>
            <a:noFill/>
          </a:ln>
        </p:spPr>
      </p:pic>
      <p:sp>
        <p:nvSpPr>
          <p:cNvPr id="350" name="Google Shape;350;g2463fa736a0_1_3"/>
          <p:cNvSpPr txBox="1"/>
          <p:nvPr>
            <p:ph idx="1" type="body"/>
          </p:nvPr>
        </p:nvSpPr>
        <p:spPr>
          <a:xfrm>
            <a:off x="8414175" y="1722350"/>
            <a:ext cx="3652800" cy="4326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s-MX"/>
              <a:t>MENOS CONEXIONES-Least_conn</a:t>
            </a:r>
            <a:endParaRPr b="1"/>
          </a:p>
          <a:p>
            <a:pPr indent="0" lvl="0" marL="0" rtl="0" algn="l">
              <a:spcBef>
                <a:spcPts val="1000"/>
              </a:spcBef>
              <a:spcAft>
                <a:spcPts val="0"/>
              </a:spcAft>
              <a:buNone/>
            </a:pPr>
            <a:r>
              <a:rPr b="1" lang="es-MX"/>
              <a:t>600O Respuestas</a:t>
            </a:r>
            <a:endParaRPr b="1"/>
          </a:p>
          <a:p>
            <a:pPr indent="0" lvl="0" marL="0" rtl="0" algn="l">
              <a:spcBef>
                <a:spcPts val="1000"/>
              </a:spcBef>
              <a:spcAft>
                <a:spcPts val="0"/>
              </a:spcAft>
              <a:buNone/>
            </a:pPr>
            <a:r>
              <a:rPr b="1" lang="es-MX"/>
              <a:t>100 Solicitudes por segundo</a:t>
            </a:r>
            <a:endParaRPr b="1"/>
          </a:p>
          <a:p>
            <a:pPr indent="0" lvl="0" marL="0" rtl="0" algn="l">
              <a:spcBef>
                <a:spcPts val="1000"/>
              </a:spcBef>
              <a:spcAft>
                <a:spcPts val="0"/>
              </a:spcAft>
              <a:buNone/>
            </a:pPr>
            <a:r>
              <a:rPr b="1" lang="es-MX"/>
              <a:t>6000 Solicitudes</a:t>
            </a:r>
            <a:endParaRPr b="1"/>
          </a:p>
          <a:p>
            <a:pPr indent="0" lvl="0" marL="0" rtl="0" algn="l">
              <a:spcBef>
                <a:spcPts val="1000"/>
              </a:spcBef>
              <a:spcAft>
                <a:spcPts val="0"/>
              </a:spcAft>
              <a:buNone/>
            </a:pPr>
            <a:r>
              <a:t/>
            </a:r>
            <a:endParaRPr b="1"/>
          </a:p>
          <a:p>
            <a:pPr indent="0" lvl="0" marL="0" rtl="0" algn="l">
              <a:spcBef>
                <a:spcPts val="1000"/>
              </a:spcBef>
              <a:spcAft>
                <a:spcPts val="0"/>
              </a:spcAft>
              <a:buNone/>
            </a:pPr>
            <a:r>
              <a:rPr b="1" lang="es-MX"/>
              <a:t>Tiempos de respuesta (ms) </a:t>
            </a:r>
            <a:endParaRPr b="1"/>
          </a:p>
          <a:p>
            <a:pPr indent="0" lvl="0" marL="0" rtl="0" algn="l">
              <a:spcBef>
                <a:spcPts val="1000"/>
              </a:spcBef>
              <a:spcAft>
                <a:spcPts val="0"/>
              </a:spcAft>
              <a:buNone/>
            </a:pPr>
            <a:r>
              <a:rPr b="1" lang="es-MX"/>
              <a:t>Min: 0 - Max:38 - Median 2 </a:t>
            </a:r>
            <a:endParaRPr/>
          </a:p>
        </p:txBody>
      </p:sp>
      <p:pic>
        <p:nvPicPr>
          <p:cNvPr id="351" name="Google Shape;351;g2463fa736a0_1_3"/>
          <p:cNvPicPr preferRelativeResize="0"/>
          <p:nvPr/>
        </p:nvPicPr>
        <p:blipFill>
          <a:blip r:embed="rId4">
            <a:alphaModFix/>
          </a:blip>
          <a:stretch>
            <a:fillRect/>
          </a:stretch>
        </p:blipFill>
        <p:spPr>
          <a:xfrm>
            <a:off x="528850" y="1279825"/>
            <a:ext cx="7774040" cy="4326600"/>
          </a:xfrm>
          <a:prstGeom prst="rect">
            <a:avLst/>
          </a:prstGeom>
          <a:noFill/>
          <a:ln>
            <a:noFill/>
          </a:ln>
        </p:spPr>
      </p:pic>
      <p:sp>
        <p:nvSpPr>
          <p:cNvPr id="352" name="Google Shape;352;g2463fa736a0_1_3"/>
          <p:cNvSpPr txBox="1"/>
          <p:nvPr>
            <p:ph idx="1" type="body"/>
          </p:nvPr>
        </p:nvSpPr>
        <p:spPr>
          <a:xfrm>
            <a:off x="528850" y="5724725"/>
            <a:ext cx="10479300" cy="98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s-MX"/>
              <a:t>A diferencia del algoritmo de Round Robin, con este </a:t>
            </a:r>
            <a:r>
              <a:rPr b="1" lang="es-MX"/>
              <a:t>método</a:t>
            </a:r>
            <a:r>
              <a:rPr b="1" lang="es-MX"/>
              <a:t> se reduce el tiempo </a:t>
            </a:r>
            <a:r>
              <a:rPr b="1" lang="es-MX"/>
              <a:t>máximo</a:t>
            </a:r>
            <a:r>
              <a:rPr b="1" lang="es-MX"/>
              <a:t> de respuesta de 56 a 38ms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2463fa736a0_1_14"/>
          <p:cNvSpPr/>
          <p:nvPr/>
        </p:nvSpPr>
        <p:spPr>
          <a:xfrm>
            <a:off x="-426917" y="330516"/>
            <a:ext cx="10857000" cy="83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MX" sz="4800">
                <a:solidFill>
                  <a:schemeClr val="accent5"/>
                </a:solidFill>
                <a:latin typeface="Avenir"/>
                <a:ea typeface="Avenir"/>
                <a:cs typeface="Avenir"/>
                <a:sym typeface="Avenir"/>
              </a:rPr>
              <a:t>Funcionamiento</a:t>
            </a:r>
            <a:r>
              <a:rPr b="1" lang="es-MX" sz="4800" cap="none">
                <a:solidFill>
                  <a:schemeClr val="accent5"/>
                </a:solidFill>
                <a:latin typeface="Avenir"/>
                <a:ea typeface="Avenir"/>
                <a:cs typeface="Avenir"/>
                <a:sym typeface="Avenir"/>
              </a:rPr>
              <a:t> de </a:t>
            </a:r>
            <a:r>
              <a:rPr b="1" lang="es-MX" sz="4800">
                <a:solidFill>
                  <a:schemeClr val="accent5"/>
                </a:solidFill>
                <a:latin typeface="Avenir"/>
                <a:ea typeface="Avenir"/>
                <a:cs typeface="Avenir"/>
                <a:sym typeface="Avenir"/>
              </a:rPr>
              <a:t>Artillery</a:t>
            </a:r>
            <a:endParaRPr b="1" sz="4800" cap="none">
              <a:solidFill>
                <a:schemeClr val="accent5"/>
              </a:solidFill>
              <a:latin typeface="Avenir"/>
              <a:ea typeface="Avenir"/>
              <a:cs typeface="Avenir"/>
              <a:sym typeface="Avenir"/>
            </a:endParaRPr>
          </a:p>
        </p:txBody>
      </p:sp>
      <p:pic>
        <p:nvPicPr>
          <p:cNvPr id="358" name="Google Shape;358;g2463fa736a0_1_14"/>
          <p:cNvPicPr preferRelativeResize="0"/>
          <p:nvPr/>
        </p:nvPicPr>
        <p:blipFill>
          <a:blip r:embed="rId3">
            <a:alphaModFix/>
          </a:blip>
          <a:stretch>
            <a:fillRect/>
          </a:stretch>
        </p:blipFill>
        <p:spPr>
          <a:xfrm>
            <a:off x="10034875" y="150700"/>
            <a:ext cx="1382725" cy="1382725"/>
          </a:xfrm>
          <a:prstGeom prst="rect">
            <a:avLst/>
          </a:prstGeom>
          <a:noFill/>
          <a:ln>
            <a:noFill/>
          </a:ln>
        </p:spPr>
      </p:pic>
      <p:sp>
        <p:nvSpPr>
          <p:cNvPr id="359" name="Google Shape;359;g2463fa736a0_1_14"/>
          <p:cNvSpPr txBox="1"/>
          <p:nvPr>
            <p:ph idx="1" type="body"/>
          </p:nvPr>
        </p:nvSpPr>
        <p:spPr>
          <a:xfrm>
            <a:off x="8660450" y="1722350"/>
            <a:ext cx="3406500" cy="4326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s-MX"/>
              <a:t>HASH</a:t>
            </a:r>
            <a:endParaRPr b="1"/>
          </a:p>
          <a:p>
            <a:pPr indent="0" lvl="0" marL="0" rtl="0" algn="l">
              <a:spcBef>
                <a:spcPts val="1000"/>
              </a:spcBef>
              <a:spcAft>
                <a:spcPts val="0"/>
              </a:spcAft>
              <a:buNone/>
            </a:pPr>
            <a:r>
              <a:rPr b="1" lang="es-MX"/>
              <a:t>600O Respuestas</a:t>
            </a:r>
            <a:endParaRPr b="1"/>
          </a:p>
          <a:p>
            <a:pPr indent="0" lvl="0" marL="0" rtl="0" algn="l">
              <a:spcBef>
                <a:spcPts val="1000"/>
              </a:spcBef>
              <a:spcAft>
                <a:spcPts val="0"/>
              </a:spcAft>
              <a:buNone/>
            </a:pPr>
            <a:r>
              <a:rPr b="1" lang="es-MX"/>
              <a:t>100 Solicitudes por segundo</a:t>
            </a:r>
            <a:endParaRPr b="1"/>
          </a:p>
          <a:p>
            <a:pPr indent="0" lvl="0" marL="0" rtl="0" algn="l">
              <a:spcBef>
                <a:spcPts val="1000"/>
              </a:spcBef>
              <a:spcAft>
                <a:spcPts val="0"/>
              </a:spcAft>
              <a:buNone/>
            </a:pPr>
            <a:r>
              <a:rPr b="1" lang="es-MX"/>
              <a:t>6000 Solicitudes</a:t>
            </a:r>
            <a:endParaRPr b="1"/>
          </a:p>
          <a:p>
            <a:pPr indent="0" lvl="0" marL="0" rtl="0" algn="l">
              <a:spcBef>
                <a:spcPts val="1000"/>
              </a:spcBef>
              <a:spcAft>
                <a:spcPts val="0"/>
              </a:spcAft>
              <a:buNone/>
            </a:pPr>
            <a:r>
              <a:t/>
            </a:r>
            <a:endParaRPr b="1"/>
          </a:p>
          <a:p>
            <a:pPr indent="0" lvl="0" marL="0" rtl="0" algn="l">
              <a:spcBef>
                <a:spcPts val="1000"/>
              </a:spcBef>
              <a:spcAft>
                <a:spcPts val="0"/>
              </a:spcAft>
              <a:buNone/>
            </a:pPr>
            <a:r>
              <a:rPr b="1" lang="es-MX"/>
              <a:t>Tiempos de respuesta (ms) </a:t>
            </a:r>
            <a:endParaRPr b="1"/>
          </a:p>
          <a:p>
            <a:pPr indent="0" lvl="0" marL="0" rtl="0" algn="l">
              <a:spcBef>
                <a:spcPts val="1000"/>
              </a:spcBef>
              <a:spcAft>
                <a:spcPts val="0"/>
              </a:spcAft>
              <a:buNone/>
            </a:pPr>
            <a:r>
              <a:rPr b="1" lang="es-MX"/>
              <a:t>Min: 0 - Max:47 - Median 2 </a:t>
            </a:r>
            <a:endParaRPr/>
          </a:p>
        </p:txBody>
      </p:sp>
      <p:sp>
        <p:nvSpPr>
          <p:cNvPr id="360" name="Google Shape;360;g2463fa736a0_1_14"/>
          <p:cNvSpPr txBox="1"/>
          <p:nvPr>
            <p:ph idx="1" type="body"/>
          </p:nvPr>
        </p:nvSpPr>
        <p:spPr>
          <a:xfrm>
            <a:off x="528850" y="5724725"/>
            <a:ext cx="10479300" cy="98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s-MX"/>
              <a:t>En este algortimo se presenta un tiempo maximo de 47ms mayor al de menos conexiones pero menor al round robin</a:t>
            </a:r>
            <a:endParaRPr/>
          </a:p>
        </p:txBody>
      </p:sp>
      <p:pic>
        <p:nvPicPr>
          <p:cNvPr id="361" name="Google Shape;361;g2463fa736a0_1_14"/>
          <p:cNvPicPr preferRelativeResize="0"/>
          <p:nvPr/>
        </p:nvPicPr>
        <p:blipFill>
          <a:blip r:embed="rId4">
            <a:alphaModFix/>
          </a:blip>
          <a:stretch>
            <a:fillRect/>
          </a:stretch>
        </p:blipFill>
        <p:spPr>
          <a:xfrm>
            <a:off x="457200" y="1313940"/>
            <a:ext cx="7944751" cy="4326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2463fa736a0_1_31"/>
          <p:cNvSpPr txBox="1"/>
          <p:nvPr>
            <p:ph idx="1" type="body"/>
          </p:nvPr>
        </p:nvSpPr>
        <p:spPr>
          <a:xfrm>
            <a:off x="540000" y="2528887"/>
            <a:ext cx="11101200" cy="3779700"/>
          </a:xfrm>
          <a:prstGeom prst="rect">
            <a:avLst/>
          </a:prstGeom>
        </p:spPr>
        <p:txBody>
          <a:bodyPr anchorCtr="0" anchor="t" bIns="45700" lIns="91425" spcFirstLastPara="1" rIns="91425" wrap="square" tIns="45700">
            <a:normAutofit/>
          </a:bodyPr>
          <a:lstStyle/>
          <a:p>
            <a:pPr indent="-336550" lvl="0" marL="457200" rtl="0" algn="just">
              <a:lnSpc>
                <a:spcPct val="100000"/>
              </a:lnSpc>
              <a:spcBef>
                <a:spcPts val="0"/>
              </a:spcBef>
              <a:spcAft>
                <a:spcPts val="0"/>
              </a:spcAft>
              <a:buSzPts val="1700"/>
              <a:buChar char="•"/>
            </a:pPr>
            <a:r>
              <a:rPr lang="es-MX" sz="1700"/>
              <a:t>El uso de Nginx como balanceador de carga en CentOS es una solución efectiva para distribuir la carga de trabajo entre múltiples servidores backend. Mediante una configuración adecuada y el seguimiento de las mejores prácticas, se puede lograr una mayor disponibilidad, escalabilidad y rendimiento en entornos de servidores. </a:t>
            </a:r>
            <a:endParaRPr sz="1700"/>
          </a:p>
          <a:p>
            <a:pPr indent="-336550" lvl="0" marL="457200" rtl="0" algn="just">
              <a:lnSpc>
                <a:spcPct val="100000"/>
              </a:lnSpc>
              <a:spcBef>
                <a:spcPts val="0"/>
              </a:spcBef>
              <a:spcAft>
                <a:spcPts val="0"/>
              </a:spcAft>
              <a:buSzPts val="1700"/>
              <a:buChar char="•"/>
            </a:pPr>
            <a:r>
              <a:rPr lang="es-MX" sz="1700"/>
              <a:t>El balanceo de carga con Nginx es una herramienta valiosa para garantizar un servicio confiable y eficiente en aplicaciones web y entornos de alto tráfico.</a:t>
            </a:r>
            <a:endParaRPr sz="1700"/>
          </a:p>
          <a:p>
            <a:pPr indent="0" lvl="0" marL="0" rtl="0" algn="l">
              <a:lnSpc>
                <a:spcPct val="100000"/>
              </a:lnSpc>
              <a:spcBef>
                <a:spcPts val="0"/>
              </a:spcBef>
              <a:spcAft>
                <a:spcPts val="0"/>
              </a:spcAft>
              <a:buClr>
                <a:schemeClr val="dk1"/>
              </a:buClr>
              <a:buSzPts val="1100"/>
              <a:buFont typeface="Arial"/>
              <a:buNone/>
            </a:pPr>
            <a:r>
              <a:t/>
            </a:r>
            <a:endParaRPr sz="1700"/>
          </a:p>
          <a:p>
            <a:pPr indent="-336550" lvl="0" marL="457200" rtl="0" algn="l">
              <a:lnSpc>
                <a:spcPct val="100000"/>
              </a:lnSpc>
              <a:spcBef>
                <a:spcPts val="0"/>
              </a:spcBef>
              <a:spcAft>
                <a:spcPts val="0"/>
              </a:spcAft>
              <a:buSzPts val="1700"/>
              <a:buChar char="•"/>
            </a:pPr>
            <a:r>
              <a:rPr lang="es-MX" sz="1700"/>
              <a:t>La efectividad del método de balanceo de carga en NGINX depende del escenario específico y de los requisitos de la aplicación. Cada método tiene sus ventajas y desventajas.</a:t>
            </a:r>
            <a:endParaRPr sz="1700"/>
          </a:p>
        </p:txBody>
      </p:sp>
      <p:sp>
        <p:nvSpPr>
          <p:cNvPr id="367" name="Google Shape;367;g2463fa736a0_1_31"/>
          <p:cNvSpPr/>
          <p:nvPr/>
        </p:nvSpPr>
        <p:spPr>
          <a:xfrm>
            <a:off x="3561658" y="347566"/>
            <a:ext cx="108570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MX" sz="4800">
                <a:solidFill>
                  <a:schemeClr val="accent5"/>
                </a:solidFill>
                <a:latin typeface="Avenir"/>
                <a:ea typeface="Avenir"/>
                <a:cs typeface="Avenir"/>
                <a:sym typeface="Avenir"/>
              </a:rPr>
              <a:t>Conclusiones </a:t>
            </a:r>
            <a:endParaRPr b="1" sz="4800" cap="none">
              <a:solidFill>
                <a:schemeClr val="accent5"/>
              </a:solidFill>
              <a:latin typeface="Avenir"/>
              <a:ea typeface="Avenir"/>
              <a:cs typeface="Avenir"/>
              <a:sym typeface="Avenir"/>
            </a:endParaRPr>
          </a:p>
        </p:txBody>
      </p:sp>
      <p:pic>
        <p:nvPicPr>
          <p:cNvPr id="368" name="Google Shape;368;g2463fa736a0_1_31"/>
          <p:cNvPicPr preferRelativeResize="0"/>
          <p:nvPr/>
        </p:nvPicPr>
        <p:blipFill>
          <a:blip r:embed="rId3">
            <a:alphaModFix/>
          </a:blip>
          <a:stretch>
            <a:fillRect/>
          </a:stretch>
        </p:blipFill>
        <p:spPr>
          <a:xfrm>
            <a:off x="10495500" y="347575"/>
            <a:ext cx="1382725" cy="1382725"/>
          </a:xfrm>
          <a:prstGeom prst="rect">
            <a:avLst/>
          </a:prstGeom>
          <a:noFill/>
          <a:ln>
            <a:noFill/>
          </a:ln>
        </p:spPr>
      </p:pic>
      <p:pic>
        <p:nvPicPr>
          <p:cNvPr id="369" name="Google Shape;369;g2463fa736a0_1_31"/>
          <p:cNvPicPr preferRelativeResize="0"/>
          <p:nvPr/>
        </p:nvPicPr>
        <p:blipFill rotWithShape="1">
          <a:blip r:embed="rId4">
            <a:alphaModFix/>
          </a:blip>
          <a:srcRect b="0" l="0" r="0" t="0"/>
          <a:stretch/>
        </p:blipFill>
        <p:spPr>
          <a:xfrm>
            <a:off x="540001" y="347583"/>
            <a:ext cx="1331235" cy="133123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
          <p:cNvSpPr txBox="1"/>
          <p:nvPr>
            <p:ph idx="1" type="body"/>
          </p:nvPr>
        </p:nvSpPr>
        <p:spPr>
          <a:xfrm>
            <a:off x="540000" y="1291025"/>
            <a:ext cx="5468914" cy="4791747"/>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125000"/>
              </a:lnSpc>
              <a:spcBef>
                <a:spcPts val="0"/>
              </a:spcBef>
              <a:spcAft>
                <a:spcPts val="0"/>
              </a:spcAft>
              <a:buClr>
                <a:schemeClr val="lt1"/>
              </a:buClr>
              <a:buSzPct val="100000"/>
              <a:buNone/>
            </a:pPr>
            <a:r>
              <a:rPr lang="es-MX">
                <a:latin typeface="Arial"/>
                <a:ea typeface="Arial"/>
                <a:cs typeface="Arial"/>
                <a:sym typeface="Arial"/>
              </a:rPr>
              <a:t>Un balanceador de carga es una herramienta, la cual direcciona a un cliente al servidor web que se encuentre con mayor disponibilidad de acuerdo con el algoritmo elegido, logrando aumentar la capacidad de una red utilizando todos los servidores disponibles de una manera más eficiente y fiable.  Por consiguiente, hace que la red se ejecute más rápido gracias a que las cargas de trabajo no se quedan bloqueadas en un servidor sobrecargado mientras otros servidores no se están utilizando. </a:t>
            </a:r>
            <a:endParaRPr/>
          </a:p>
          <a:p>
            <a:pPr indent="0" lvl="0" marL="0" rtl="0" algn="just">
              <a:lnSpc>
                <a:spcPct val="125000"/>
              </a:lnSpc>
              <a:spcBef>
                <a:spcPts val="1000"/>
              </a:spcBef>
              <a:spcAft>
                <a:spcPts val="0"/>
              </a:spcAft>
              <a:buClr>
                <a:schemeClr val="lt1"/>
              </a:buClr>
              <a:buSzPct val="100000"/>
              <a:buNone/>
            </a:pPr>
            <a:r>
              <a:t/>
            </a:r>
            <a:endParaRPr b="0" i="0">
              <a:latin typeface="Arial"/>
              <a:ea typeface="Arial"/>
              <a:cs typeface="Arial"/>
              <a:sym typeface="Arial"/>
            </a:endParaRPr>
          </a:p>
          <a:p>
            <a:pPr indent="-270000" lvl="0" marL="270000" rtl="0" algn="just">
              <a:lnSpc>
                <a:spcPct val="125000"/>
              </a:lnSpc>
              <a:spcBef>
                <a:spcPts val="1000"/>
              </a:spcBef>
              <a:spcAft>
                <a:spcPts val="0"/>
              </a:spcAft>
              <a:buClr>
                <a:schemeClr val="lt1"/>
              </a:buClr>
              <a:buSzPct val="100000"/>
              <a:buFont typeface="Noto Sans Symbols"/>
              <a:buChar char="⮚"/>
            </a:pPr>
            <a:r>
              <a:rPr lang="es-MX">
                <a:latin typeface="Arial"/>
                <a:ea typeface="Arial"/>
                <a:cs typeface="Arial"/>
                <a:sym typeface="Arial"/>
              </a:rPr>
              <a:t>C</a:t>
            </a:r>
            <a:r>
              <a:rPr b="0" i="0" lang="es-MX">
                <a:latin typeface="Arial"/>
                <a:ea typeface="Arial"/>
                <a:cs typeface="Arial"/>
                <a:sym typeface="Arial"/>
              </a:rPr>
              <a:t>uando un servidor falla, el </a:t>
            </a:r>
            <a:r>
              <a:rPr lang="es-MX">
                <a:latin typeface="Arial"/>
                <a:ea typeface="Arial"/>
                <a:cs typeface="Arial"/>
                <a:sym typeface="Arial"/>
              </a:rPr>
              <a:t>tráfico</a:t>
            </a:r>
            <a:r>
              <a:rPr b="0" i="0" lang="es-MX">
                <a:latin typeface="Arial"/>
                <a:ea typeface="Arial"/>
                <a:cs typeface="Arial"/>
                <a:sym typeface="Arial"/>
              </a:rPr>
              <a:t> se desvía a servidores que sí están en funcionamiento sin afectar la red, siendo esto imperceptible al cliente</a:t>
            </a:r>
            <a:endParaRPr/>
          </a:p>
          <a:p>
            <a:pPr indent="-164272" lvl="0" marL="270000" rtl="0" algn="l">
              <a:lnSpc>
                <a:spcPct val="125000"/>
              </a:lnSpc>
              <a:spcBef>
                <a:spcPts val="1000"/>
              </a:spcBef>
              <a:spcAft>
                <a:spcPts val="0"/>
              </a:spcAft>
              <a:buClr>
                <a:schemeClr val="lt1"/>
              </a:buClr>
              <a:buSzPct val="100000"/>
              <a:buNone/>
            </a:pPr>
            <a:r>
              <a:t/>
            </a:r>
            <a:endParaRPr/>
          </a:p>
        </p:txBody>
      </p:sp>
      <p:sp>
        <p:nvSpPr>
          <p:cNvPr id="232" name="Google Shape;232;p2"/>
          <p:cNvSpPr/>
          <p:nvPr/>
        </p:nvSpPr>
        <p:spPr>
          <a:xfrm>
            <a:off x="-350717" y="299366"/>
            <a:ext cx="10856985"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MX" sz="4800">
                <a:solidFill>
                  <a:schemeClr val="accent5"/>
                </a:solidFill>
                <a:latin typeface="Avenir"/>
                <a:ea typeface="Avenir"/>
                <a:cs typeface="Avenir"/>
                <a:sym typeface="Avenir"/>
              </a:rPr>
              <a:t>¿Qué</a:t>
            </a:r>
            <a:r>
              <a:rPr b="1" lang="es-MX" sz="4800">
                <a:solidFill>
                  <a:schemeClr val="accent5"/>
                </a:solidFill>
                <a:latin typeface="Avenir"/>
                <a:ea typeface="Avenir"/>
                <a:cs typeface="Avenir"/>
                <a:sym typeface="Avenir"/>
              </a:rPr>
              <a:t> es un balanceo de carga?</a:t>
            </a:r>
            <a:endParaRPr b="1" sz="4800" cap="none">
              <a:solidFill>
                <a:schemeClr val="accent5"/>
              </a:solidFill>
              <a:latin typeface="Avenir"/>
              <a:ea typeface="Avenir"/>
              <a:cs typeface="Avenir"/>
              <a:sym typeface="Avenir"/>
            </a:endParaRPr>
          </a:p>
        </p:txBody>
      </p:sp>
      <p:pic>
        <p:nvPicPr>
          <p:cNvPr id="233" name="Google Shape;233;p2"/>
          <p:cNvPicPr preferRelativeResize="0"/>
          <p:nvPr/>
        </p:nvPicPr>
        <p:blipFill rotWithShape="1">
          <a:blip r:embed="rId3">
            <a:alphaModFix/>
          </a:blip>
          <a:srcRect b="0" l="0" r="0" t="0"/>
          <a:stretch/>
        </p:blipFill>
        <p:spPr>
          <a:xfrm>
            <a:off x="10309901" y="127062"/>
            <a:ext cx="1331235" cy="1331235"/>
          </a:xfrm>
          <a:prstGeom prst="rect">
            <a:avLst/>
          </a:prstGeom>
          <a:noFill/>
          <a:ln>
            <a:noFill/>
          </a:ln>
        </p:spPr>
      </p:pic>
      <p:pic>
        <p:nvPicPr>
          <p:cNvPr descr="Alta disponibilidad y Balanceo de Carga - CyberProxy" id="234" name="Google Shape;234;p2"/>
          <p:cNvPicPr preferRelativeResize="0"/>
          <p:nvPr/>
        </p:nvPicPr>
        <p:blipFill rotWithShape="1">
          <a:blip r:embed="rId4">
            <a:alphaModFix/>
          </a:blip>
          <a:srcRect b="0" l="0" r="0" t="0"/>
          <a:stretch/>
        </p:blipFill>
        <p:spPr>
          <a:xfrm>
            <a:off x="6008914" y="1810140"/>
            <a:ext cx="6120558" cy="414230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
          <p:cNvSpPr txBox="1"/>
          <p:nvPr>
            <p:ph idx="1" type="body"/>
          </p:nvPr>
        </p:nvSpPr>
        <p:spPr>
          <a:xfrm>
            <a:off x="540000" y="1458297"/>
            <a:ext cx="11309878" cy="3779837"/>
          </a:xfrm>
          <a:prstGeom prst="rect">
            <a:avLst/>
          </a:prstGeom>
          <a:noFill/>
          <a:ln>
            <a:noFill/>
          </a:ln>
        </p:spPr>
        <p:txBody>
          <a:bodyPr anchorCtr="0" anchor="t" bIns="45700" lIns="91425" spcFirstLastPara="1" rIns="91425" wrap="square" tIns="45700">
            <a:noAutofit/>
          </a:bodyPr>
          <a:lstStyle/>
          <a:p>
            <a:pPr indent="0" lvl="0" marL="0" rtl="0" algn="just">
              <a:lnSpc>
                <a:spcPct val="125000"/>
              </a:lnSpc>
              <a:spcBef>
                <a:spcPts val="0"/>
              </a:spcBef>
              <a:spcAft>
                <a:spcPts val="0"/>
              </a:spcAft>
              <a:buClr>
                <a:schemeClr val="lt1"/>
              </a:buClr>
              <a:buSzPts val="1800"/>
              <a:buNone/>
            </a:pPr>
            <a:r>
              <a:rPr b="0" i="0" lang="es-MX" sz="1650">
                <a:latin typeface="Arial"/>
                <a:ea typeface="Arial"/>
                <a:cs typeface="Arial"/>
                <a:sym typeface="Arial"/>
              </a:rPr>
              <a:t>Se cuenta con dos servidores web que se encargan de alimentar a un sólo sitio web. Las direcciones de IP son:</a:t>
            </a:r>
            <a:endParaRPr sz="1650"/>
          </a:p>
          <a:p>
            <a:pPr indent="-284797" lvl="1" marL="742950" rtl="0" algn="just">
              <a:lnSpc>
                <a:spcPct val="125000"/>
              </a:lnSpc>
              <a:spcBef>
                <a:spcPts val="500"/>
              </a:spcBef>
              <a:spcAft>
                <a:spcPts val="0"/>
              </a:spcAft>
              <a:buClr>
                <a:schemeClr val="lt1"/>
              </a:buClr>
              <a:buSzPts val="1650"/>
              <a:buFont typeface="Arial"/>
              <a:buChar char="•"/>
            </a:pPr>
            <a:r>
              <a:rPr b="0" i="0" lang="es-MX" sz="1650">
                <a:latin typeface="Arial"/>
                <a:ea typeface="Arial"/>
                <a:cs typeface="Arial"/>
                <a:sym typeface="Arial"/>
              </a:rPr>
              <a:t>192.168.50.4 para el servidor </a:t>
            </a:r>
            <a:r>
              <a:rPr b="1" i="0" lang="es-MX" sz="1650">
                <a:latin typeface="Arial"/>
                <a:ea typeface="Arial"/>
                <a:cs typeface="Arial"/>
                <a:sym typeface="Arial"/>
              </a:rPr>
              <a:t>web1.servicios.com</a:t>
            </a:r>
            <a:endParaRPr b="0" i="0" sz="1650">
              <a:latin typeface="Arial"/>
              <a:ea typeface="Arial"/>
              <a:cs typeface="Arial"/>
              <a:sym typeface="Arial"/>
            </a:endParaRPr>
          </a:p>
          <a:p>
            <a:pPr indent="-284797" lvl="1" marL="742950" rtl="0" algn="just">
              <a:lnSpc>
                <a:spcPct val="125000"/>
              </a:lnSpc>
              <a:spcBef>
                <a:spcPts val="500"/>
              </a:spcBef>
              <a:spcAft>
                <a:spcPts val="0"/>
              </a:spcAft>
              <a:buClr>
                <a:schemeClr val="lt1"/>
              </a:buClr>
              <a:buSzPts val="1650"/>
              <a:buFont typeface="Arial"/>
              <a:buChar char="•"/>
            </a:pPr>
            <a:r>
              <a:rPr b="0" i="0" lang="es-MX" sz="1650">
                <a:latin typeface="Arial"/>
                <a:ea typeface="Arial"/>
                <a:cs typeface="Arial"/>
                <a:sym typeface="Arial"/>
              </a:rPr>
              <a:t>192.168.50.5 para el servidor </a:t>
            </a:r>
            <a:r>
              <a:rPr b="1" i="0" lang="es-MX" sz="1650">
                <a:latin typeface="Arial"/>
                <a:ea typeface="Arial"/>
                <a:cs typeface="Arial"/>
                <a:sym typeface="Arial"/>
              </a:rPr>
              <a:t>web2.servicios.com</a:t>
            </a:r>
            <a:endParaRPr sz="1650"/>
          </a:p>
          <a:p>
            <a:pPr indent="-269047" lvl="0" marL="270000" rtl="0" algn="just">
              <a:lnSpc>
                <a:spcPct val="125000"/>
              </a:lnSpc>
              <a:spcBef>
                <a:spcPts val="1000"/>
              </a:spcBef>
              <a:spcAft>
                <a:spcPts val="0"/>
              </a:spcAft>
              <a:buClr>
                <a:schemeClr val="lt1"/>
              </a:buClr>
              <a:buSzPts val="1650"/>
              <a:buFont typeface="Arial"/>
              <a:buChar char="•"/>
            </a:pPr>
            <a:r>
              <a:rPr lang="es-MX" sz="1650">
                <a:latin typeface="Arial"/>
                <a:ea typeface="Arial"/>
                <a:cs typeface="Arial"/>
                <a:sym typeface="Arial"/>
              </a:rPr>
              <a:t>En este ejemplo se a</a:t>
            </a:r>
            <a:r>
              <a:rPr b="0" i="0" lang="es-MX" sz="1650">
                <a:latin typeface="Arial"/>
                <a:ea typeface="Arial"/>
                <a:cs typeface="Arial"/>
                <a:sym typeface="Arial"/>
              </a:rPr>
              <a:t> implementado un balanceador de carga que tiene como nombre de host virtual </a:t>
            </a:r>
            <a:r>
              <a:rPr b="1" i="0" lang="es-MX" sz="1650">
                <a:latin typeface="Arial"/>
                <a:ea typeface="Arial"/>
                <a:cs typeface="Arial"/>
                <a:sym typeface="Arial"/>
              </a:rPr>
              <a:t>www.servicios.com</a:t>
            </a:r>
            <a:r>
              <a:rPr b="0" i="0" lang="es-MX" sz="1650">
                <a:latin typeface="Arial"/>
                <a:ea typeface="Arial"/>
                <a:cs typeface="Arial"/>
                <a:sym typeface="Arial"/>
              </a:rPr>
              <a:t> y su IP virtual 192.168.50.10. Ese host virtual, con nombre e IPs virtuales, es lo que servirá al servidor DNS para resolver el acceso al sitio web «</a:t>
            </a:r>
            <a:r>
              <a:rPr b="1" i="0" lang="es-MX" sz="1650">
                <a:latin typeface="Arial"/>
                <a:ea typeface="Arial"/>
                <a:cs typeface="Arial"/>
                <a:sym typeface="Arial"/>
              </a:rPr>
              <a:t>servicios</a:t>
            </a:r>
            <a:r>
              <a:rPr b="0" i="0" lang="es-MX" sz="1650">
                <a:latin typeface="Arial"/>
                <a:ea typeface="Arial"/>
                <a:cs typeface="Arial"/>
                <a:sym typeface="Arial"/>
              </a:rPr>
              <a:t>»</a:t>
            </a:r>
            <a:endParaRPr sz="1650"/>
          </a:p>
          <a:p>
            <a:pPr indent="-269047" lvl="0" marL="270000" rtl="0" algn="just">
              <a:lnSpc>
                <a:spcPct val="125000"/>
              </a:lnSpc>
              <a:spcBef>
                <a:spcPts val="1000"/>
              </a:spcBef>
              <a:spcAft>
                <a:spcPts val="0"/>
              </a:spcAft>
              <a:buClr>
                <a:schemeClr val="lt1"/>
              </a:buClr>
              <a:buSzPts val="1650"/>
              <a:buFont typeface="Arial"/>
              <a:buChar char="•"/>
            </a:pPr>
            <a:r>
              <a:rPr lang="es-MX" sz="1650">
                <a:latin typeface="Arial"/>
                <a:ea typeface="Arial"/>
                <a:cs typeface="Arial"/>
                <a:sym typeface="Arial"/>
              </a:rPr>
              <a:t>El cliente que</a:t>
            </a:r>
            <a:r>
              <a:rPr b="0" i="0" lang="es-MX" sz="1650">
                <a:latin typeface="Arial"/>
                <a:ea typeface="Arial"/>
                <a:cs typeface="Arial"/>
                <a:sym typeface="Arial"/>
              </a:rPr>
              <a:t> quiera acceder a </a:t>
            </a:r>
            <a:r>
              <a:rPr b="1" i="0" lang="es-MX" sz="1650">
                <a:latin typeface="Arial"/>
                <a:ea typeface="Arial"/>
                <a:cs typeface="Arial"/>
                <a:sym typeface="Arial"/>
              </a:rPr>
              <a:t>www.servicios.com</a:t>
            </a:r>
            <a:r>
              <a:rPr b="0" i="0" lang="es-MX" sz="1650">
                <a:latin typeface="Arial"/>
                <a:ea typeface="Arial"/>
                <a:cs typeface="Arial"/>
                <a:sym typeface="Arial"/>
              </a:rPr>
              <a:t>, estará realizando una solicitud para acceder al balanceador de carga de los servidores que alojan originalmente al sitio web, una vez encuentra un servidor disponible para dicha solicitud, es elegido  y recibe la solicitud.</a:t>
            </a:r>
            <a:endParaRPr sz="1650"/>
          </a:p>
          <a:p>
            <a:pPr indent="-269047" lvl="0" marL="270000" rtl="0" algn="just">
              <a:lnSpc>
                <a:spcPct val="125000"/>
              </a:lnSpc>
              <a:spcBef>
                <a:spcPts val="1000"/>
              </a:spcBef>
              <a:spcAft>
                <a:spcPts val="0"/>
              </a:spcAft>
              <a:buClr>
                <a:schemeClr val="lt1"/>
              </a:buClr>
              <a:buSzPts val="1650"/>
              <a:buFont typeface="Arial"/>
              <a:buChar char="•"/>
            </a:pPr>
            <a:r>
              <a:rPr b="0" i="0" lang="es-MX" sz="1650">
                <a:latin typeface="Arial"/>
                <a:ea typeface="Arial"/>
                <a:cs typeface="Arial"/>
                <a:sym typeface="Arial"/>
              </a:rPr>
              <a:t>Una vez que haya logrado procesarlo, el propio servidor elegido proporciona el acceso al sitio web </a:t>
            </a:r>
            <a:r>
              <a:rPr b="1" i="0" lang="es-MX" sz="1650">
                <a:latin typeface="Arial"/>
                <a:ea typeface="Arial"/>
                <a:cs typeface="Arial"/>
                <a:sym typeface="Arial"/>
              </a:rPr>
              <a:t>www.servicios.com</a:t>
            </a:r>
            <a:r>
              <a:rPr b="0" i="0" lang="es-MX" sz="1650">
                <a:latin typeface="Arial"/>
                <a:ea typeface="Arial"/>
                <a:cs typeface="Arial"/>
                <a:sym typeface="Arial"/>
              </a:rPr>
              <a:t>. </a:t>
            </a:r>
            <a:endParaRPr sz="1650"/>
          </a:p>
          <a:p>
            <a:pPr indent="-164272" lvl="0" marL="270000" rtl="0" algn="l">
              <a:lnSpc>
                <a:spcPct val="125000"/>
              </a:lnSpc>
              <a:spcBef>
                <a:spcPts val="1000"/>
              </a:spcBef>
              <a:spcAft>
                <a:spcPts val="0"/>
              </a:spcAft>
              <a:buClr>
                <a:schemeClr val="lt1"/>
              </a:buClr>
              <a:buSzPts val="1800"/>
              <a:buNone/>
            </a:pPr>
            <a:r>
              <a:t/>
            </a:r>
            <a:endParaRPr sz="1650"/>
          </a:p>
        </p:txBody>
      </p:sp>
      <p:sp>
        <p:nvSpPr>
          <p:cNvPr id="240" name="Google Shape;240;p3"/>
          <p:cNvSpPr/>
          <p:nvPr/>
        </p:nvSpPr>
        <p:spPr>
          <a:xfrm>
            <a:off x="-350717" y="299366"/>
            <a:ext cx="10856985"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MX" sz="4800" cap="none">
                <a:solidFill>
                  <a:schemeClr val="accent5"/>
                </a:solidFill>
                <a:latin typeface="Avenir"/>
                <a:ea typeface="Avenir"/>
                <a:cs typeface="Avenir"/>
                <a:sym typeface="Avenir"/>
              </a:rPr>
              <a:t>Esquema de funcionamiento </a:t>
            </a:r>
            <a:endParaRPr/>
          </a:p>
        </p:txBody>
      </p:sp>
      <p:pic>
        <p:nvPicPr>
          <p:cNvPr id="241" name="Google Shape;241;p3"/>
          <p:cNvPicPr preferRelativeResize="0"/>
          <p:nvPr/>
        </p:nvPicPr>
        <p:blipFill rotWithShape="1">
          <a:blip r:embed="rId3">
            <a:alphaModFix/>
          </a:blip>
          <a:srcRect b="0" l="0" r="0" t="0"/>
          <a:stretch/>
        </p:blipFill>
        <p:spPr>
          <a:xfrm>
            <a:off x="10309901" y="127062"/>
            <a:ext cx="1331235" cy="1331235"/>
          </a:xfrm>
          <a:prstGeom prst="rect">
            <a:avLst/>
          </a:prstGeom>
          <a:noFill/>
          <a:ln>
            <a:noFill/>
          </a:ln>
        </p:spPr>
      </p:pic>
      <p:pic>
        <p:nvPicPr>
          <p:cNvPr descr="Qué es el equilibrio de carga? | Cómo funcionan los equilibradores de carga  | Cloudflare" id="242" name="Google Shape;242;p3"/>
          <p:cNvPicPr preferRelativeResize="0"/>
          <p:nvPr/>
        </p:nvPicPr>
        <p:blipFill rotWithShape="1">
          <a:blip r:embed="rId4">
            <a:alphaModFix/>
          </a:blip>
          <a:srcRect b="26519" l="33157" r="36362" t="31594"/>
          <a:stretch/>
        </p:blipFill>
        <p:spPr>
          <a:xfrm>
            <a:off x="4973707" y="4870557"/>
            <a:ext cx="1693793" cy="168807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
          <p:cNvSpPr txBox="1"/>
          <p:nvPr>
            <p:ph idx="1" type="body"/>
          </p:nvPr>
        </p:nvSpPr>
        <p:spPr>
          <a:xfrm>
            <a:off x="454275" y="1302667"/>
            <a:ext cx="11101136" cy="5345783"/>
          </a:xfrm>
          <a:prstGeom prst="rect">
            <a:avLst/>
          </a:prstGeom>
          <a:noFill/>
          <a:ln>
            <a:noFill/>
          </a:ln>
        </p:spPr>
        <p:txBody>
          <a:bodyPr anchorCtr="0" anchor="t" bIns="45700" lIns="91425" spcFirstLastPara="1" rIns="91425" wrap="square" tIns="45700">
            <a:normAutofit fontScale="92500" lnSpcReduction="20000"/>
          </a:bodyPr>
          <a:lstStyle/>
          <a:p>
            <a:pPr indent="-270000" lvl="0" marL="270000" rtl="0" algn="l">
              <a:lnSpc>
                <a:spcPct val="125000"/>
              </a:lnSpc>
              <a:spcBef>
                <a:spcPts val="0"/>
              </a:spcBef>
              <a:spcAft>
                <a:spcPts val="0"/>
              </a:spcAft>
              <a:buClr>
                <a:schemeClr val="lt1"/>
              </a:buClr>
              <a:buSzPct val="100000"/>
              <a:buFont typeface="Arial"/>
              <a:buChar char="•"/>
            </a:pPr>
            <a:r>
              <a:rPr b="1" i="0" lang="es-MX">
                <a:latin typeface="Arial"/>
                <a:ea typeface="Arial"/>
                <a:cs typeface="Arial"/>
                <a:sym typeface="Arial"/>
              </a:rPr>
              <a:t>ALGORITMO ROUND ROBIN: </a:t>
            </a:r>
            <a:r>
              <a:rPr b="0" i="0" lang="es-MX">
                <a:latin typeface="Arial"/>
                <a:ea typeface="Arial"/>
                <a:cs typeface="Arial"/>
                <a:sym typeface="Arial"/>
              </a:rPr>
              <a:t>Es el método más sencillo de balanceo de carga. Tan solo mueve las solicitudes por una lista de servidores disponibles por orden.</a:t>
            </a:r>
            <a:endParaRPr/>
          </a:p>
          <a:p>
            <a:pPr indent="0" lvl="0" marL="0" rtl="0" algn="l">
              <a:lnSpc>
                <a:spcPct val="125000"/>
              </a:lnSpc>
              <a:spcBef>
                <a:spcPts val="1000"/>
              </a:spcBef>
              <a:spcAft>
                <a:spcPts val="0"/>
              </a:spcAft>
              <a:buClr>
                <a:schemeClr val="lt1"/>
              </a:buClr>
              <a:buSzPct val="100000"/>
              <a:buNone/>
            </a:pPr>
            <a:r>
              <a:t/>
            </a:r>
            <a:endParaRPr b="0" i="0">
              <a:latin typeface="Arial"/>
              <a:ea typeface="Arial"/>
              <a:cs typeface="Arial"/>
              <a:sym typeface="Arial"/>
            </a:endParaRPr>
          </a:p>
          <a:p>
            <a:pPr indent="-270000" lvl="0" marL="270000" rtl="0" algn="l">
              <a:lnSpc>
                <a:spcPct val="125000"/>
              </a:lnSpc>
              <a:spcBef>
                <a:spcPts val="1000"/>
              </a:spcBef>
              <a:spcAft>
                <a:spcPts val="0"/>
              </a:spcAft>
              <a:buClr>
                <a:schemeClr val="lt1"/>
              </a:buClr>
              <a:buSzPct val="100000"/>
              <a:buFont typeface="Arial"/>
              <a:buChar char="•"/>
            </a:pPr>
            <a:r>
              <a:rPr b="1" i="0" lang="es-MX">
                <a:latin typeface="Arial"/>
                <a:ea typeface="Arial"/>
                <a:cs typeface="Arial"/>
                <a:sym typeface="Arial"/>
              </a:rPr>
              <a:t>ALGORITMO DE MENOS CONEXIONES:</a:t>
            </a:r>
            <a:r>
              <a:rPr b="0" i="0" lang="es-MX">
                <a:latin typeface="Arial"/>
                <a:ea typeface="Arial"/>
                <a:cs typeface="Arial"/>
                <a:sym typeface="Arial"/>
              </a:rPr>
              <a:t> se trata de un método un poco más sofisticado. Envía solicitudes a los servidores menos ocupados, es decir, a los servidores que estén procesando la menor cantidad de cargas de trabajo en un momento determinado.</a:t>
            </a:r>
            <a:endParaRPr/>
          </a:p>
          <a:p>
            <a:pPr indent="0" lvl="0" marL="0" rtl="0" algn="l">
              <a:lnSpc>
                <a:spcPct val="125000"/>
              </a:lnSpc>
              <a:spcBef>
                <a:spcPts val="1000"/>
              </a:spcBef>
              <a:spcAft>
                <a:spcPts val="0"/>
              </a:spcAft>
              <a:buClr>
                <a:schemeClr val="lt1"/>
              </a:buClr>
              <a:buSzPct val="100000"/>
              <a:buNone/>
            </a:pPr>
            <a:r>
              <a:t/>
            </a:r>
            <a:endParaRPr b="0" i="0">
              <a:latin typeface="Arial"/>
              <a:ea typeface="Arial"/>
              <a:cs typeface="Arial"/>
              <a:sym typeface="Arial"/>
            </a:endParaRPr>
          </a:p>
          <a:p>
            <a:pPr indent="-270000" lvl="0" marL="270000" rtl="0" algn="l">
              <a:lnSpc>
                <a:spcPct val="125000"/>
              </a:lnSpc>
              <a:spcBef>
                <a:spcPts val="1000"/>
              </a:spcBef>
              <a:spcAft>
                <a:spcPts val="0"/>
              </a:spcAft>
              <a:buClr>
                <a:schemeClr val="lt1"/>
              </a:buClr>
              <a:buSzPct val="100000"/>
              <a:buFont typeface="Arial"/>
              <a:buChar char="•"/>
            </a:pPr>
            <a:r>
              <a:rPr b="1" i="0" lang="es-MX">
                <a:latin typeface="Arial"/>
                <a:ea typeface="Arial"/>
                <a:cs typeface="Arial"/>
                <a:sym typeface="Arial"/>
              </a:rPr>
              <a:t>ALGORITMO DE MENOS TIEMPO:</a:t>
            </a:r>
            <a:r>
              <a:rPr b="0" i="0" lang="es-MX">
                <a:latin typeface="Arial"/>
                <a:ea typeface="Arial"/>
                <a:cs typeface="Arial"/>
                <a:sym typeface="Arial"/>
              </a:rPr>
              <a:t> </a:t>
            </a:r>
            <a:r>
              <a:rPr lang="es-MX">
                <a:latin typeface="Arial"/>
                <a:ea typeface="Arial"/>
                <a:cs typeface="Arial"/>
                <a:sym typeface="Arial"/>
              </a:rPr>
              <a:t>E</a:t>
            </a:r>
            <a:r>
              <a:rPr b="0" i="0" lang="es-MX">
                <a:latin typeface="Arial"/>
                <a:ea typeface="Arial"/>
                <a:cs typeface="Arial"/>
                <a:sym typeface="Arial"/>
              </a:rPr>
              <a:t>lige los servidores en función de la velocidad de procesamiento más rápida y del menor número de solicitudes activas. Este enfoque puede integrar algoritmos de balanceo de carga ponderados que dan preferencia de forma sistemática a los servidores con más capacidad, recursos informáticos o memoria.</a:t>
            </a:r>
            <a:endParaRPr/>
          </a:p>
          <a:p>
            <a:pPr indent="0" lvl="0" marL="0" rtl="0" algn="l">
              <a:lnSpc>
                <a:spcPct val="125000"/>
              </a:lnSpc>
              <a:spcBef>
                <a:spcPts val="1000"/>
              </a:spcBef>
              <a:spcAft>
                <a:spcPts val="0"/>
              </a:spcAft>
              <a:buClr>
                <a:schemeClr val="lt1"/>
              </a:buClr>
              <a:buSzPct val="100000"/>
              <a:buNone/>
            </a:pPr>
            <a:r>
              <a:t/>
            </a:r>
            <a:endParaRPr b="0" i="0">
              <a:latin typeface="Arial"/>
              <a:ea typeface="Arial"/>
              <a:cs typeface="Arial"/>
              <a:sym typeface="Arial"/>
            </a:endParaRPr>
          </a:p>
          <a:p>
            <a:pPr indent="-270000" lvl="0" marL="270000" rtl="0" algn="l">
              <a:lnSpc>
                <a:spcPct val="125000"/>
              </a:lnSpc>
              <a:spcBef>
                <a:spcPts val="1000"/>
              </a:spcBef>
              <a:spcAft>
                <a:spcPts val="0"/>
              </a:spcAft>
              <a:buClr>
                <a:schemeClr val="lt1"/>
              </a:buClr>
              <a:buSzPct val="100000"/>
              <a:buFont typeface="Arial"/>
              <a:buChar char="•"/>
            </a:pPr>
            <a:r>
              <a:rPr b="1" i="0" lang="es-MX">
                <a:latin typeface="Arial"/>
                <a:ea typeface="Arial"/>
                <a:cs typeface="Arial"/>
                <a:sym typeface="Arial"/>
              </a:rPr>
              <a:t>ALGORITMO BASADO EN HASH:</a:t>
            </a:r>
            <a:r>
              <a:rPr b="0" i="0" lang="es-MX">
                <a:latin typeface="Arial"/>
                <a:ea typeface="Arial"/>
                <a:cs typeface="Arial"/>
                <a:sym typeface="Arial"/>
              </a:rPr>
              <a:t> El dispositivo de balanceo de carga asigna una clave hash única a las direcciones IP de origen y destino del cliente y el servidor. De este modo se garantiza que, si el mismo usuario vuelve y hace otra solicitud, esa solicitud de usuario se dirigirá al mismo servidor que se estaba utilizando antes. Además, el servidor conservará todos los datos introducidos durante las sesiones anteriores.</a:t>
            </a:r>
            <a:endParaRPr/>
          </a:p>
          <a:p>
            <a:pPr indent="0" lvl="0" marL="0" rtl="0" algn="l">
              <a:lnSpc>
                <a:spcPct val="125000"/>
              </a:lnSpc>
              <a:spcBef>
                <a:spcPts val="1000"/>
              </a:spcBef>
              <a:spcAft>
                <a:spcPts val="0"/>
              </a:spcAft>
              <a:buClr>
                <a:schemeClr val="lt1"/>
              </a:buClr>
              <a:buSzPct val="100000"/>
              <a:buNone/>
            </a:pPr>
            <a:r>
              <a:t/>
            </a:r>
            <a:endParaRPr/>
          </a:p>
        </p:txBody>
      </p:sp>
      <p:sp>
        <p:nvSpPr>
          <p:cNvPr id="248" name="Google Shape;248;p4"/>
          <p:cNvSpPr/>
          <p:nvPr/>
        </p:nvSpPr>
        <p:spPr>
          <a:xfrm>
            <a:off x="-350717" y="299366"/>
            <a:ext cx="10856985"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MX" sz="4800">
                <a:solidFill>
                  <a:schemeClr val="accent5"/>
                </a:solidFill>
                <a:latin typeface="Avenir"/>
                <a:ea typeface="Avenir"/>
                <a:cs typeface="Avenir"/>
                <a:sym typeface="Avenir"/>
              </a:rPr>
              <a:t>Métodos de balanceo de carga</a:t>
            </a:r>
            <a:r>
              <a:rPr b="1" lang="es-MX" sz="4800" cap="none">
                <a:solidFill>
                  <a:schemeClr val="accent5"/>
                </a:solidFill>
                <a:latin typeface="Avenir"/>
                <a:ea typeface="Avenir"/>
                <a:cs typeface="Avenir"/>
                <a:sym typeface="Avenir"/>
              </a:rPr>
              <a:t> </a:t>
            </a:r>
            <a:endParaRPr/>
          </a:p>
        </p:txBody>
      </p:sp>
      <p:pic>
        <p:nvPicPr>
          <p:cNvPr id="249" name="Google Shape;249;p4"/>
          <p:cNvPicPr preferRelativeResize="0"/>
          <p:nvPr/>
        </p:nvPicPr>
        <p:blipFill rotWithShape="1">
          <a:blip r:embed="rId3">
            <a:alphaModFix/>
          </a:blip>
          <a:srcRect b="0" l="0" r="0" t="0"/>
          <a:stretch/>
        </p:blipFill>
        <p:spPr>
          <a:xfrm>
            <a:off x="10309901" y="80408"/>
            <a:ext cx="1331235" cy="13312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descr="Load Balancing with NGINX Plus" id="254" name="Google Shape;254;p5"/>
          <p:cNvPicPr preferRelativeResize="0"/>
          <p:nvPr/>
        </p:nvPicPr>
        <p:blipFill rotWithShape="1">
          <a:blip r:embed="rId3">
            <a:alphaModFix/>
          </a:blip>
          <a:srcRect b="0" l="0" r="0" t="0"/>
          <a:stretch/>
        </p:blipFill>
        <p:spPr>
          <a:xfrm>
            <a:off x="-94494" y="1458297"/>
            <a:ext cx="12192000" cy="5595937"/>
          </a:xfrm>
          <a:prstGeom prst="rect">
            <a:avLst/>
          </a:prstGeom>
          <a:noFill/>
          <a:ln>
            <a:noFill/>
          </a:ln>
        </p:spPr>
      </p:pic>
      <p:sp>
        <p:nvSpPr>
          <p:cNvPr id="255" name="Google Shape;255;p5"/>
          <p:cNvSpPr txBox="1"/>
          <p:nvPr>
            <p:ph idx="1" type="body"/>
          </p:nvPr>
        </p:nvSpPr>
        <p:spPr>
          <a:xfrm>
            <a:off x="1641012" y="1302667"/>
            <a:ext cx="9639698" cy="5595937"/>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25000"/>
              </a:lnSpc>
              <a:spcBef>
                <a:spcPts val="0"/>
              </a:spcBef>
              <a:spcAft>
                <a:spcPts val="0"/>
              </a:spcAft>
              <a:buClr>
                <a:schemeClr val="lt1"/>
              </a:buClr>
              <a:buSzPts val="1700"/>
              <a:buNone/>
            </a:pPr>
            <a:r>
              <a:rPr b="0" i="0" lang="es-MX" sz="1700">
                <a:latin typeface="Arial"/>
                <a:ea typeface="Arial"/>
                <a:cs typeface="Arial"/>
                <a:sym typeface="Arial"/>
              </a:rPr>
              <a:t>Es un servidor web de código abierto que, desde su éxito inicial como servidor web, ahora también es usado como proxy inverso y balanceador de carga.</a:t>
            </a:r>
            <a:endParaRPr/>
          </a:p>
          <a:p>
            <a:pPr indent="0" lvl="0" marL="0" rtl="0" algn="l">
              <a:lnSpc>
                <a:spcPct val="125000"/>
              </a:lnSpc>
              <a:spcBef>
                <a:spcPts val="1000"/>
              </a:spcBef>
              <a:spcAft>
                <a:spcPts val="0"/>
              </a:spcAft>
              <a:buClr>
                <a:schemeClr val="lt1"/>
              </a:buClr>
              <a:buSzPts val="1700"/>
              <a:buNone/>
            </a:pPr>
            <a:r>
              <a:rPr b="0" i="0" lang="es-MX" sz="1700">
                <a:latin typeface="Arial"/>
                <a:ea typeface="Arial"/>
                <a:cs typeface="Arial"/>
                <a:sym typeface="Arial"/>
              </a:rPr>
              <a:t>				Algunas compañías  </a:t>
            </a:r>
            <a:r>
              <a:rPr lang="es-MX" sz="1700">
                <a:latin typeface="Arial"/>
                <a:ea typeface="Arial"/>
                <a:cs typeface="Arial"/>
                <a:sym typeface="Arial"/>
              </a:rPr>
              <a:t>como </a:t>
            </a:r>
            <a:r>
              <a:rPr b="0" i="0" lang="es-MX" sz="1700">
                <a:latin typeface="Arial"/>
                <a:ea typeface="Arial"/>
                <a:cs typeface="Arial"/>
                <a:sym typeface="Arial"/>
              </a:rPr>
              <a:t>Microsoft, IBM, Google, </a:t>
            </a:r>
            <a:endParaRPr/>
          </a:p>
          <a:p>
            <a:pPr indent="0" lvl="0" marL="0" rtl="0" algn="l">
              <a:lnSpc>
                <a:spcPct val="125000"/>
              </a:lnSpc>
              <a:spcBef>
                <a:spcPts val="1000"/>
              </a:spcBef>
              <a:spcAft>
                <a:spcPts val="0"/>
              </a:spcAft>
              <a:buClr>
                <a:schemeClr val="lt1"/>
              </a:buClr>
              <a:buSzPts val="1700"/>
              <a:buNone/>
            </a:pPr>
            <a:r>
              <a:rPr lang="es-MX" sz="1700">
                <a:latin typeface="Arial"/>
                <a:ea typeface="Arial"/>
                <a:cs typeface="Arial"/>
                <a:sym typeface="Arial"/>
              </a:rPr>
              <a:t>				</a:t>
            </a:r>
            <a:r>
              <a:rPr b="0" i="0" lang="es-MX" sz="1700">
                <a:latin typeface="Arial"/>
                <a:ea typeface="Arial"/>
                <a:cs typeface="Arial"/>
                <a:sym typeface="Arial"/>
              </a:rPr>
              <a:t>LinkedIn, Cisco, Facebook, Twitter, Apple , Intel, </a:t>
            </a:r>
            <a:endParaRPr/>
          </a:p>
          <a:p>
            <a:pPr indent="0" lvl="0" marL="0" rtl="0" algn="l">
              <a:lnSpc>
                <a:spcPct val="125000"/>
              </a:lnSpc>
              <a:spcBef>
                <a:spcPts val="1000"/>
              </a:spcBef>
              <a:spcAft>
                <a:spcPts val="0"/>
              </a:spcAft>
              <a:buClr>
                <a:schemeClr val="lt1"/>
              </a:buClr>
              <a:buSzPts val="1700"/>
              <a:buNone/>
            </a:pPr>
            <a:r>
              <a:rPr b="0" i="0" lang="es-MX" sz="1700">
                <a:latin typeface="Arial"/>
                <a:ea typeface="Arial"/>
                <a:cs typeface="Arial"/>
                <a:sym typeface="Arial"/>
              </a:rPr>
              <a:t>				Utilizan Nginx</a:t>
            </a:r>
            <a:endParaRPr b="0" i="0" sz="1700">
              <a:latin typeface="Arial"/>
              <a:ea typeface="Arial"/>
              <a:cs typeface="Arial"/>
              <a:sym typeface="Arial"/>
            </a:endParaRPr>
          </a:p>
          <a:p>
            <a:pPr indent="0" lvl="0" marL="0" rtl="0" algn="l">
              <a:lnSpc>
                <a:spcPct val="125000"/>
              </a:lnSpc>
              <a:spcBef>
                <a:spcPts val="1000"/>
              </a:spcBef>
              <a:spcAft>
                <a:spcPts val="0"/>
              </a:spcAft>
              <a:buClr>
                <a:schemeClr val="lt1"/>
              </a:buClr>
              <a:buSzPts val="1700"/>
              <a:buNone/>
            </a:pPr>
            <a:r>
              <a:t/>
            </a:r>
            <a:endParaRPr sz="1700">
              <a:latin typeface="Arial"/>
              <a:ea typeface="Arial"/>
              <a:cs typeface="Arial"/>
              <a:sym typeface="Arial"/>
            </a:endParaRPr>
          </a:p>
          <a:p>
            <a:pPr indent="0" lvl="0" marL="0" rtl="0" algn="l">
              <a:lnSpc>
                <a:spcPct val="125000"/>
              </a:lnSpc>
              <a:spcBef>
                <a:spcPts val="1000"/>
              </a:spcBef>
              <a:spcAft>
                <a:spcPts val="0"/>
              </a:spcAft>
              <a:buClr>
                <a:schemeClr val="lt1"/>
              </a:buClr>
              <a:buSzPts val="1700"/>
              <a:buNone/>
            </a:pPr>
            <a:r>
              <a:t/>
            </a:r>
            <a:endParaRPr b="0" i="0" sz="1700">
              <a:latin typeface="Arial"/>
              <a:ea typeface="Arial"/>
              <a:cs typeface="Arial"/>
              <a:sym typeface="Arial"/>
            </a:endParaRPr>
          </a:p>
          <a:p>
            <a:pPr indent="0" lvl="0" marL="0" rtl="0" algn="l">
              <a:lnSpc>
                <a:spcPct val="125000"/>
              </a:lnSpc>
              <a:spcBef>
                <a:spcPts val="1000"/>
              </a:spcBef>
              <a:spcAft>
                <a:spcPts val="0"/>
              </a:spcAft>
              <a:buClr>
                <a:schemeClr val="lt1"/>
              </a:buClr>
              <a:buSzPts val="1700"/>
              <a:buNone/>
            </a:pPr>
            <a:r>
              <a:t/>
            </a:r>
            <a:endParaRPr b="0" i="0" sz="1700">
              <a:latin typeface="Arial"/>
              <a:ea typeface="Arial"/>
              <a:cs typeface="Arial"/>
              <a:sym typeface="Arial"/>
            </a:endParaRPr>
          </a:p>
          <a:p>
            <a:pPr indent="0" lvl="0" marL="0" rtl="0" algn="l">
              <a:lnSpc>
                <a:spcPct val="125000"/>
              </a:lnSpc>
              <a:spcBef>
                <a:spcPts val="1000"/>
              </a:spcBef>
              <a:spcAft>
                <a:spcPts val="0"/>
              </a:spcAft>
              <a:buClr>
                <a:schemeClr val="lt1"/>
              </a:buClr>
              <a:buSzPts val="1700"/>
              <a:buNone/>
            </a:pPr>
            <a:r>
              <a:t/>
            </a:r>
            <a:endParaRPr b="0" i="0" sz="1700">
              <a:latin typeface="Arial"/>
              <a:ea typeface="Arial"/>
              <a:cs typeface="Arial"/>
              <a:sym typeface="Arial"/>
            </a:endParaRPr>
          </a:p>
          <a:p>
            <a:pPr indent="0" lvl="0" marL="0" rtl="0" algn="l">
              <a:lnSpc>
                <a:spcPct val="125000"/>
              </a:lnSpc>
              <a:spcBef>
                <a:spcPts val="1000"/>
              </a:spcBef>
              <a:spcAft>
                <a:spcPts val="0"/>
              </a:spcAft>
              <a:buClr>
                <a:schemeClr val="lt1"/>
              </a:buClr>
              <a:buSzPts val="1700"/>
              <a:buNone/>
            </a:pPr>
            <a:r>
              <a:rPr b="0" i="0" lang="es-MX" sz="1700">
                <a:latin typeface="Arial"/>
                <a:ea typeface="Arial"/>
                <a:cs typeface="Arial"/>
                <a:sym typeface="Arial"/>
              </a:rPr>
              <a:t>				Nginx creado originalmente por Igor Sysoev, y </a:t>
            </a:r>
            <a:endParaRPr/>
          </a:p>
          <a:p>
            <a:pPr indent="0" lvl="0" marL="0" rtl="0" algn="l">
              <a:lnSpc>
                <a:spcPct val="125000"/>
              </a:lnSpc>
              <a:spcBef>
                <a:spcPts val="1000"/>
              </a:spcBef>
              <a:spcAft>
                <a:spcPts val="0"/>
              </a:spcAft>
              <a:buClr>
                <a:schemeClr val="lt1"/>
              </a:buClr>
              <a:buSzPts val="1700"/>
              <a:buNone/>
            </a:pPr>
            <a:r>
              <a:rPr lang="es-MX" sz="1700">
                <a:latin typeface="Arial"/>
                <a:ea typeface="Arial"/>
                <a:cs typeface="Arial"/>
                <a:sym typeface="Arial"/>
              </a:rPr>
              <a:t>				</a:t>
            </a:r>
            <a:r>
              <a:rPr b="0" i="0" lang="es-MX" sz="1700">
                <a:latin typeface="Arial"/>
                <a:ea typeface="Arial"/>
                <a:cs typeface="Arial"/>
                <a:sym typeface="Arial"/>
              </a:rPr>
              <a:t>tuvo su primer lanzamiento público en octubre </a:t>
            </a:r>
            <a:endParaRPr/>
          </a:p>
          <a:p>
            <a:pPr indent="0" lvl="0" marL="0" rtl="0" algn="l">
              <a:lnSpc>
                <a:spcPct val="125000"/>
              </a:lnSpc>
              <a:spcBef>
                <a:spcPts val="1000"/>
              </a:spcBef>
              <a:spcAft>
                <a:spcPts val="0"/>
              </a:spcAft>
              <a:buClr>
                <a:schemeClr val="lt1"/>
              </a:buClr>
              <a:buSzPts val="1700"/>
              <a:buNone/>
            </a:pPr>
            <a:r>
              <a:rPr lang="es-MX" sz="1700">
                <a:latin typeface="Arial"/>
                <a:ea typeface="Arial"/>
                <a:cs typeface="Arial"/>
                <a:sym typeface="Arial"/>
              </a:rPr>
              <a:t>				</a:t>
            </a:r>
            <a:r>
              <a:rPr b="0" i="0" lang="es-MX" sz="1700">
                <a:latin typeface="Arial"/>
                <a:ea typeface="Arial"/>
                <a:cs typeface="Arial"/>
                <a:sym typeface="Arial"/>
              </a:rPr>
              <a:t>de 2004</a:t>
            </a:r>
            <a:endParaRPr/>
          </a:p>
          <a:p>
            <a:pPr indent="-155700" lvl="0" marL="270000" rtl="0" algn="l">
              <a:lnSpc>
                <a:spcPct val="125000"/>
              </a:lnSpc>
              <a:spcBef>
                <a:spcPts val="1000"/>
              </a:spcBef>
              <a:spcAft>
                <a:spcPts val="0"/>
              </a:spcAft>
              <a:buClr>
                <a:schemeClr val="lt1"/>
              </a:buClr>
              <a:buSzPts val="1800"/>
              <a:buNone/>
            </a:pPr>
            <a:r>
              <a:t/>
            </a:r>
            <a:endParaRPr/>
          </a:p>
        </p:txBody>
      </p:sp>
      <p:sp>
        <p:nvSpPr>
          <p:cNvPr id="256" name="Google Shape;256;p5"/>
          <p:cNvSpPr/>
          <p:nvPr/>
        </p:nvSpPr>
        <p:spPr>
          <a:xfrm>
            <a:off x="-350717" y="299366"/>
            <a:ext cx="10856985"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MX" sz="4800" cap="none">
                <a:solidFill>
                  <a:schemeClr val="accent5"/>
                </a:solidFill>
                <a:latin typeface="Avenir"/>
                <a:ea typeface="Avenir"/>
                <a:cs typeface="Avenir"/>
                <a:sym typeface="Avenir"/>
              </a:rPr>
              <a:t>NGINX </a:t>
            </a:r>
            <a:endParaRPr/>
          </a:p>
        </p:txBody>
      </p:sp>
      <p:pic>
        <p:nvPicPr>
          <p:cNvPr id="257" name="Google Shape;257;p5"/>
          <p:cNvPicPr preferRelativeResize="0"/>
          <p:nvPr/>
        </p:nvPicPr>
        <p:blipFill rotWithShape="1">
          <a:blip r:embed="rId4">
            <a:alphaModFix/>
          </a:blip>
          <a:srcRect b="0" l="0" r="0" t="0"/>
          <a:stretch/>
        </p:blipFill>
        <p:spPr>
          <a:xfrm>
            <a:off x="10309901" y="127062"/>
            <a:ext cx="1331235" cy="133123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6"/>
          <p:cNvSpPr txBox="1"/>
          <p:nvPr>
            <p:ph idx="1" type="body"/>
          </p:nvPr>
        </p:nvSpPr>
        <p:spPr>
          <a:xfrm>
            <a:off x="306728" y="1180322"/>
            <a:ext cx="11552400" cy="5508600"/>
          </a:xfrm>
          <a:prstGeom prst="rect">
            <a:avLst/>
          </a:prstGeom>
          <a:noFill/>
          <a:ln>
            <a:noFill/>
          </a:ln>
        </p:spPr>
        <p:txBody>
          <a:bodyPr anchorCtr="0" anchor="t" bIns="45700" lIns="91425" spcFirstLastPara="1" rIns="91425" wrap="square" tIns="45700">
            <a:noAutofit/>
          </a:bodyPr>
          <a:lstStyle/>
          <a:p>
            <a:pPr indent="-270000" lvl="0" marL="270000" rtl="0" algn="just">
              <a:lnSpc>
                <a:spcPct val="125000"/>
              </a:lnSpc>
              <a:spcBef>
                <a:spcPts val="0"/>
              </a:spcBef>
              <a:spcAft>
                <a:spcPts val="0"/>
              </a:spcAft>
              <a:buClr>
                <a:schemeClr val="lt1"/>
              </a:buClr>
              <a:buSzPts val="1700"/>
              <a:buChar char="•"/>
            </a:pPr>
            <a:r>
              <a:rPr b="1" i="0" lang="es-MX" sz="1700"/>
              <a:t>USO DE MEMORIA:  </a:t>
            </a:r>
            <a:r>
              <a:rPr i="0" lang="es-MX" sz="1700"/>
              <a:t>Nginx tiene eficiencia en el consumo de memoria RAM y CPU. Puede usar muchos menos recursos que otros servidores web, que hacen exactamente lo mismo, sobre todo cuando trabaja con contenido estático. </a:t>
            </a:r>
            <a:endParaRPr sz="1700"/>
          </a:p>
          <a:p>
            <a:pPr indent="-270000" lvl="0" marL="270000" rtl="0" algn="just">
              <a:lnSpc>
                <a:spcPct val="125000"/>
              </a:lnSpc>
              <a:spcBef>
                <a:spcPts val="1000"/>
              </a:spcBef>
              <a:spcAft>
                <a:spcPts val="0"/>
              </a:spcAft>
              <a:buSzPts val="1700"/>
              <a:buChar char="•"/>
            </a:pPr>
            <a:r>
              <a:rPr b="1" i="0" lang="es-MX" sz="1700"/>
              <a:t>EQUILIBRIO DE CARGA: </a:t>
            </a:r>
            <a:r>
              <a:rPr i="0" lang="es-MX" sz="1700"/>
              <a:t>Nginx ofrece gestión de carga para el tráfico entrante ya que funciona como un «relé» que ofrece escalado rápido a los servidores HTTP. De este modo se consigue una configuración rápida y sencilla con una asignación cero del tráfico entrante y una prevención completa de un colapso.</a:t>
            </a:r>
            <a:endParaRPr sz="1700"/>
          </a:p>
          <a:p>
            <a:pPr indent="-269999" lvl="0" marL="269999" rtl="0" algn="just">
              <a:lnSpc>
                <a:spcPct val="125000"/>
              </a:lnSpc>
              <a:spcBef>
                <a:spcPts val="1000"/>
              </a:spcBef>
              <a:spcAft>
                <a:spcPts val="0"/>
              </a:spcAft>
              <a:buSzPts val="1700"/>
              <a:buChar char="•"/>
            </a:pPr>
            <a:r>
              <a:rPr b="1" i="0" lang="es-MX" sz="1700"/>
              <a:t>CARACTERÍSTICAS DE SEGURIDAD: </a:t>
            </a:r>
            <a:r>
              <a:rPr lang="es-MX" sz="1700"/>
              <a:t>Nginx es conocido por sus capacidades de seguridad y ofrece características que protegen contra ataques de denegación de servicio Estas características ayudan a mantener la integridad y la disponibilidad de los servidores web frente a amenazas potenciales.</a:t>
            </a:r>
            <a:endParaRPr sz="1700"/>
          </a:p>
          <a:p>
            <a:pPr indent="-270000" lvl="0" marL="270000" rtl="0" algn="just">
              <a:lnSpc>
                <a:spcPct val="125000"/>
              </a:lnSpc>
              <a:spcBef>
                <a:spcPts val="1000"/>
              </a:spcBef>
              <a:spcAft>
                <a:spcPts val="0"/>
              </a:spcAft>
              <a:buSzPts val="1700"/>
              <a:buChar char="•"/>
            </a:pPr>
            <a:r>
              <a:rPr b="1" i="0" lang="es-MX" sz="1700"/>
              <a:t>AUMENTO DE VELOCIDAD: </a:t>
            </a:r>
            <a:r>
              <a:rPr i="0" lang="es-MX" sz="1700"/>
              <a:t>Una de las características más importantes del servidor Nginx es que aumenta la velocidad del sitio web de forma asombrosa. Muchos sitios web importantes como Pinterest, Instagram y YouTube utilizan servidores Nginx para gestionar su tráfico diario para lograr una velocidad constante del sitio web. </a:t>
            </a:r>
            <a:endParaRPr sz="1700"/>
          </a:p>
          <a:p>
            <a:pPr indent="-270000" lvl="0" marL="270000" rtl="0" algn="just">
              <a:lnSpc>
                <a:spcPct val="125000"/>
              </a:lnSpc>
              <a:spcBef>
                <a:spcPts val="1000"/>
              </a:spcBef>
              <a:spcAft>
                <a:spcPts val="0"/>
              </a:spcAft>
              <a:buSzPts val="1700"/>
              <a:buChar char="•"/>
            </a:pPr>
            <a:r>
              <a:rPr b="1" i="0" lang="es-MX" sz="1700"/>
              <a:t>AMPLIA COMUNIDAD Y SOPORTE: </a:t>
            </a:r>
            <a:r>
              <a:rPr i="0" lang="es-MX" sz="1700"/>
              <a:t>Nginx es una herramienta de código abierto y cuenta con una gran comunidad de usuarios y desarrolladores activos. Esto significa que hay una gran cantidad de recursos, documentación y soporte disponibles en línea, lo que facilita su adopción y resolución de problemas</a:t>
            </a:r>
            <a:endParaRPr i="0" sz="1700"/>
          </a:p>
          <a:p>
            <a:pPr indent="-162050" lvl="0" marL="270000" rtl="0" algn="l">
              <a:lnSpc>
                <a:spcPct val="125000"/>
              </a:lnSpc>
              <a:spcBef>
                <a:spcPts val="1000"/>
              </a:spcBef>
              <a:spcAft>
                <a:spcPts val="0"/>
              </a:spcAft>
              <a:buClr>
                <a:schemeClr val="lt1"/>
              </a:buClr>
              <a:buSzPts val="1700"/>
              <a:buNone/>
            </a:pPr>
            <a:r>
              <a:t/>
            </a:r>
            <a:endParaRPr sz="1700"/>
          </a:p>
        </p:txBody>
      </p:sp>
      <p:sp>
        <p:nvSpPr>
          <p:cNvPr id="263" name="Google Shape;263;p6"/>
          <p:cNvSpPr/>
          <p:nvPr/>
        </p:nvSpPr>
        <p:spPr>
          <a:xfrm>
            <a:off x="-350717" y="299366"/>
            <a:ext cx="10856985"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MX" sz="4800">
                <a:solidFill>
                  <a:schemeClr val="accent5"/>
                </a:solidFill>
                <a:latin typeface="Avenir"/>
                <a:ea typeface="Avenir"/>
                <a:cs typeface="Avenir"/>
                <a:sym typeface="Avenir"/>
              </a:rPr>
              <a:t>Ventajas de NGINX</a:t>
            </a:r>
            <a:r>
              <a:rPr b="1" lang="es-MX" sz="4800" cap="none">
                <a:solidFill>
                  <a:schemeClr val="accent5"/>
                </a:solidFill>
                <a:latin typeface="Avenir"/>
                <a:ea typeface="Avenir"/>
                <a:cs typeface="Avenir"/>
                <a:sym typeface="Avenir"/>
              </a:rPr>
              <a:t> </a:t>
            </a:r>
            <a:endParaRPr/>
          </a:p>
        </p:txBody>
      </p:sp>
      <p:pic>
        <p:nvPicPr>
          <p:cNvPr id="264" name="Google Shape;264;p6"/>
          <p:cNvPicPr preferRelativeResize="0"/>
          <p:nvPr/>
        </p:nvPicPr>
        <p:blipFill rotWithShape="1">
          <a:blip r:embed="rId3">
            <a:alphaModFix/>
          </a:blip>
          <a:srcRect b="0" l="0" r="0" t="0"/>
          <a:stretch/>
        </p:blipFill>
        <p:spPr>
          <a:xfrm>
            <a:off x="10309901" y="80408"/>
            <a:ext cx="1331235" cy="133123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7"/>
          <p:cNvSpPr txBox="1"/>
          <p:nvPr>
            <p:ph idx="1" type="body"/>
          </p:nvPr>
        </p:nvSpPr>
        <p:spPr>
          <a:xfrm>
            <a:off x="362719" y="1250593"/>
            <a:ext cx="11101136" cy="3779837"/>
          </a:xfrm>
          <a:prstGeom prst="rect">
            <a:avLst/>
          </a:prstGeom>
          <a:noFill/>
          <a:ln>
            <a:noFill/>
          </a:ln>
        </p:spPr>
        <p:txBody>
          <a:bodyPr anchorCtr="0" anchor="t" bIns="45700" lIns="91425" spcFirstLastPara="1" rIns="91425" wrap="square" tIns="45700">
            <a:normAutofit/>
          </a:bodyPr>
          <a:lstStyle/>
          <a:p>
            <a:pPr indent="0" lvl="0" marL="0" rtl="0" algn="l">
              <a:lnSpc>
                <a:spcPct val="125000"/>
              </a:lnSpc>
              <a:spcBef>
                <a:spcPts val="0"/>
              </a:spcBef>
              <a:spcAft>
                <a:spcPts val="0"/>
              </a:spcAft>
              <a:buClr>
                <a:schemeClr val="lt1"/>
              </a:buClr>
              <a:buSzPts val="1700"/>
              <a:buNone/>
            </a:pPr>
            <a:r>
              <a:rPr b="0" i="0" lang="es-MX" sz="1700">
                <a:latin typeface="Arial"/>
                <a:ea typeface="Arial"/>
                <a:cs typeface="Arial"/>
                <a:sym typeface="Arial"/>
              </a:rPr>
              <a:t>Apache es el servidor web más popular que existe y se usa en un 43.6% de todos los sitios web con un servidor web conocido. Nginx queda en segundo lugar cerca del 41.8%.</a:t>
            </a:r>
            <a:endParaRPr/>
          </a:p>
          <a:p>
            <a:pPr indent="0" lvl="0" marL="0" rtl="0" algn="l">
              <a:lnSpc>
                <a:spcPct val="125000"/>
              </a:lnSpc>
              <a:spcBef>
                <a:spcPts val="1000"/>
              </a:spcBef>
              <a:spcAft>
                <a:spcPts val="0"/>
              </a:spcAft>
              <a:buClr>
                <a:schemeClr val="lt1"/>
              </a:buClr>
              <a:buSzPts val="1700"/>
              <a:buNone/>
            </a:pPr>
            <a:r>
              <a:rPr b="0" i="0" lang="es-MX" sz="1700">
                <a:latin typeface="Arial"/>
                <a:ea typeface="Arial"/>
                <a:cs typeface="Arial"/>
                <a:sym typeface="Arial"/>
              </a:rPr>
              <a:t>Netcraft realizó una </a:t>
            </a:r>
            <a:r>
              <a:rPr lang="es-MX" sz="1700">
                <a:latin typeface="Arial"/>
                <a:ea typeface="Arial"/>
                <a:cs typeface="Arial"/>
                <a:sym typeface="Arial"/>
              </a:rPr>
              <a:t>encuesta</a:t>
            </a:r>
            <a:r>
              <a:rPr b="0" i="0" lang="es-MX" sz="1700">
                <a:latin typeface="Arial"/>
                <a:ea typeface="Arial"/>
                <a:cs typeface="Arial"/>
                <a:sym typeface="Arial"/>
              </a:rPr>
              <a:t> en 233 millones de dominios y encontró que el uso de Apache es de 31.54% y el uso de Nginx es 26.20%.</a:t>
            </a:r>
            <a:endParaRPr/>
          </a:p>
          <a:p>
            <a:pPr indent="-155700" lvl="0" marL="270000" rtl="0" algn="l">
              <a:lnSpc>
                <a:spcPct val="125000"/>
              </a:lnSpc>
              <a:spcBef>
                <a:spcPts val="1000"/>
              </a:spcBef>
              <a:spcAft>
                <a:spcPts val="0"/>
              </a:spcAft>
              <a:buClr>
                <a:schemeClr val="lt1"/>
              </a:buClr>
              <a:buSzPts val="1800"/>
              <a:buNone/>
            </a:pPr>
            <a:r>
              <a:t/>
            </a:r>
            <a:endParaRPr/>
          </a:p>
        </p:txBody>
      </p:sp>
      <p:sp>
        <p:nvSpPr>
          <p:cNvPr id="270" name="Google Shape;270;p7"/>
          <p:cNvSpPr/>
          <p:nvPr/>
        </p:nvSpPr>
        <p:spPr>
          <a:xfrm>
            <a:off x="-350717" y="299366"/>
            <a:ext cx="10856985"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MX" sz="4800">
                <a:solidFill>
                  <a:schemeClr val="accent5"/>
                </a:solidFill>
                <a:latin typeface="Avenir"/>
                <a:ea typeface="Avenir"/>
                <a:cs typeface="Avenir"/>
                <a:sym typeface="Avenir"/>
              </a:rPr>
              <a:t>NGINX</a:t>
            </a:r>
            <a:r>
              <a:rPr b="1" lang="es-MX" sz="4800" cap="none">
                <a:solidFill>
                  <a:schemeClr val="accent5"/>
                </a:solidFill>
                <a:latin typeface="Avenir"/>
                <a:ea typeface="Avenir"/>
                <a:cs typeface="Avenir"/>
                <a:sym typeface="Avenir"/>
              </a:rPr>
              <a:t> vs Apache</a:t>
            </a:r>
            <a:endParaRPr/>
          </a:p>
        </p:txBody>
      </p:sp>
      <p:pic>
        <p:nvPicPr>
          <p:cNvPr id="271" name="Google Shape;271;p7"/>
          <p:cNvPicPr preferRelativeResize="0"/>
          <p:nvPr/>
        </p:nvPicPr>
        <p:blipFill rotWithShape="1">
          <a:blip r:embed="rId3">
            <a:alphaModFix/>
          </a:blip>
          <a:srcRect b="0" l="0" r="0" t="0"/>
          <a:stretch/>
        </p:blipFill>
        <p:spPr>
          <a:xfrm>
            <a:off x="475957" y="3055946"/>
            <a:ext cx="6540663" cy="3502688"/>
          </a:xfrm>
          <a:prstGeom prst="rect">
            <a:avLst/>
          </a:prstGeom>
          <a:noFill/>
          <a:ln>
            <a:noFill/>
          </a:ln>
        </p:spPr>
      </p:pic>
      <p:sp>
        <p:nvSpPr>
          <p:cNvPr id="272" name="Google Shape;272;p7"/>
          <p:cNvSpPr txBox="1"/>
          <p:nvPr/>
        </p:nvSpPr>
        <p:spPr>
          <a:xfrm>
            <a:off x="7382046" y="3055946"/>
            <a:ext cx="4447200" cy="32325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MX" sz="1700">
                <a:solidFill>
                  <a:schemeClr val="lt1"/>
                </a:solidFill>
                <a:latin typeface="Arial"/>
                <a:ea typeface="Arial"/>
                <a:cs typeface="Arial"/>
                <a:sym typeface="Arial"/>
              </a:rPr>
              <a:t>Apache es la opción más popular, </a:t>
            </a:r>
            <a:r>
              <a:rPr b="1" i="0" lang="es-MX" sz="1700">
                <a:solidFill>
                  <a:schemeClr val="lt1"/>
                </a:solidFill>
                <a:latin typeface="Arial"/>
                <a:ea typeface="Arial"/>
                <a:cs typeface="Arial"/>
                <a:sym typeface="Arial"/>
              </a:rPr>
              <a:t>Nginx es, en realidad, el servidor web más popular entre los sitios web con mucho tráfico</a:t>
            </a:r>
            <a:r>
              <a:rPr b="0" i="0" lang="es-MX" sz="1700">
                <a:solidFill>
                  <a:schemeClr val="lt1"/>
                </a:solidFill>
                <a:latin typeface="Arial"/>
                <a:ea typeface="Arial"/>
                <a:cs typeface="Arial"/>
                <a:sym typeface="Arial"/>
              </a:rPr>
              <a:t>.</a:t>
            </a:r>
            <a:endParaRPr/>
          </a:p>
          <a:p>
            <a:pPr indent="0" lvl="0" marL="0" marR="0" rtl="0" algn="just">
              <a:spcBef>
                <a:spcPts val="0"/>
              </a:spcBef>
              <a:spcAft>
                <a:spcPts val="0"/>
              </a:spcAft>
              <a:buNone/>
            </a:pPr>
            <a:r>
              <a:rPr b="0" i="0" lang="es-MX" sz="1700">
                <a:solidFill>
                  <a:schemeClr val="lt1"/>
                </a:solidFill>
                <a:latin typeface="Arial"/>
                <a:ea typeface="Arial"/>
                <a:cs typeface="Arial"/>
                <a:sym typeface="Arial"/>
              </a:rPr>
              <a:t>Cuando se analizan las tasas de uso por tráfico, </a:t>
            </a:r>
            <a:r>
              <a:rPr b="1" i="0" lang="es-MX" sz="1700">
                <a:solidFill>
                  <a:schemeClr val="lt1"/>
                </a:solidFill>
                <a:latin typeface="Arial"/>
                <a:ea typeface="Arial"/>
                <a:cs typeface="Arial"/>
                <a:sym typeface="Arial"/>
              </a:rPr>
              <a:t>Nginx impulsa</a:t>
            </a:r>
            <a:r>
              <a:rPr b="0" i="0" lang="es-MX" sz="1700">
                <a:solidFill>
                  <a:schemeClr val="lt1"/>
                </a:solidFill>
                <a:latin typeface="Arial"/>
                <a:ea typeface="Arial"/>
                <a:cs typeface="Arial"/>
                <a:sym typeface="Arial"/>
              </a:rPr>
              <a:t> el:</a:t>
            </a:r>
            <a:endParaRPr/>
          </a:p>
          <a:p>
            <a:pPr indent="0" lvl="0" marL="0" marR="0" rtl="0" algn="just">
              <a:spcBef>
                <a:spcPts val="0"/>
              </a:spcBef>
              <a:spcAft>
                <a:spcPts val="0"/>
              </a:spcAft>
              <a:buNone/>
            </a:pPr>
            <a:r>
              <a:t/>
            </a:r>
            <a:endParaRPr b="0" i="0" sz="1700">
              <a:solidFill>
                <a:schemeClr val="lt1"/>
              </a:solidFill>
              <a:latin typeface="Arial"/>
              <a:ea typeface="Arial"/>
              <a:cs typeface="Arial"/>
              <a:sym typeface="Arial"/>
            </a:endParaRPr>
          </a:p>
          <a:p>
            <a:pPr indent="-107950" lvl="0" marL="0" marR="0" rtl="0" algn="just">
              <a:spcBef>
                <a:spcPts val="0"/>
              </a:spcBef>
              <a:spcAft>
                <a:spcPts val="0"/>
              </a:spcAft>
              <a:buClr>
                <a:schemeClr val="lt1"/>
              </a:buClr>
              <a:buSzPts val="1700"/>
              <a:buFont typeface="Arial"/>
              <a:buChar char="•"/>
            </a:pPr>
            <a:r>
              <a:rPr b="0" i="0" lang="es-MX" sz="1700">
                <a:solidFill>
                  <a:schemeClr val="lt1"/>
                </a:solidFill>
                <a:latin typeface="Arial"/>
                <a:ea typeface="Arial"/>
                <a:cs typeface="Arial"/>
                <a:sym typeface="Arial"/>
              </a:rPr>
              <a:t>67.1% de los 10,000 sitios más populares (en comparación con 63.2% en 2018)</a:t>
            </a:r>
            <a:endParaRPr/>
          </a:p>
          <a:p>
            <a:pPr indent="0" lvl="0" marL="0" marR="0" rtl="0" algn="just">
              <a:spcBef>
                <a:spcPts val="0"/>
              </a:spcBef>
              <a:spcAft>
                <a:spcPts val="0"/>
              </a:spcAft>
              <a:buNone/>
            </a:pPr>
            <a:r>
              <a:rPr b="0" i="0" lang="es-MX" sz="1700">
                <a:solidFill>
                  <a:schemeClr val="lt1"/>
                </a:solidFill>
                <a:latin typeface="Arial"/>
                <a:ea typeface="Arial"/>
                <a:cs typeface="Arial"/>
                <a:sym typeface="Arial"/>
              </a:rPr>
              <a:t>De hecho, Nginx se usan los sitios con los usos más intensivos de recursos que existen, </a:t>
            </a:r>
            <a:r>
              <a:rPr lang="es-MX" sz="1700">
                <a:solidFill>
                  <a:schemeClr val="lt1"/>
                </a:solidFill>
                <a:latin typeface="Arial"/>
                <a:ea typeface="Arial"/>
                <a:cs typeface="Arial"/>
                <a:sym typeface="Arial"/>
              </a:rPr>
              <a:t>incluyendo Netflix</a:t>
            </a:r>
            <a:r>
              <a:rPr b="0" i="0" lang="es-MX" sz="1700">
                <a:solidFill>
                  <a:schemeClr val="lt1"/>
                </a:solidFill>
                <a:latin typeface="Arial"/>
                <a:ea typeface="Arial"/>
                <a:cs typeface="Arial"/>
                <a:sym typeface="Arial"/>
              </a:rPr>
              <a:t>, NASA, AirB</a:t>
            </a:r>
            <a:r>
              <a:rPr lang="es-MX" sz="1700">
                <a:solidFill>
                  <a:schemeClr val="lt1"/>
                </a:solidFill>
              </a:rPr>
              <a:t>nB</a:t>
            </a:r>
            <a:r>
              <a:rPr b="0" i="0" lang="es-MX" sz="1700">
                <a:solidFill>
                  <a:schemeClr val="lt1"/>
                </a:solidFill>
                <a:latin typeface="Arial"/>
                <a:ea typeface="Arial"/>
                <a:cs typeface="Arial"/>
                <a:sym typeface="Arial"/>
              </a:rPr>
              <a:t> e incluso WordPress.com.</a:t>
            </a:r>
            <a:endParaRPr/>
          </a:p>
        </p:txBody>
      </p:sp>
      <p:pic>
        <p:nvPicPr>
          <p:cNvPr id="273" name="Google Shape;273;p7"/>
          <p:cNvPicPr preferRelativeResize="0"/>
          <p:nvPr/>
        </p:nvPicPr>
        <p:blipFill rotWithShape="1">
          <a:blip r:embed="rId4">
            <a:alphaModFix/>
          </a:blip>
          <a:srcRect b="0" l="0" r="0" t="0"/>
          <a:stretch/>
        </p:blipFill>
        <p:spPr>
          <a:xfrm>
            <a:off x="10309901" y="80408"/>
            <a:ext cx="1331235" cy="133123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8"/>
          <p:cNvSpPr txBox="1"/>
          <p:nvPr>
            <p:ph idx="1" type="body"/>
          </p:nvPr>
        </p:nvSpPr>
        <p:spPr>
          <a:xfrm>
            <a:off x="353388" y="1950389"/>
            <a:ext cx="6889055" cy="3779837"/>
          </a:xfrm>
          <a:prstGeom prst="rect">
            <a:avLst/>
          </a:prstGeom>
          <a:noFill/>
          <a:ln>
            <a:noFill/>
          </a:ln>
        </p:spPr>
        <p:txBody>
          <a:bodyPr anchorCtr="0" anchor="t" bIns="45700" lIns="91425" spcFirstLastPara="1" rIns="91425" wrap="square" tIns="45700">
            <a:normAutofit/>
          </a:bodyPr>
          <a:lstStyle/>
          <a:p>
            <a:pPr indent="-270000" lvl="0" marL="270000" rtl="0" algn="just">
              <a:lnSpc>
                <a:spcPct val="125000"/>
              </a:lnSpc>
              <a:spcBef>
                <a:spcPts val="0"/>
              </a:spcBef>
              <a:spcAft>
                <a:spcPts val="0"/>
              </a:spcAft>
              <a:buClr>
                <a:schemeClr val="lt1"/>
              </a:buClr>
              <a:buSzPts val="1700"/>
              <a:buChar char="•"/>
            </a:pPr>
            <a:r>
              <a:rPr lang="es-MX" sz="1700">
                <a:latin typeface="Arial"/>
                <a:ea typeface="Arial"/>
                <a:cs typeface="Arial"/>
                <a:sym typeface="Arial"/>
              </a:rPr>
              <a:t>Creamos un directorio donde vamos a ubicar nuestros servidores de carga y balanceador.</a:t>
            </a:r>
            <a:endParaRPr/>
          </a:p>
          <a:p>
            <a:pPr indent="-270000" lvl="0" marL="270000" rtl="0" algn="just">
              <a:lnSpc>
                <a:spcPct val="125000"/>
              </a:lnSpc>
              <a:spcBef>
                <a:spcPts val="1000"/>
              </a:spcBef>
              <a:spcAft>
                <a:spcPts val="0"/>
              </a:spcAft>
              <a:buClr>
                <a:schemeClr val="lt1"/>
              </a:buClr>
              <a:buSzPts val="1700"/>
              <a:buChar char="•"/>
            </a:pPr>
            <a:r>
              <a:rPr lang="es-MX" sz="1700">
                <a:latin typeface="Arial"/>
                <a:ea typeface="Arial"/>
                <a:cs typeface="Arial"/>
                <a:sym typeface="Arial"/>
              </a:rPr>
              <a:t>Dentro de CMD ejecutamos “vagrant init” para generar nuestro vagrantfile y lo modificamos con los siguientes datos: Un cliente (192.168.50.2) para nuestras consultas mediante Artillery, nuestro servidor balanceador (192.168.50.5) el cual será nuestro servidor nginx y por </a:t>
            </a:r>
            <a:r>
              <a:rPr lang="es-MX" sz="1700">
                <a:latin typeface="Arial"/>
                <a:ea typeface="Arial"/>
                <a:cs typeface="Arial"/>
                <a:sym typeface="Arial"/>
              </a:rPr>
              <a:t>último</a:t>
            </a:r>
            <a:r>
              <a:rPr lang="es-MX" sz="1700">
                <a:latin typeface="Arial"/>
                <a:ea typeface="Arial"/>
                <a:cs typeface="Arial"/>
                <a:sym typeface="Arial"/>
              </a:rPr>
              <a:t> dos servidores (192.168.50.3) y (192.168.50.4) los cuales serán los que finalmente atenderán las peticiones </a:t>
            </a:r>
            <a:r>
              <a:rPr lang="es-MX" sz="1700">
                <a:latin typeface="Arial"/>
                <a:ea typeface="Arial"/>
                <a:cs typeface="Arial"/>
                <a:sym typeface="Arial"/>
              </a:rPr>
              <a:t>dirigidas</a:t>
            </a:r>
            <a:r>
              <a:rPr lang="es-MX" sz="1700">
                <a:latin typeface="Arial"/>
                <a:ea typeface="Arial"/>
                <a:cs typeface="Arial"/>
                <a:sym typeface="Arial"/>
              </a:rPr>
              <a:t> por el servidor Nginx</a:t>
            </a:r>
            <a:endParaRPr sz="1700">
              <a:latin typeface="Arial"/>
              <a:ea typeface="Arial"/>
              <a:cs typeface="Arial"/>
              <a:sym typeface="Arial"/>
            </a:endParaRPr>
          </a:p>
        </p:txBody>
      </p:sp>
      <p:sp>
        <p:nvSpPr>
          <p:cNvPr id="279" name="Google Shape;279;p8"/>
          <p:cNvSpPr/>
          <p:nvPr/>
        </p:nvSpPr>
        <p:spPr>
          <a:xfrm>
            <a:off x="-350717" y="299366"/>
            <a:ext cx="108570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MX" sz="4800" cap="none">
                <a:solidFill>
                  <a:schemeClr val="accent5"/>
                </a:solidFill>
                <a:latin typeface="Avenir"/>
                <a:ea typeface="Avenir"/>
                <a:cs typeface="Avenir"/>
                <a:sym typeface="Avenir"/>
              </a:rPr>
              <a:t>Instalación de </a:t>
            </a:r>
            <a:r>
              <a:rPr b="1" lang="es-MX" sz="4800">
                <a:solidFill>
                  <a:schemeClr val="accent5"/>
                </a:solidFill>
                <a:latin typeface="Avenir"/>
                <a:ea typeface="Avenir"/>
                <a:cs typeface="Avenir"/>
                <a:sym typeface="Avenir"/>
              </a:rPr>
              <a:t>NGINX</a:t>
            </a:r>
            <a:endParaRPr b="1" sz="4800" cap="none">
              <a:solidFill>
                <a:schemeClr val="accent5"/>
              </a:solidFill>
              <a:latin typeface="Avenir"/>
              <a:ea typeface="Avenir"/>
              <a:cs typeface="Avenir"/>
              <a:sym typeface="Avenir"/>
            </a:endParaRPr>
          </a:p>
        </p:txBody>
      </p:sp>
      <p:pic>
        <p:nvPicPr>
          <p:cNvPr id="280" name="Google Shape;280;p8"/>
          <p:cNvPicPr preferRelativeResize="0"/>
          <p:nvPr/>
        </p:nvPicPr>
        <p:blipFill rotWithShape="1">
          <a:blip r:embed="rId3">
            <a:alphaModFix/>
          </a:blip>
          <a:srcRect b="0" l="0" r="0" t="0"/>
          <a:stretch/>
        </p:blipFill>
        <p:spPr>
          <a:xfrm>
            <a:off x="10309901" y="80408"/>
            <a:ext cx="1331235" cy="1331235"/>
          </a:xfrm>
          <a:prstGeom prst="rect">
            <a:avLst/>
          </a:prstGeom>
          <a:noFill/>
          <a:ln>
            <a:noFill/>
          </a:ln>
        </p:spPr>
      </p:pic>
      <p:pic>
        <p:nvPicPr>
          <p:cNvPr id="281" name="Google Shape;281;p8"/>
          <p:cNvPicPr preferRelativeResize="0"/>
          <p:nvPr/>
        </p:nvPicPr>
        <p:blipFill>
          <a:blip r:embed="rId4">
            <a:alphaModFix/>
          </a:blip>
          <a:stretch>
            <a:fillRect/>
          </a:stretch>
        </p:blipFill>
        <p:spPr>
          <a:xfrm>
            <a:off x="7872518" y="1411643"/>
            <a:ext cx="3918288" cy="51415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2463f13afd1_2_0"/>
          <p:cNvSpPr/>
          <p:nvPr/>
        </p:nvSpPr>
        <p:spPr>
          <a:xfrm>
            <a:off x="-350717" y="299366"/>
            <a:ext cx="10857000" cy="83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MX" sz="4800" cap="none">
                <a:solidFill>
                  <a:schemeClr val="accent5"/>
                </a:solidFill>
                <a:latin typeface="Avenir"/>
                <a:ea typeface="Avenir"/>
                <a:cs typeface="Avenir"/>
                <a:sym typeface="Avenir"/>
              </a:rPr>
              <a:t>Instalación de </a:t>
            </a:r>
            <a:r>
              <a:rPr b="1" lang="es-MX" sz="4800">
                <a:solidFill>
                  <a:schemeClr val="accent5"/>
                </a:solidFill>
                <a:latin typeface="Avenir"/>
                <a:ea typeface="Avenir"/>
                <a:cs typeface="Avenir"/>
                <a:sym typeface="Avenir"/>
              </a:rPr>
              <a:t>NGINX</a:t>
            </a:r>
            <a:endParaRPr b="1" sz="4800" cap="none">
              <a:solidFill>
                <a:schemeClr val="accent5"/>
              </a:solidFill>
              <a:latin typeface="Avenir"/>
              <a:ea typeface="Avenir"/>
              <a:cs typeface="Avenir"/>
              <a:sym typeface="Avenir"/>
            </a:endParaRPr>
          </a:p>
        </p:txBody>
      </p:sp>
      <p:pic>
        <p:nvPicPr>
          <p:cNvPr id="287" name="Google Shape;287;g2463f13afd1_2_0"/>
          <p:cNvPicPr preferRelativeResize="0"/>
          <p:nvPr/>
        </p:nvPicPr>
        <p:blipFill rotWithShape="1">
          <a:blip r:embed="rId3">
            <a:alphaModFix/>
          </a:blip>
          <a:srcRect b="0" l="0" r="0" t="0"/>
          <a:stretch/>
        </p:blipFill>
        <p:spPr>
          <a:xfrm>
            <a:off x="10309901" y="80408"/>
            <a:ext cx="1331235" cy="1331235"/>
          </a:xfrm>
          <a:prstGeom prst="rect">
            <a:avLst/>
          </a:prstGeom>
          <a:noFill/>
          <a:ln>
            <a:noFill/>
          </a:ln>
        </p:spPr>
      </p:pic>
      <p:pic>
        <p:nvPicPr>
          <p:cNvPr id="288" name="Google Shape;288;g2463f13afd1_2_0"/>
          <p:cNvPicPr preferRelativeResize="0"/>
          <p:nvPr/>
        </p:nvPicPr>
        <p:blipFill>
          <a:blip r:embed="rId4">
            <a:alphaModFix/>
          </a:blip>
          <a:stretch>
            <a:fillRect/>
          </a:stretch>
        </p:blipFill>
        <p:spPr>
          <a:xfrm>
            <a:off x="611875" y="2720437"/>
            <a:ext cx="5704875" cy="3779700"/>
          </a:xfrm>
          <a:prstGeom prst="rect">
            <a:avLst/>
          </a:prstGeom>
          <a:noFill/>
          <a:ln>
            <a:noFill/>
          </a:ln>
        </p:spPr>
      </p:pic>
      <p:pic>
        <p:nvPicPr>
          <p:cNvPr id="289" name="Google Shape;289;g2463f13afd1_2_0"/>
          <p:cNvPicPr preferRelativeResize="0"/>
          <p:nvPr/>
        </p:nvPicPr>
        <p:blipFill>
          <a:blip r:embed="rId5">
            <a:alphaModFix/>
          </a:blip>
          <a:stretch>
            <a:fillRect/>
          </a:stretch>
        </p:blipFill>
        <p:spPr>
          <a:xfrm>
            <a:off x="6663375" y="2614788"/>
            <a:ext cx="4610100" cy="3990975"/>
          </a:xfrm>
          <a:prstGeom prst="rect">
            <a:avLst/>
          </a:prstGeom>
          <a:noFill/>
          <a:ln>
            <a:noFill/>
          </a:ln>
        </p:spPr>
      </p:pic>
      <p:sp>
        <p:nvSpPr>
          <p:cNvPr id="290" name="Google Shape;290;g2463f13afd1_2_0"/>
          <p:cNvSpPr txBox="1"/>
          <p:nvPr>
            <p:ph idx="1" type="body"/>
          </p:nvPr>
        </p:nvSpPr>
        <p:spPr>
          <a:xfrm>
            <a:off x="1264499" y="1241050"/>
            <a:ext cx="9663000" cy="3779700"/>
          </a:xfrm>
          <a:prstGeom prst="rect">
            <a:avLst/>
          </a:prstGeom>
          <a:noFill/>
          <a:ln>
            <a:noFill/>
          </a:ln>
        </p:spPr>
        <p:txBody>
          <a:bodyPr anchorCtr="0" anchor="t" bIns="45700" lIns="91425" spcFirstLastPara="1" rIns="91425" wrap="square" tIns="45700">
            <a:normAutofit/>
          </a:bodyPr>
          <a:lstStyle/>
          <a:p>
            <a:pPr indent="-155699" lvl="0" marL="269999" rtl="0" algn="just">
              <a:lnSpc>
                <a:spcPct val="125000"/>
              </a:lnSpc>
              <a:spcBef>
                <a:spcPts val="0"/>
              </a:spcBef>
              <a:spcAft>
                <a:spcPts val="0"/>
              </a:spcAft>
              <a:buClr>
                <a:schemeClr val="lt1"/>
              </a:buClr>
              <a:buSzPts val="1800"/>
              <a:buNone/>
            </a:pPr>
            <a:r>
              <a:rPr lang="es-MX"/>
              <a:t>Una vez iniciada la maquina, instalamos NGINX e iniciamos el servicio con “systemctl start nginx”</a:t>
            </a:r>
            <a:endParaRPr/>
          </a:p>
          <a:p>
            <a:pPr indent="-155699" lvl="0" marL="269999" rtl="0" algn="just">
              <a:lnSpc>
                <a:spcPct val="125000"/>
              </a:lnSpc>
              <a:spcBef>
                <a:spcPts val="0"/>
              </a:spcBef>
              <a:spcAft>
                <a:spcPts val="0"/>
              </a:spcAft>
              <a:buClr>
                <a:schemeClr val="lt1"/>
              </a:buClr>
              <a:buSzPts val="1800"/>
              <a:buNone/>
            </a:pPr>
            <a:r>
              <a:rPr lang="es-MX"/>
              <a:t>ingresamos a la ruta “/etc/nginx/” y modificamos el archivo nginx.conf</a:t>
            </a:r>
            <a:endParaRPr/>
          </a:p>
          <a:p>
            <a:pPr indent="-155699" lvl="0" marL="269999" rtl="0" algn="l">
              <a:lnSpc>
                <a:spcPct val="125000"/>
              </a:lnSpc>
              <a:spcBef>
                <a:spcPts val="0"/>
              </a:spcBef>
              <a:spcAft>
                <a:spcPts val="0"/>
              </a:spcAft>
              <a:buClr>
                <a:schemeClr val="dk1"/>
              </a:buClr>
              <a:buSzPts val="1100"/>
              <a:buFont typeface="Arial"/>
              <a:buNone/>
            </a:pPr>
            <a:r>
              <a:t/>
            </a:r>
            <a:endParaRPr/>
          </a:p>
          <a:p>
            <a:pPr indent="-155699" lvl="0" marL="269999" rtl="0" algn="l">
              <a:lnSpc>
                <a:spcPct val="125000"/>
              </a:lnSpc>
              <a:spcBef>
                <a:spcPts val="0"/>
              </a:spcBef>
              <a:spcAft>
                <a:spcPts val="0"/>
              </a:spcAft>
              <a:buClr>
                <a:schemeClr val="lt1"/>
              </a:buClr>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low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2023-05-17T16:00:38Z</dcterms:created>
  <dc:creator>EDWIN FABIAN ORTEGA GUEVARA</dc:creator>
</cp:coreProperties>
</file>