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1.xml" ContentType="application/vnd.openxmlformats-officedocument.presentationml.slideLayout+xml"/>
  <Default Extension="pdf" ContentType="application/pdf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Default Extension="vml" ContentType="application/vnd.openxmlformats-officedocument.vmlDrawing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embeddings/oleObject1.bin" ContentType="application/vnd.openxmlformats-officedocument.oleObject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4.xml" ContentType="application/vnd.openxmlformats-officedocument.presentationml.slide+xml"/>
  <Override PartName="/ppt/slideLayouts/slideLayout15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59"/>
  </p:notesMasterIdLst>
  <p:handoutMasterIdLst>
    <p:handoutMasterId r:id="rId60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98" r:id="rId36"/>
    <p:sldId id="299" r:id="rId37"/>
    <p:sldId id="296" r:id="rId38"/>
    <p:sldId id="297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76" r:id="rId51"/>
    <p:sldId id="277" r:id="rId52"/>
    <p:sldId id="278" r:id="rId53"/>
    <p:sldId id="295" r:id="rId54"/>
    <p:sldId id="279" r:id="rId55"/>
    <p:sldId id="280" r:id="rId56"/>
    <p:sldId id="281" r:id="rId57"/>
    <p:sldId id="271" r:id="rId5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95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5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pPr/>
              <a:t>1/22/10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pPr/>
              <a:t>1/22/10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hyperlink" Target="http://scie.nti.st/2007/11/14/hosting-git-repositories-the-easy-and-secure-way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4428" y="5132096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0" y="2209800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–</a:t>
            </a:r>
            <a:r>
              <a:rPr lang="en-US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origin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781300" y="2578097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62400" y="2578097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489200" y="3073399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667655" y="3708337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559298" y="3086099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36087" y="3809938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35000" y="18288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origin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406400" y="20574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0" y="4191000"/>
            <a:ext cx="11430000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lvl="1" algn="l">
              <a:buSzPct val="125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6248400"/>
            <a:ext cx="4114800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600" y="32766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2514600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482600" y="62484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b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1234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0" y="5334000"/>
            <a:ext cx="82586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0" y="26670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0200" y="1905000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54000" y="5029200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54000" y="2286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54000" y="1524000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254000" y="19050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top of hierarchy down to branches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5435600" y="1524000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5435600" y="20574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a branch up to a higher hierarchy level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82800" y="2743200"/>
            <a:ext cx="7086600" cy="57205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82600" y="2590800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302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</a:t>
            </a:r>
            <a:r>
              <a:rPr lang="en-US" dirty="0">
                <a:solidFill>
                  <a:srgbClr val="F9FF00"/>
                </a:solidFill>
                <a:ea typeface="Gill Sans" charset="0"/>
                <a:cs typeface="Gill Sans" charset="0"/>
              </a:rPr>
              <a:t> </a:t>
            </a:r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596897" y="2671447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380998" y="3509648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96897" y="42462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482599" y="56813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698498" y="64179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711200" y="6781800"/>
            <a:ext cx="11049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0" y="1752600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server doesn’t already have subversion installed, go and install it (along with Apache if required)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base directory structure into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254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617200" y="83820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68298" y="2385696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60397" y="3547746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Added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 few bullet points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46099" y="52368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61997" y="5973447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09601" y="2595246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2600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11200" y="5135246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08003" y="4292601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62484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log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3f486fc820cfe6af52717dccc8ba1e4f33fa4258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16:33:23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prelim information stating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version number used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e2e38ef3fa2e7a18f141bcd5074feea0d374fffd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16:31:14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Updated presentation.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3f7c1604b0e082532ead23992b5617d4abcb2a69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11:02:47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pptx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presentation.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0035"/>
            <a:ext cx="3428685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Viewing the log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26670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go back in time to a previous version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d4103cbce4020a1c5a27201e943e4699d6583cff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switch back to the master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only go back in time for a specific file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d4103cbce4020a1c5a27201e943e4699d6583cff file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58800" y="1676400"/>
            <a:ext cx="4343074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Going back in time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Gotchas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2235200" y="41148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!= subversion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" name="Vertical Text Placeholder 12"/>
          <p:cNvSpPr txBox="1">
            <a:spLocks/>
          </p:cNvSpPr>
          <p:nvPr/>
        </p:nvSpPr>
        <p:spPr bwMode="auto">
          <a:xfrm>
            <a:off x="650240" y="3276600"/>
            <a:ext cx="11704320" cy="543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based on the theory of patches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merge with the main repository, patches from all commits are applied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Subversion just </a:t>
            </a: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diffs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version against the latest one in the repository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4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843E-6 3.55049E-6 L -2.44843E-6 -0.21108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Example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4732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600" y="1371600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Master</a:t>
            </a:r>
            <a:endParaRPr lang="en-US" sz="3600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rot="5400000">
            <a:off x="1816100" y="2247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36830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928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adc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80264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0"/>
            <a:endCxn id="17" idx="2"/>
          </p:cNvCxnSpPr>
          <p:nvPr/>
        </p:nvCxnSpPr>
        <p:spPr>
          <a:xfrm>
            <a:off x="26924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8" idx="2"/>
          </p:cNvCxnSpPr>
          <p:nvPr/>
        </p:nvCxnSpPr>
        <p:spPr>
          <a:xfrm>
            <a:off x="49022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>
            <a:off x="7112000" y="3200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30734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dbc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5283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569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>
            <a:off x="2692400" y="3886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27" idx="2"/>
          </p:cNvCxnSpPr>
          <p:nvPr/>
        </p:nvCxnSpPr>
        <p:spPr>
          <a:xfrm>
            <a:off x="4292600" y="5410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28" idx="2"/>
          </p:cNvCxnSpPr>
          <p:nvPr/>
        </p:nvCxnSpPr>
        <p:spPr>
          <a:xfrm>
            <a:off x="6502400" y="5410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855200" y="3810000"/>
            <a:ext cx="2362200" cy="1295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git</a:t>
            </a:r>
            <a:r>
              <a:rPr lang="en-US" sz="2400" dirty="0" smtClean="0"/>
              <a:t> merge test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19" idx="0"/>
            <a:endCxn id="35" idx="1"/>
          </p:cNvCxnSpPr>
          <p:nvPr/>
        </p:nvCxnSpPr>
        <p:spPr>
          <a:xfrm>
            <a:off x="9245600" y="3200400"/>
            <a:ext cx="609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35" idx="1"/>
          </p:cNvCxnSpPr>
          <p:nvPr/>
        </p:nvCxnSpPr>
        <p:spPr>
          <a:xfrm flipV="1">
            <a:off x="8788400" y="445770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21794" y="6628606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93294" y="6361906"/>
            <a:ext cx="533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AutoShape 4"/>
          <p:cNvSpPr>
            <a:spLocks/>
          </p:cNvSpPr>
          <p:nvPr/>
        </p:nvSpPr>
        <p:spPr bwMode="auto">
          <a:xfrm>
            <a:off x="1092200" y="1752600"/>
            <a:ext cx="11061700" cy="6324600"/>
          </a:xfrm>
          <a:prstGeom prst="roundRect">
            <a:avLst>
              <a:gd name="adj" fmla="val 12093"/>
            </a:avLst>
          </a:prstGeom>
          <a:solidFill>
            <a:schemeClr val="accent1">
              <a:alpha val="59000"/>
            </a:schemeClr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First the common ancestor is found, this is ‘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ab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’.</a:t>
            </a:r>
          </a:p>
          <a:p>
            <a:pPr lvl="1"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Subversion can’t figure this out, 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 does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Apply patches from test branch on top of master branch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For every patch that there is a conflict, you will have to resolve it.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With subversion you would only have to resolve once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Moral: Merge with tracking branches often or you will spend a morning applying patches</a:t>
            </a:r>
          </a:p>
          <a:p>
            <a:pPr algn="l">
              <a:buFont typeface="Arial"/>
              <a:buChar char="•"/>
            </a:pPr>
            <a:endParaRPr lang="en-US" sz="3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3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live case study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Working on this project called </a:t>
            </a:r>
            <a:r>
              <a:rPr lang="en-US" dirty="0" err="1" smtClean="0"/>
              <a:t>eFGDMS</a:t>
            </a:r>
            <a:endParaRPr lang="en-US" dirty="0" smtClean="0"/>
          </a:p>
          <a:p>
            <a:pPr lvl="1"/>
            <a:r>
              <a:rPr lang="en-US" dirty="0" smtClean="0"/>
              <a:t>electronic Flight Ground Dictionary Management System</a:t>
            </a:r>
          </a:p>
          <a:p>
            <a:r>
              <a:rPr lang="en-US" dirty="0" smtClean="0"/>
              <a:t>Supposed to revolutionize the dictionary management process</a:t>
            </a:r>
          </a:p>
          <a:p>
            <a:r>
              <a:rPr lang="en-US" dirty="0" smtClean="0"/>
              <a:t>Managed with </a:t>
            </a:r>
            <a:r>
              <a:rPr lang="en-US" dirty="0" err="1" smtClean="0"/>
              <a:t>git</a:t>
            </a:r>
            <a:r>
              <a:rPr lang="en-US" dirty="0" smtClean="0"/>
              <a:t> from the start</a:t>
            </a:r>
          </a:p>
          <a:p>
            <a:r>
              <a:rPr lang="en-US" dirty="0" smtClean="0"/>
              <a:t>#developers = 1-2 at any given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eFGDMS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15494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35000" y="7848600"/>
            <a:ext cx="1130411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solidFill>
                  <a:srgbClr val="6B6BCF"/>
                </a:solidFill>
              </a:rPr>
              <a:t>Progression of time</a:t>
            </a:r>
            <a:endParaRPr lang="en-US" i="1" dirty="0">
              <a:solidFill>
                <a:srgbClr val="6B6BCF"/>
              </a:solidFill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40640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548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4742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6830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97600" y="3162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8788400" y="3162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78000" y="3658394"/>
            <a:ext cx="1608905" cy="1393717"/>
            <a:chOff x="1778000" y="3658394"/>
            <a:chExt cx="1608905" cy="1393717"/>
          </a:xfrm>
        </p:grpSpPr>
        <p:sp>
          <p:nvSpPr>
            <p:cNvPr id="16" name="Rectangle 15"/>
            <p:cNvSpPr/>
            <p:nvPr/>
          </p:nvSpPr>
          <p:spPr>
            <a:xfrm>
              <a:off x="1778000" y="44196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rot="5400000" flipH="1" flipV="1">
              <a:off x="2235200" y="4038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41834" y="6705600"/>
            <a:ext cx="56629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B6BCF"/>
                </a:solidFill>
              </a:rPr>
              <a:t>Then along comes MSL…</a:t>
            </a:r>
            <a:endParaRPr lang="en-US" i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27E-6 6.82292E-6 L 0.19927 6.82292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27 -6.77083E-7 L 0.39854 -6.77083E-7 " pathEditMode="relative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54 -6.77083E-7 L 0.60953 -6.77083E-7 " pathEditMode="relative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says: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need dynamic schema updates</a:t>
            </a:r>
          </a:p>
          <a:p>
            <a:pPr lvl="1"/>
            <a:r>
              <a:rPr lang="en-US" dirty="0" smtClean="0"/>
              <a:t>Because we may have sort of deviated from MSAP</a:t>
            </a:r>
          </a:p>
          <a:p>
            <a:r>
              <a:rPr lang="en-US" dirty="0" smtClean="0"/>
              <a:t>We don’t really know what we need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Need it all by tomorrow</a:t>
            </a:r>
          </a:p>
          <a:p>
            <a:r>
              <a:rPr lang="en-US" dirty="0" smtClean="0"/>
              <a:t>And it can’t cost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828800"/>
            <a:ext cx="5067300" cy="67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59800" y="5105400"/>
            <a:ext cx="1608905" cy="1241317"/>
            <a:chOff x="3302000" y="5106194"/>
            <a:chExt cx="1608905" cy="1241317"/>
          </a:xfrm>
        </p:grpSpPr>
        <p:sp>
          <p:nvSpPr>
            <p:cNvPr id="34" name="Rectangle 33"/>
            <p:cNvSpPr/>
            <p:nvPr/>
          </p:nvSpPr>
          <p:spPr>
            <a:xfrm>
              <a:off x="3302000" y="57150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rot="5400000" flipH="1" flipV="1">
              <a:off x="3835400" y="5410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0200" y="6553200"/>
            <a:ext cx="10204430" cy="20774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The adaptations branch was supposed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to use an “experimental” document oriented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database called </a:t>
            </a:r>
            <a:r>
              <a:rPr lang="en-US" dirty="0" err="1" smtClean="0">
                <a:solidFill>
                  <a:srgbClr val="6B6BCF"/>
                </a:solidFill>
              </a:rPr>
              <a:t>CouchDB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7162800"/>
            <a:ext cx="15240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But then we ran into a problem…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didn’t support a necessary feature</a:t>
            </a:r>
          </a:p>
          <a:p>
            <a:pPr lvl="1"/>
            <a:r>
              <a:rPr lang="en-US" dirty="0" smtClean="0"/>
              <a:t>Regular expression based searching</a:t>
            </a:r>
          </a:p>
          <a:p>
            <a:r>
              <a:rPr lang="en-US" dirty="0" smtClean="0"/>
              <a:t>But we had already done so much work…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Similar concept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But it supports regular expression based searching</a:t>
            </a:r>
          </a:p>
          <a:p>
            <a:r>
              <a:rPr lang="en-US" dirty="0" smtClean="0"/>
              <a:t>Other nice features</a:t>
            </a:r>
          </a:p>
          <a:p>
            <a:r>
              <a:rPr lang="en-US" dirty="0" smtClean="0"/>
              <a:t>Great! Let’s create a new topic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52400"/>
            <a:ext cx="27559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checkout –</a:t>
            </a:r>
            <a:r>
              <a:rPr lang="en-US" sz="5400" dirty="0" err="1" smtClean="0"/>
              <a:t>b</a:t>
            </a:r>
            <a:r>
              <a:rPr lang="en-US" sz="5400" dirty="0" smtClean="0"/>
              <a:t> </a:t>
            </a:r>
            <a:r>
              <a:rPr lang="en-US" sz="5400" dirty="0" err="1" smtClean="0"/>
              <a:t>mongo_adaptations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8712200" y="2590800"/>
            <a:ext cx="1608905" cy="1524794"/>
            <a:chOff x="3454400" y="2591594"/>
            <a:chExt cx="1608905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81026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106172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7797800" y="4648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10236200" y="613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2"/>
          <p:cNvGrpSpPr/>
          <p:nvPr/>
        </p:nvGrpSpPr>
        <p:grpSpPr>
          <a:xfrm>
            <a:off x="10845800" y="4114800"/>
            <a:ext cx="1608905" cy="1524794"/>
            <a:chOff x="3454400" y="2591594"/>
            <a:chExt cx="1608905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4000" y="6858000"/>
            <a:ext cx="9353843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Notice that development on the adaptations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branch can still continue, and that we branched off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 branch…try doing that in subversion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Incorporating upstream changes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482600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5207000" y="1828800"/>
            <a:ext cx="1655418" cy="1192408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2828235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5108713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22418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4457148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67376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2306983" y="3425135"/>
            <a:ext cx="521252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652617" y="3425135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2306983" y="3425135"/>
            <a:ext cx="84703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4066209" y="4597952"/>
            <a:ext cx="390939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6281530" y="4597952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7063408" y="2871304"/>
            <a:ext cx="1496392" cy="1303809"/>
            <a:chOff x="3454400" y="2591594"/>
            <a:chExt cx="1750018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750018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6542156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8692321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81530" y="4630530"/>
            <a:ext cx="1172817" cy="84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8366539" y="5901083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8864600" y="4191000"/>
            <a:ext cx="1577010" cy="1303809"/>
            <a:chOff x="3454399" y="2591594"/>
            <a:chExt cx="1844300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399" y="2591594"/>
              <a:ext cx="1844300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406400" y="5791200"/>
            <a:ext cx="5029200" cy="16002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# followed by many: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mergetool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--continue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10845800" y="5486400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C1 +B`</a:t>
            </a:r>
            <a:endParaRPr lang="en-US" sz="3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541000" y="5943600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8559800" y="4572000"/>
            <a:ext cx="2286000" cy="1337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/>
          </p:cNvSpPr>
          <p:nvPr/>
        </p:nvSpPr>
        <p:spPr bwMode="auto">
          <a:xfrm>
            <a:off x="11684000" y="5562600"/>
            <a:ext cx="8382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69200" y="6629400"/>
            <a:ext cx="51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9C9CDF"/>
                </a:solidFill>
              </a:rPr>
              <a:t>B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` is all the changes between B1 and B2, and then played on top of C1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609E-6 4.27083E-6 L 0.1641 4.2708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back to adaptations</a:t>
            </a:r>
            <a:endParaRPr lang="en-US" dirty="0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0200" y="5943600"/>
            <a:ext cx="7086600" cy="25146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Run unit tests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rake spec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Delete mongo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4" name="Terminator 3"/>
          <p:cNvSpPr/>
          <p:nvPr/>
        </p:nvSpPr>
        <p:spPr>
          <a:xfrm>
            <a:off x="482600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4263490" y="1828800"/>
            <a:ext cx="1324814" cy="954272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smtClean="0"/>
                <a:t>Master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rminator 7"/>
          <p:cNvSpPr/>
          <p:nvPr/>
        </p:nvSpPr>
        <p:spPr>
          <a:xfrm>
            <a:off x="2359788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4184832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8904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36633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2" name="Terminator 11"/>
          <p:cNvSpPr/>
          <p:nvPr/>
        </p:nvSpPr>
        <p:spPr>
          <a:xfrm>
            <a:off x="5488434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42635" y="3106331"/>
            <a:ext cx="417153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3819823" y="3106331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0"/>
          </p:cNvCxnSpPr>
          <p:nvPr/>
        </p:nvCxnSpPr>
        <p:spPr>
          <a:xfrm>
            <a:off x="1942635" y="3106331"/>
            <a:ext cx="677874" cy="59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3350526" y="4044924"/>
            <a:ext cx="312865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123425" y="4044924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5749154" y="2663105"/>
            <a:ext cx="1286647" cy="1043425"/>
            <a:chOff x="3454400" y="2591594"/>
            <a:chExt cx="1880222" cy="1524794"/>
          </a:xfrm>
        </p:grpSpPr>
        <p:sp>
          <p:nvSpPr>
            <p:cNvPr id="19" name="Rectangle 18"/>
            <p:cNvSpPr/>
            <p:nvPr/>
          </p:nvSpPr>
          <p:spPr>
            <a:xfrm>
              <a:off x="3454400" y="2591594"/>
              <a:ext cx="1880222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daptations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rminator 20"/>
          <p:cNvSpPr/>
          <p:nvPr/>
        </p:nvSpPr>
        <p:spPr>
          <a:xfrm>
            <a:off x="5332002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2" name="Terminator 21"/>
          <p:cNvSpPr/>
          <p:nvPr/>
        </p:nvSpPr>
        <p:spPr>
          <a:xfrm>
            <a:off x="7052757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123425" y="4070996"/>
            <a:ext cx="938594" cy="6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6792037" y="5087807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/>
          <p:nvPr/>
        </p:nvGrpSpPr>
        <p:grpSpPr>
          <a:xfrm>
            <a:off x="8864600" y="5433814"/>
            <a:ext cx="1293108" cy="866419"/>
            <a:chOff x="5899999" y="5097149"/>
            <a:chExt cx="1889461" cy="1266127"/>
          </a:xfrm>
        </p:grpSpPr>
        <p:sp>
          <p:nvSpPr>
            <p:cNvPr id="26" name="Rectangle 25"/>
            <p:cNvSpPr/>
            <p:nvPr/>
          </p:nvSpPr>
          <p:spPr>
            <a:xfrm>
              <a:off x="5899999" y="5730765"/>
              <a:ext cx="1889461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000" dirty="0" err="1" smtClean="0"/>
                <a:t>mongo_adaptations</a:t>
              </a:r>
              <a:endParaRPr lang="en-US" sz="1000" dirty="0"/>
            </a:p>
          </p:txBody>
        </p:sp>
        <p:cxnSp>
          <p:nvCxnSpPr>
            <p:cNvPr id="27" name="Straight Arrow Connector 26"/>
            <p:cNvCxnSpPr>
              <a:stCxn id="26" idx="0"/>
              <a:endCxn id="29" idx="2"/>
            </p:cNvCxnSpPr>
            <p:nvPr/>
          </p:nvCxnSpPr>
          <p:spPr>
            <a:xfrm rot="16200000" flipV="1">
              <a:off x="6524291" y="5410324"/>
              <a:ext cx="633614" cy="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rminator 28"/>
          <p:cNvSpPr/>
          <p:nvPr/>
        </p:nvSpPr>
        <p:spPr>
          <a:xfrm>
            <a:off x="8776165" y="475594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C1 +B`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2236" y="5121833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6946702" y="4024155"/>
            <a:ext cx="1829463" cy="1070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/>
          </p:cNvSpPr>
          <p:nvPr/>
        </p:nvSpPr>
        <p:spPr bwMode="auto">
          <a:xfrm>
            <a:off x="9446968" y="4816923"/>
            <a:ext cx="670803" cy="548839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rminator 38"/>
          <p:cNvSpPr/>
          <p:nvPr/>
        </p:nvSpPr>
        <p:spPr>
          <a:xfrm>
            <a:off x="10845800" y="3733800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B2+C`</a:t>
            </a:r>
            <a:endParaRPr lang="en-US" sz="3000" dirty="0"/>
          </a:p>
        </p:txBody>
      </p:sp>
      <p:cxnSp>
        <p:nvCxnSpPr>
          <p:cNvPr id="40" name="Straight Arrow Connector 39"/>
          <p:cNvCxnSpPr>
            <a:stCxn id="12" idx="3"/>
            <a:endCxn id="39" idx="1"/>
          </p:cNvCxnSpPr>
          <p:nvPr/>
        </p:nvCxnSpPr>
        <p:spPr>
          <a:xfrm>
            <a:off x="6948469" y="4044925"/>
            <a:ext cx="3897331" cy="278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9" idx="1"/>
          </p:cNvCxnSpPr>
          <p:nvPr/>
        </p:nvCxnSpPr>
        <p:spPr>
          <a:xfrm flipV="1">
            <a:off x="10236200" y="4072737"/>
            <a:ext cx="609600" cy="1022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5E-7 -5.10417E-6 L 0.39267 -5.1041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will be merge to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I had never done a “complicated” merge like this before</a:t>
            </a:r>
          </a:p>
          <a:p>
            <a:r>
              <a:rPr lang="en-US" dirty="0" smtClean="0"/>
              <a:t>The histories from the two branches were inconsistent and hadn’t been synced in a while</a:t>
            </a:r>
          </a:p>
          <a:p>
            <a:r>
              <a:rPr lang="en-US" dirty="0" smtClean="0"/>
              <a:t>The whole merge process was done before I finished my morning coffee</a:t>
            </a:r>
          </a:p>
          <a:p>
            <a:r>
              <a:rPr lang="en-US" dirty="0" smtClean="0"/>
              <a:t>Tests passed (unit tests do matter)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33387" y="1466186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gitk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33600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0" y="6705600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Comes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20686" y="1697353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gitweb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5588" y="6775450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590800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799" y="2133600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lvl="1"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77800" y="4876800"/>
            <a:ext cx="11582400" cy="4572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[</a:t>
            </a:r>
            <a:r>
              <a:rPr lang="en-US" sz="200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adaptations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FGDMS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rebase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)//: </a:t>
            </a:r>
            <a:r>
              <a:rPr lang="en-US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]%          (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mglazer$:..tana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Studio/FGDMS/)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50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10" y="6096000"/>
            <a:ext cx="105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Branch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893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789" y="6096000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44076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6739" y="6096000"/>
            <a:ext cx="11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vi mode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711884" y="5676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5819" y="601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CWD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1607800" y="5181600"/>
            <a:ext cx="1066800" cy="1066800"/>
          </a:xfrm>
          <a:prstGeom prst="heart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1122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0053" y="6096000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Everything should work for </a:t>
            </a:r>
            <a:r>
              <a:rPr lang="en-US" dirty="0" err="1" smtClean="0"/>
              <a:t>git</a:t>
            </a:r>
            <a:r>
              <a:rPr lang="en-US" smtClean="0"/>
              <a:t> 1.6.6</a:t>
            </a:r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Servers – Share your work!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 smtClean="0"/>
              <a:t>gitosis</a:t>
            </a:r>
            <a:endParaRPr lang="en-US" dirty="0" smtClean="0"/>
          </a:p>
          <a:p>
            <a:pPr lvl="1"/>
            <a:r>
              <a:rPr lang="en-US" sz="3000" dirty="0" smtClean="0"/>
              <a:t>Easy to setup, limited access control</a:t>
            </a:r>
          </a:p>
          <a:p>
            <a:pPr lvl="1"/>
            <a:r>
              <a:rPr lang="en-US" sz="2400" dirty="0" smtClean="0">
                <a:hlinkClick r:id="rId2"/>
              </a:rPr>
              <a:t>http://scie.nti.st/2007/11/14/hosting-git-repositories-the-easy-and-secure-way</a:t>
            </a:r>
            <a:endParaRPr lang="en-US" sz="2400" dirty="0" smtClean="0"/>
          </a:p>
          <a:p>
            <a:r>
              <a:rPr lang="en-US" sz="4000" dirty="0" err="1" smtClean="0"/>
              <a:t>gitolite</a:t>
            </a:r>
            <a:endParaRPr lang="en-US" sz="4000" dirty="0" smtClean="0"/>
          </a:p>
          <a:p>
            <a:pPr lvl="1"/>
            <a:r>
              <a:rPr lang="en-US" sz="2400" dirty="0" smtClean="0"/>
              <a:t>Rewrite of </a:t>
            </a:r>
            <a:r>
              <a:rPr lang="en-US" sz="2400" dirty="0" err="1" smtClean="0"/>
              <a:t>gitosis</a:t>
            </a:r>
            <a:endParaRPr lang="en-US" sz="2400" dirty="0" smtClean="0"/>
          </a:p>
          <a:p>
            <a:pPr lvl="1"/>
            <a:r>
              <a:rPr lang="en-US" sz="2400" dirty="0" smtClean="0"/>
              <a:t>Access control down to the branch level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github.com/sitaramc/gitolite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457200"/>
            <a:ext cx="101600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799" y="1981200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  <a:endParaRPr lang="en-US" sz="3600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i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457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Other neat </a:t>
            </a:r>
            <a:r>
              <a:rPr lang="en-US" b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799" y="1981200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3810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597400" y="1981200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4597A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 dirty="0">
              <a:solidFill>
                <a:srgbClr val="4597A0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1981200"/>
            <a:ext cx="263191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97400" y="3962400"/>
            <a:ext cx="3552543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http:/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/</a:t>
            </a:r>
            <a:r>
              <a:rPr lang="en-US" u="sng" dirty="0" err="1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progit.org</a:t>
            </a:r>
            <a:endParaRPr lang="en-US" u="sng" dirty="0">
              <a:solidFill>
                <a:schemeClr val="accent5">
                  <a:lumMod val="50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3962400"/>
            <a:ext cx="156944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Learn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953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Pages>0</Pages>
  <Words>1984</Words>
  <Characters>0</Characters>
  <Application>Microsoft Macintosh PowerPoint</Application>
  <PresentationFormat>Custom</PresentationFormat>
  <Lines>0</Lines>
  <Paragraphs>359</Paragraphs>
  <Slides>44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Real live case study</vt:lpstr>
      <vt:lpstr>The eFGDMS Story</vt:lpstr>
      <vt:lpstr>MSL says:</vt:lpstr>
      <vt:lpstr>Slide 29</vt:lpstr>
      <vt:lpstr>Our solution</vt:lpstr>
      <vt:lpstr>Our problem</vt:lpstr>
      <vt:lpstr>Enter MongoDB</vt:lpstr>
      <vt:lpstr>git checkout –b mongo_adaptations</vt:lpstr>
      <vt:lpstr>Incorporating upstream changes</vt:lpstr>
      <vt:lpstr>Now merge back to adaptations</vt:lpstr>
      <vt:lpstr>Next will be merge to master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33</cp:revision>
  <dcterms:created xsi:type="dcterms:W3CDTF">2010-01-22T18:00:36Z</dcterms:created>
  <dcterms:modified xsi:type="dcterms:W3CDTF">2010-01-22T18:01:33Z</dcterms:modified>
</cp:coreProperties>
</file>