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Default Extension="pdf" ContentType="application/pdf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embeddings/oleObject1.bin" ContentType="application/vnd.openxmlformats-officedocument.oleObject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59"/>
  </p:notesMasterIdLst>
  <p:handoutMasterIdLst>
    <p:handoutMasterId r:id="rId60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98" r:id="rId36"/>
    <p:sldId id="299" r:id="rId37"/>
    <p:sldId id="296" r:id="rId38"/>
    <p:sldId id="297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76" r:id="rId51"/>
    <p:sldId id="277" r:id="rId52"/>
    <p:sldId id="278" r:id="rId53"/>
    <p:sldId id="295" r:id="rId54"/>
    <p:sldId id="279" r:id="rId55"/>
    <p:sldId id="280" r:id="rId56"/>
    <p:sldId id="281" r:id="rId57"/>
    <p:sldId id="271" r:id="rId5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5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pPr/>
              <a:t>1/21/10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pPr/>
              <a:t>1/21/10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4428" y="5132096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11430000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0292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54000" y="1524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254000" y="19050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top of hierarchy down to branches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5435600" y="15240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5435600" y="2057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a branch up to a higher hierarchy level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82800" y="2743200"/>
            <a:ext cx="7086600" cy="57205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server doesn’t already have subversion installed, go and install it (along with Apache if required)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base directory structure into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635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rgbClr val="FFFFFF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8" grpId="0" animBg="1"/>
      <p:bldP spid="8" grpId="1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62484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log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3f486fc820cfe6af52717dccc8ba1e4f33fa4258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16:33:23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prelim information stating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version number used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e2e38ef3fa2e7a18f141bcd5074feea0d374fffd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16:31:14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Updated presentation.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3f7c1604b0e082532ead23992b5617d4abcb2a69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11:02:47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pptx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presentation.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0035"/>
            <a:ext cx="3428685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Viewing the log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26670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go back in time to a previous version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d4103cbce4020a1c5a27201e943e4699d6583cff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switch back to the master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only go back in time for a specific file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d4103cbce4020a1c5a27201e943e4699d6583cff file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58800" y="1676400"/>
            <a:ext cx="4343074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Going back in time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Gotchas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2235200" y="41148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!= subversion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" name="Vertical Text Placeholder 12"/>
          <p:cNvSpPr txBox="1">
            <a:spLocks/>
          </p:cNvSpPr>
          <p:nvPr/>
        </p:nvSpPr>
        <p:spPr bwMode="auto">
          <a:xfrm>
            <a:off x="650240" y="3276600"/>
            <a:ext cx="11704320" cy="54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based on the theory of patches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merge with the main repository, patches from all commits are applied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Subversion just </a:t>
            </a: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diffs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version against the latest one in the repository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4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843E-6 3.55049E-6 L -2.44843E-6 -0.21108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Example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4732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600" y="1371600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Master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rot="5400000">
            <a:off x="18161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36830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928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adc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80264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dc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0"/>
            <a:endCxn id="17" idx="2"/>
          </p:cNvCxnSpPr>
          <p:nvPr/>
        </p:nvCxnSpPr>
        <p:spPr>
          <a:xfrm>
            <a:off x="26924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>
            <a:off x="49022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>
            <a:off x="7112000" y="3200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30734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283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bd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569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bd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>
            <a:off x="2692400" y="3886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27" idx="2"/>
          </p:cNvCxnSpPr>
          <p:nvPr/>
        </p:nvCxnSpPr>
        <p:spPr>
          <a:xfrm>
            <a:off x="42926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28" idx="2"/>
          </p:cNvCxnSpPr>
          <p:nvPr/>
        </p:nvCxnSpPr>
        <p:spPr>
          <a:xfrm>
            <a:off x="6502400" y="541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855200" y="3810000"/>
            <a:ext cx="23622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git</a:t>
            </a:r>
            <a:r>
              <a:rPr lang="en-US" sz="2400" dirty="0" smtClean="0"/>
              <a:t> merge test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19" idx="0"/>
            <a:endCxn id="35" idx="1"/>
          </p:cNvCxnSpPr>
          <p:nvPr/>
        </p:nvCxnSpPr>
        <p:spPr>
          <a:xfrm>
            <a:off x="9245600" y="3200400"/>
            <a:ext cx="609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35" idx="1"/>
          </p:cNvCxnSpPr>
          <p:nvPr/>
        </p:nvCxnSpPr>
        <p:spPr>
          <a:xfrm flipV="1">
            <a:off x="8788400" y="44577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21794" y="6628606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93294" y="6361906"/>
            <a:ext cx="533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AutoShape 4"/>
          <p:cNvSpPr>
            <a:spLocks/>
          </p:cNvSpPr>
          <p:nvPr/>
        </p:nvSpPr>
        <p:spPr bwMode="auto">
          <a:xfrm>
            <a:off x="1092200" y="1752600"/>
            <a:ext cx="11061700" cy="6324600"/>
          </a:xfrm>
          <a:prstGeom prst="roundRect">
            <a:avLst>
              <a:gd name="adj" fmla="val 12093"/>
            </a:avLst>
          </a:prstGeom>
          <a:solidFill>
            <a:schemeClr val="accent1">
              <a:alpha val="59000"/>
            </a:schemeClr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First the common ancestor is found, this is ‘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ab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’.</a:t>
            </a:r>
          </a:p>
          <a:p>
            <a:pPr lvl="1"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Subversion can’t figure this out, 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 does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Apply patches from test branch on top of master branch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For every patch that there is a conflict, you will have to resolve it.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With subversion you would only have to resolve once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Moral: Merge with tracking branches often or you will spend a morning applying patches</a:t>
            </a:r>
          </a:p>
          <a:p>
            <a:pPr algn="l">
              <a:buFont typeface="Arial"/>
              <a:buChar char="•"/>
            </a:pPr>
            <a:endParaRPr lang="en-US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3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4572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0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rebase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)/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/: </a:t>
            </a:r>
            <a:r>
              <a:rPr lang="en-US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    (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893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7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44076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673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112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0053" y="609600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Activity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Everything should work for </a:t>
            </a:r>
            <a:r>
              <a:rPr lang="en-US" dirty="0" err="1" smtClean="0"/>
              <a:t>git</a:t>
            </a:r>
            <a:r>
              <a:rPr lang="en-US" smtClean="0"/>
              <a:t> 1.6.6</a:t>
            </a:r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 – Share your work!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Pages>0</Pages>
  <Words>1958</Words>
  <Characters>0</Characters>
  <Application>Microsoft Macintosh PowerPoint</Application>
  <PresentationFormat>Custom</PresentationFormat>
  <Lines>0</Lines>
  <Paragraphs>354</Paragraphs>
  <Slides>44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Real live case study</vt:lpstr>
      <vt:lpstr>The eFGDMS Story</vt:lpstr>
      <vt:lpstr>MSL says:</vt:lpstr>
      <vt:lpstr>Slide 29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30</cp:revision>
  <dcterms:created xsi:type="dcterms:W3CDTF">2010-01-22T00:36:11Z</dcterms:created>
  <dcterms:modified xsi:type="dcterms:W3CDTF">2010-01-22T01:34:22Z</dcterms:modified>
</cp:coreProperties>
</file>