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Default Extension="pdf" ContentType="application/pdf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47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embeddings/oleObject1.bin" ContentType="application/vnd.openxmlformats-officedocument.oleObject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4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s/slide12.xml" ContentType="application/vnd.openxmlformats-officedocument.presentationml.slide+xml"/>
  <Default Extension="png" ContentType="image/png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63"/>
  </p:notesMasterIdLst>
  <p:handoutMasterIdLst>
    <p:handoutMasterId r:id="rId64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98" r:id="rId36"/>
    <p:sldId id="299" r:id="rId37"/>
    <p:sldId id="300" r:id="rId38"/>
    <p:sldId id="301" r:id="rId39"/>
    <p:sldId id="296" r:id="rId40"/>
    <p:sldId id="297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302" r:id="rId53"/>
    <p:sldId id="303" r:id="rId54"/>
    <p:sldId id="276" r:id="rId55"/>
    <p:sldId id="277" r:id="rId56"/>
    <p:sldId id="278" r:id="rId57"/>
    <p:sldId id="295" r:id="rId58"/>
    <p:sldId id="279" r:id="rId59"/>
    <p:sldId id="280" r:id="rId60"/>
    <p:sldId id="281" r:id="rId61"/>
    <p:sldId id="271" r:id="rId6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pPr/>
              <a:t>1/25/10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pPr/>
              <a:t>1/25/10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4428" y="5132096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11430000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6248400"/>
            <a:ext cx="4114800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482600" y="62484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b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1234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0" y="5334000"/>
            <a:ext cx="82586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0292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30200" y="4953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330200" y="56388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Take changes from a branch, and rewrite history in that branch</a:t>
            </a:r>
            <a:endParaRPr lang="en-US" sz="2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406400" y="24384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406400" y="3200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Take changes from two branches and create a new commit point</a:t>
            </a:r>
            <a:endParaRPr lang="en-US" sz="2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978400" y="2743200"/>
            <a:ext cx="6210300" cy="532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000" y="7086600"/>
            <a:ext cx="7776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00"/>
                </a:solidFill>
              </a:rPr>
              <a:t>Tip: </a:t>
            </a:r>
            <a:r>
              <a:rPr lang="en-US" sz="2400" dirty="0" smtClean="0">
                <a:solidFill>
                  <a:srgbClr val="000000"/>
                </a:solidFill>
              </a:rPr>
              <a:t>Use rebase when you pull in changes from master,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use merge when you will apply changes from your branch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onto master.</a:t>
            </a:r>
          </a:p>
          <a:p>
            <a:pPr algn="l"/>
            <a:r>
              <a:rPr lang="en-US" sz="2400" b="1" dirty="0" smtClean="0">
                <a:solidFill>
                  <a:srgbClr val="000000"/>
                </a:solidFill>
              </a:rPr>
              <a:t>Don’t rebase with collaborated remote branches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server doesn’t already have subversion installed, go and install it (along with Apache if required)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base directory structure into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254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62484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log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3f486fc820cfe6af52717dccc8ba1e4f33fa4258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16:33:23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prelim information stating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version number used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e2e38ef3fa2e7a18f141bcd5074feea0d374fffd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16:31:14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Updated presentation.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3f7c1604b0e082532ead23992b5617d4abcb2a69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11:02:47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pptx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presentation.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0035"/>
            <a:ext cx="3428685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Viewing the log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26670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go back in time to a previous version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switch back to the master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only go back in time for a specific file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 file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58800" y="1676400"/>
            <a:ext cx="4343074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Going back in time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16000" y="3657600"/>
            <a:ext cx="11125200" cy="4419600"/>
          </a:xfrm>
          <a:prstGeom prst="rect">
            <a:avLst/>
          </a:prstGeom>
          <a:effectLst>
            <a:outerShdw blurRad="203200" dist="1016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4200" y="5105400"/>
            <a:ext cx="1676400" cy="609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Central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496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1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42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2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788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Developer 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5400000" flipH="1" flipV="1">
            <a:off x="4787900" y="4914900"/>
            <a:ext cx="9144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2"/>
          </p:cNvCxnSpPr>
          <p:nvPr/>
        </p:nvCxnSpPr>
        <p:spPr>
          <a:xfrm rot="5400000" flipH="1" flipV="1">
            <a:off x="6045200" y="6172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rot="16200000" flipV="1">
            <a:off x="7302500" y="4914900"/>
            <a:ext cx="9144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2600" y="1905000"/>
            <a:ext cx="931615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does not impose a workflow on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9682" y="4114800"/>
            <a:ext cx="1008730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Central repository (</a:t>
            </a:r>
            <a:r>
              <a:rPr lang="en-US" b="1" dirty="0" err="1" smtClean="0">
                <a:solidFill>
                  <a:srgbClr val="000000"/>
                </a:solidFill>
              </a:rPr>
              <a:t>à</a:t>
            </a:r>
            <a:r>
              <a:rPr lang="en-US" b="1" dirty="0" smtClean="0">
                <a:solidFill>
                  <a:srgbClr val="000000"/>
                </a:solidFill>
              </a:rPr>
              <a:t> la subversion)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16000" y="2667000"/>
            <a:ext cx="11125200" cy="5410200"/>
          </a:xfrm>
          <a:prstGeom prst="rect">
            <a:avLst/>
          </a:prstGeom>
          <a:effectLst>
            <a:outerShdw blurRad="203200" dist="1016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7000" y="3886200"/>
            <a:ext cx="1676400" cy="609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Blessed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784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Private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930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Private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076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Developer Private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3000" y="2819400"/>
            <a:ext cx="598112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Integration Manager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20800" y="6629400"/>
            <a:ext cx="18288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Integration Manager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784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930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0076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rot="16200000" flipH="1">
            <a:off x="2959100" y="3771900"/>
            <a:ext cx="2133600" cy="35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 rot="16200000" flipH="1">
            <a:off x="4216400" y="2514600"/>
            <a:ext cx="2133600" cy="60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9" idx="0"/>
          </p:cNvCxnSpPr>
          <p:nvPr/>
        </p:nvCxnSpPr>
        <p:spPr>
          <a:xfrm rot="16200000" flipH="1">
            <a:off x="5473700" y="1257300"/>
            <a:ext cx="2133600" cy="861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  <a:endCxn id="5" idx="2"/>
          </p:cNvCxnSpPr>
          <p:nvPr/>
        </p:nvCxnSpPr>
        <p:spPr>
          <a:xfrm rot="5400000" flipH="1" flipV="1">
            <a:off x="1168400" y="5562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6" idx="2"/>
          </p:cNvCxnSpPr>
          <p:nvPr/>
        </p:nvCxnSpPr>
        <p:spPr>
          <a:xfrm rot="5400000" flipH="1" flipV="1">
            <a:off x="48641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17" idx="2"/>
          </p:cNvCxnSpPr>
          <p:nvPr/>
        </p:nvCxnSpPr>
        <p:spPr>
          <a:xfrm rot="5400000" flipH="1" flipV="1">
            <a:off x="73787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8" idx="2"/>
          </p:cNvCxnSpPr>
          <p:nvPr/>
        </p:nvCxnSpPr>
        <p:spPr>
          <a:xfrm rot="5400000" flipH="1" flipV="1">
            <a:off x="98933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rot="5400000">
            <a:off x="3073400" y="3886200"/>
            <a:ext cx="1905000" cy="35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4" idx="0"/>
          </p:cNvCxnSpPr>
          <p:nvPr/>
        </p:nvCxnSpPr>
        <p:spPr>
          <a:xfrm rot="5400000">
            <a:off x="4330700" y="2628900"/>
            <a:ext cx="1905000" cy="60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4" idx="0"/>
          </p:cNvCxnSpPr>
          <p:nvPr/>
        </p:nvCxnSpPr>
        <p:spPr>
          <a:xfrm rot="5400000">
            <a:off x="5588000" y="1371600"/>
            <a:ext cx="1905000" cy="861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Gotchas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2235200" y="41148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!= subversion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" name="Vertical Text Placeholder 12"/>
          <p:cNvSpPr txBox="1">
            <a:spLocks/>
          </p:cNvSpPr>
          <p:nvPr/>
        </p:nvSpPr>
        <p:spPr bwMode="auto">
          <a:xfrm>
            <a:off x="650240" y="3276600"/>
            <a:ext cx="11704320" cy="54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based on the theory of patches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merge with the main repository, patches from all commits are applied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Subversion just </a:t>
            </a: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diffs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version against the latest one in the repository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4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843E-6 3.55049E-6 L -2.44843E-6 -0.21108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Example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4732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600" y="1371600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Master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rot="5400000">
            <a:off x="18161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36830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928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adc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80264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0"/>
            <a:endCxn id="17" idx="2"/>
          </p:cNvCxnSpPr>
          <p:nvPr/>
        </p:nvCxnSpPr>
        <p:spPr>
          <a:xfrm>
            <a:off x="26924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>
            <a:off x="49022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>
            <a:off x="7112000" y="3200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30734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283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569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>
            <a:off x="2692400" y="3886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27" idx="2"/>
          </p:cNvCxnSpPr>
          <p:nvPr/>
        </p:nvCxnSpPr>
        <p:spPr>
          <a:xfrm>
            <a:off x="42926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28" idx="2"/>
          </p:cNvCxnSpPr>
          <p:nvPr/>
        </p:nvCxnSpPr>
        <p:spPr>
          <a:xfrm>
            <a:off x="6502400" y="541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855200" y="3810000"/>
            <a:ext cx="23622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git</a:t>
            </a:r>
            <a:r>
              <a:rPr lang="en-US" sz="2400" dirty="0" smtClean="0"/>
              <a:t> merge test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19" idx="0"/>
            <a:endCxn id="35" idx="1"/>
          </p:cNvCxnSpPr>
          <p:nvPr/>
        </p:nvCxnSpPr>
        <p:spPr>
          <a:xfrm>
            <a:off x="9245600" y="3200400"/>
            <a:ext cx="609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35" idx="1"/>
          </p:cNvCxnSpPr>
          <p:nvPr/>
        </p:nvCxnSpPr>
        <p:spPr>
          <a:xfrm flipV="1">
            <a:off x="8788400" y="44577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21794" y="6628606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93294" y="6361906"/>
            <a:ext cx="533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AutoShape 4"/>
          <p:cNvSpPr>
            <a:spLocks/>
          </p:cNvSpPr>
          <p:nvPr/>
        </p:nvSpPr>
        <p:spPr bwMode="auto">
          <a:xfrm>
            <a:off x="1092200" y="1752600"/>
            <a:ext cx="11061700" cy="6324600"/>
          </a:xfrm>
          <a:prstGeom prst="roundRect">
            <a:avLst>
              <a:gd name="adj" fmla="val 12093"/>
            </a:avLst>
          </a:prstGeom>
          <a:solidFill>
            <a:schemeClr val="accent1">
              <a:alpha val="59000"/>
            </a:schemeClr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First the common ancestor is found, this is ‘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ab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’.</a:t>
            </a:r>
          </a:p>
          <a:p>
            <a:pPr lvl="1"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Subversion can’t figure this out, 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 does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Apply patches from test branch on top of master branch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For every patch that there is a conflict, you will have to resolve it.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With subversion you would only have to resolve once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Moral: Merge with tracking branches often or you will spend a morning applying 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patches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Don’t rebase with remote branches (screws over developers tracking that branch)</a:t>
            </a:r>
            <a:endParaRPr lang="en-US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  <a:p>
            <a:pPr algn="l">
              <a:buFont typeface="Arial"/>
              <a:buChar char="•"/>
            </a:pPr>
            <a:endParaRPr lang="en-US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3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 smtClean="0"/>
              <a:t>rebase with remote branches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i="1" dirty="0" smtClean="0"/>
              <a:t>adaptations</a:t>
            </a:r>
            <a:r>
              <a:rPr lang="en-US" dirty="0" smtClean="0"/>
              <a:t> is a remote branch</a:t>
            </a:r>
          </a:p>
          <a:p>
            <a:r>
              <a:rPr lang="en-US" dirty="0" smtClean="0"/>
              <a:t>My life sucks when someone modifies master and then rebases </a:t>
            </a:r>
            <a:r>
              <a:rPr lang="en-US" i="1" dirty="0" smtClean="0"/>
              <a:t>adaptations</a:t>
            </a:r>
          </a:p>
          <a:p>
            <a:r>
              <a:rPr lang="en-US" dirty="0" smtClean="0"/>
              <a:t>Don’t do this</a:t>
            </a:r>
          </a:p>
          <a:p>
            <a:r>
              <a:rPr lang="en-US" dirty="0" smtClean="0"/>
              <a:t>Remember, rebasing rewrites history</a:t>
            </a:r>
          </a:p>
          <a:p>
            <a:r>
              <a:rPr lang="en-US" dirty="0" smtClean="0"/>
              <a:t>It’s the same reason why they say never to interact with yourself when you go back in time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Everything should work for </a:t>
            </a:r>
            <a:r>
              <a:rPr lang="en-US" dirty="0" err="1" smtClean="0"/>
              <a:t>git</a:t>
            </a:r>
            <a:r>
              <a:rPr lang="en-US" smtClean="0"/>
              <a:t> 1.6.6</a:t>
            </a:r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400" y="609600"/>
            <a:ext cx="1010615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Don’t rebase with remote branches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4572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0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rebase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)//: </a:t>
            </a:r>
            <a:r>
              <a:rPr lang="en-US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     (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893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7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44076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673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112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0053" y="609600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 – Share your work!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Pages>0</Pages>
  <Words>2127</Words>
  <Characters>0</Characters>
  <Application>Microsoft Macintosh PowerPoint</Application>
  <PresentationFormat>Custom</PresentationFormat>
  <Lines>0</Lines>
  <Paragraphs>388</Paragraphs>
  <Slides>48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Git Workflows</vt:lpstr>
      <vt:lpstr>Git Workflows</vt:lpstr>
      <vt:lpstr>Slide 26</vt:lpstr>
      <vt:lpstr>Slide 27</vt:lpstr>
      <vt:lpstr>Real live case study</vt:lpstr>
      <vt:lpstr>The eFGDMS Story</vt:lpstr>
      <vt:lpstr>MSL says:</vt:lpstr>
      <vt:lpstr>Slide 31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Don’t rebase with remote branches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39</cp:revision>
  <dcterms:created xsi:type="dcterms:W3CDTF">2010-01-25T20:26:59Z</dcterms:created>
  <dcterms:modified xsi:type="dcterms:W3CDTF">2010-01-25T21:43:46Z</dcterms:modified>
</cp:coreProperties>
</file>