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Default Extension="pdf" ContentType="application/pdf"/>
  <Override PartName="/ppt/slideLayouts/slideLayout1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embeddings/oleObject1.bin" ContentType="application/vnd.openxmlformats-officedocument.oleObject"/>
  <Override PartName="/ppt/tableStyles.xml" ContentType="application/vnd.openxmlformats-officedocument.presentationml.tableStyles+xml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55"/>
  </p:notesMasterIdLst>
  <p:handoutMasterIdLst>
    <p:handoutMasterId r:id="rId56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76" r:id="rId47"/>
    <p:sldId id="277" r:id="rId48"/>
    <p:sldId id="278" r:id="rId49"/>
    <p:sldId id="295" r:id="rId50"/>
    <p:sldId id="279" r:id="rId51"/>
    <p:sldId id="280" r:id="rId52"/>
    <p:sldId id="281" r:id="rId53"/>
    <p:sldId id="271" r:id="rId5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8432801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0292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54000" y="1524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254000" y="19050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top of hierarchy down to branches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5435600" y="15240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5435600" y="2057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a branch up to a higher hierarchy level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82800" y="2743200"/>
            <a:ext cx="7086600" cy="57205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server doesn’t already have subversion installed, go and install it (along with Apache if required)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base directory structure into repository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635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rgbClr val="FFFFFF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  <a:endParaRPr lang="en-US" sz="2400" dirty="0">
              <a:solidFill>
                <a:srgbClr val="FFFFFF"/>
              </a:solidFill>
              <a:latin typeface="Gill Sans" charset="0"/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6096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4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//: </a:t>
            </a:r>
            <a:r>
              <a:rPr lang="en-US" sz="24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 (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50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49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68268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172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</a:t>
            </a:r>
            <a:r>
              <a:rPr lang="en-US" sz="2400" dirty="0" smtClean="0">
                <a:hlinkClick r:id="rId2"/>
              </a:rPr>
              <a:t>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</a:t>
            </a:r>
            <a:r>
              <a:rPr lang="en-US" dirty="0" smtClean="0">
                <a:ea typeface="Gill Sans" charset="0"/>
                <a:cs typeface="Gill Sans" charset="0"/>
              </a:rPr>
              <a:t>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Pages>0</Pages>
  <Words>1647</Words>
  <Characters>0</Characters>
  <Application>Microsoft Macintosh PowerPoint</Application>
  <PresentationFormat>Custom</PresentationFormat>
  <Lines>0</Lines>
  <Paragraphs>301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Gill Sans</vt:lpstr>
      <vt:lpstr>ヒラギノ角ゴ ProN W3</vt:lpstr>
      <vt:lpstr>Andale Mono</vt:lpstr>
      <vt:lpstr>Monaco</vt:lpstr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Real live case study</vt:lpstr>
      <vt:lpstr>The eFGDMS Story</vt:lpstr>
      <vt:lpstr>MSL says:</vt:lpstr>
      <vt:lpstr>Slide 25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23</cp:revision>
  <dcterms:created xsi:type="dcterms:W3CDTF">2010-01-12T18:02:36Z</dcterms:created>
  <dcterms:modified xsi:type="dcterms:W3CDTF">2010-01-13T00:17:13Z</dcterms:modified>
</cp:coreProperties>
</file>