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9"/>
  </p:notesMasterIdLst>
  <p:sldIdLst>
    <p:sldId id="256" r:id="rId2"/>
    <p:sldId id="257" r:id="rId3"/>
    <p:sldId id="259" r:id="rId4"/>
    <p:sldId id="260" r:id="rId5"/>
    <p:sldId id="261" r:id="rId6"/>
    <p:sldId id="262" r:id="rId7"/>
    <p:sldId id="263" r:id="rId8"/>
    <p:sldId id="264" r:id="rId9"/>
    <p:sldId id="265" r:id="rId10"/>
    <p:sldId id="266" r:id="rId11"/>
    <p:sldId id="267" r:id="rId12"/>
    <p:sldId id="273" r:id="rId13"/>
    <p:sldId id="272" r:id="rId14"/>
    <p:sldId id="271" r:id="rId15"/>
    <p:sldId id="270" r:id="rId16"/>
    <p:sldId id="269" r:id="rId17"/>
    <p:sldId id="268"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400615-4BC4-494F-9E10-1D022A6A2EE6}" v="173" dt="2023-09-06T10:45:14.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a remella" userId="164b0266b8fc7d5d" providerId="LiveId" clId="{D3400615-4BC4-494F-9E10-1D022A6A2EE6}"/>
    <pc:docChg chg="undo custSel addSld delSld modSld sldOrd">
      <pc:chgData name="ramana remella" userId="164b0266b8fc7d5d" providerId="LiveId" clId="{D3400615-4BC4-494F-9E10-1D022A6A2EE6}" dt="2023-09-06T11:02:13.764" v="7263" actId="20577"/>
      <pc:docMkLst>
        <pc:docMk/>
      </pc:docMkLst>
      <pc:sldChg chg="addSp delSp modSp mod">
        <pc:chgData name="ramana remella" userId="164b0266b8fc7d5d" providerId="LiveId" clId="{D3400615-4BC4-494F-9E10-1D022A6A2EE6}" dt="2023-09-06T10:33:58.355" v="6186" actId="1076"/>
        <pc:sldMkLst>
          <pc:docMk/>
          <pc:sldMk cId="3115379831" sldId="256"/>
        </pc:sldMkLst>
        <pc:spChg chg="mod">
          <ac:chgData name="ramana remella" userId="164b0266b8fc7d5d" providerId="LiveId" clId="{D3400615-4BC4-494F-9E10-1D022A6A2EE6}" dt="2023-09-06T06:34:28.719" v="624" actId="207"/>
          <ac:spMkLst>
            <pc:docMk/>
            <pc:sldMk cId="3115379831" sldId="256"/>
            <ac:spMk id="3" creationId="{2DB6CC30-717A-2081-A7BC-2E26F9CEB50F}"/>
          </ac:spMkLst>
        </pc:spChg>
        <pc:picChg chg="add mod">
          <ac:chgData name="ramana remella" userId="164b0266b8fc7d5d" providerId="LiveId" clId="{D3400615-4BC4-494F-9E10-1D022A6A2EE6}" dt="2023-09-06T10:33:58.355" v="6186" actId="1076"/>
          <ac:picMkLst>
            <pc:docMk/>
            <pc:sldMk cId="3115379831" sldId="256"/>
            <ac:picMk id="2" creationId="{9FE267F3-1A38-FBC7-B5F0-197559C5D28B}"/>
          </ac:picMkLst>
        </pc:picChg>
        <pc:picChg chg="mod">
          <ac:chgData name="ramana remella" userId="164b0266b8fc7d5d" providerId="LiveId" clId="{D3400615-4BC4-494F-9E10-1D022A6A2EE6}" dt="2023-09-06T06:21:16.757" v="417" actId="14100"/>
          <ac:picMkLst>
            <pc:docMk/>
            <pc:sldMk cId="3115379831" sldId="256"/>
            <ac:picMk id="1028" creationId="{069B48D4-A621-805E-682B-789AD6BE920C}"/>
          </ac:picMkLst>
        </pc:picChg>
        <pc:picChg chg="del mod">
          <ac:chgData name="ramana remella" userId="164b0266b8fc7d5d" providerId="LiveId" clId="{D3400615-4BC4-494F-9E10-1D022A6A2EE6}" dt="2023-09-06T10:33:54.744" v="6184" actId="478"/>
          <ac:picMkLst>
            <pc:docMk/>
            <pc:sldMk cId="3115379831" sldId="256"/>
            <ac:picMk id="1030" creationId="{6F71D87E-A939-8D65-AB42-031A1FB30F89}"/>
          </ac:picMkLst>
        </pc:picChg>
      </pc:sldChg>
      <pc:sldChg chg="addSp delSp modSp">
        <pc:chgData name="ramana remella" userId="164b0266b8fc7d5d" providerId="LiveId" clId="{D3400615-4BC4-494F-9E10-1D022A6A2EE6}" dt="2023-09-06T10:33:52.139" v="6183"/>
        <pc:sldMkLst>
          <pc:docMk/>
          <pc:sldMk cId="4115413200" sldId="257"/>
        </pc:sldMkLst>
        <pc:spChg chg="mod">
          <ac:chgData name="ramana remella" userId="164b0266b8fc7d5d" providerId="LiveId" clId="{D3400615-4BC4-494F-9E10-1D022A6A2EE6}" dt="2023-09-06T06:21:04.459" v="413"/>
          <ac:spMkLst>
            <pc:docMk/>
            <pc:sldMk cId="4115413200" sldId="257"/>
            <ac:spMk id="2" creationId="{F81B7354-0219-3342-AB7E-40BB1E8592F2}"/>
          </ac:spMkLst>
        </pc:spChg>
        <pc:spChg chg="mod">
          <ac:chgData name="ramana remella" userId="164b0266b8fc7d5d" providerId="LiveId" clId="{D3400615-4BC4-494F-9E10-1D022A6A2EE6}" dt="2023-09-06T06:21:04.459" v="413"/>
          <ac:spMkLst>
            <pc:docMk/>
            <pc:sldMk cId="4115413200" sldId="257"/>
            <ac:spMk id="3" creationId="{619868A1-A36E-EDE0-9A8D-F6DF92A28694}"/>
          </ac:spMkLst>
        </pc:spChg>
        <pc:picChg chg="add del mod">
          <ac:chgData name="ramana remella" userId="164b0266b8fc7d5d" providerId="LiveId" clId="{D3400615-4BC4-494F-9E10-1D022A6A2EE6}" dt="2023-09-06T10:33:51.376" v="6182" actId="478"/>
          <ac:picMkLst>
            <pc:docMk/>
            <pc:sldMk cId="4115413200" sldId="257"/>
            <ac:picMk id="4" creationId="{7BFBE2E6-E531-3915-1A88-5A1DB37F6C7E}"/>
          </ac:picMkLst>
        </pc:picChg>
        <pc:picChg chg="add mod">
          <ac:chgData name="ramana remella" userId="164b0266b8fc7d5d" providerId="LiveId" clId="{D3400615-4BC4-494F-9E10-1D022A6A2EE6}" dt="2023-09-06T10:33:52.139" v="6183"/>
          <ac:picMkLst>
            <pc:docMk/>
            <pc:sldMk cId="4115413200" sldId="257"/>
            <ac:picMk id="5" creationId="{A2F2ACA8-C697-FB83-4D17-827B1DB35DA6}"/>
          </ac:picMkLst>
        </pc:picChg>
      </pc:sldChg>
      <pc:sldChg chg="addSp new del">
        <pc:chgData name="ramana remella" userId="164b0266b8fc7d5d" providerId="LiveId" clId="{D3400615-4BC4-494F-9E10-1D022A6A2EE6}" dt="2023-09-06T06:01:29.524" v="4" actId="2696"/>
        <pc:sldMkLst>
          <pc:docMk/>
          <pc:sldMk cId="3428033959" sldId="258"/>
        </pc:sldMkLst>
        <pc:spChg chg="add">
          <ac:chgData name="ramana remella" userId="164b0266b8fc7d5d" providerId="LiveId" clId="{D3400615-4BC4-494F-9E10-1D022A6A2EE6}" dt="2023-09-06T06:00:49.770" v="1"/>
          <ac:spMkLst>
            <pc:docMk/>
            <pc:sldMk cId="3428033959" sldId="258"/>
            <ac:spMk id="4" creationId="{72D2FF13-4E5B-F211-27B8-3BFC7044BF8D}"/>
          </ac:spMkLst>
        </pc:spChg>
        <pc:spChg chg="add">
          <ac:chgData name="ramana remella" userId="164b0266b8fc7d5d" providerId="LiveId" clId="{D3400615-4BC4-494F-9E10-1D022A6A2EE6}" dt="2023-09-06T06:00:49.770" v="1"/>
          <ac:spMkLst>
            <pc:docMk/>
            <pc:sldMk cId="3428033959" sldId="258"/>
            <ac:spMk id="5" creationId="{7C93E943-088C-9F90-397A-286C05878B63}"/>
          </ac:spMkLst>
        </pc:spChg>
        <pc:spChg chg="add">
          <ac:chgData name="ramana remella" userId="164b0266b8fc7d5d" providerId="LiveId" clId="{D3400615-4BC4-494F-9E10-1D022A6A2EE6}" dt="2023-09-06T06:00:49.770" v="1"/>
          <ac:spMkLst>
            <pc:docMk/>
            <pc:sldMk cId="3428033959" sldId="258"/>
            <ac:spMk id="6" creationId="{0FE44EEF-0E87-2FCF-6575-8BDE5902E0C8}"/>
          </ac:spMkLst>
        </pc:spChg>
        <pc:spChg chg="add">
          <ac:chgData name="ramana remella" userId="164b0266b8fc7d5d" providerId="LiveId" clId="{D3400615-4BC4-494F-9E10-1D022A6A2EE6}" dt="2023-09-06T06:00:49.770" v="1"/>
          <ac:spMkLst>
            <pc:docMk/>
            <pc:sldMk cId="3428033959" sldId="258"/>
            <ac:spMk id="7" creationId="{261A3C83-AE75-42B7-E05E-1833E43FE103}"/>
          </ac:spMkLst>
        </pc:spChg>
        <pc:spChg chg="add">
          <ac:chgData name="ramana remella" userId="164b0266b8fc7d5d" providerId="LiveId" clId="{D3400615-4BC4-494F-9E10-1D022A6A2EE6}" dt="2023-09-06T06:00:49.770" v="1"/>
          <ac:spMkLst>
            <pc:docMk/>
            <pc:sldMk cId="3428033959" sldId="258"/>
            <ac:spMk id="8" creationId="{4ED4C512-E5E5-7D5A-115C-1DB9DC60C818}"/>
          </ac:spMkLst>
        </pc:spChg>
        <pc:spChg chg="add">
          <ac:chgData name="ramana remella" userId="164b0266b8fc7d5d" providerId="LiveId" clId="{D3400615-4BC4-494F-9E10-1D022A6A2EE6}" dt="2023-09-06T06:00:49.770" v="1"/>
          <ac:spMkLst>
            <pc:docMk/>
            <pc:sldMk cId="3428033959" sldId="258"/>
            <ac:spMk id="9" creationId="{638F10FD-667B-6249-8ACE-46EEA813CB59}"/>
          </ac:spMkLst>
        </pc:spChg>
        <pc:spChg chg="add">
          <ac:chgData name="ramana remella" userId="164b0266b8fc7d5d" providerId="LiveId" clId="{D3400615-4BC4-494F-9E10-1D022A6A2EE6}" dt="2023-09-06T06:00:49.770" v="1"/>
          <ac:spMkLst>
            <pc:docMk/>
            <pc:sldMk cId="3428033959" sldId="258"/>
            <ac:spMk id="10" creationId="{4911C104-542B-CF1B-E5D2-E1EEFC9CA963}"/>
          </ac:spMkLst>
        </pc:spChg>
        <pc:spChg chg="add">
          <ac:chgData name="ramana remella" userId="164b0266b8fc7d5d" providerId="LiveId" clId="{D3400615-4BC4-494F-9E10-1D022A6A2EE6}" dt="2023-09-06T06:00:49.770" v="1"/>
          <ac:spMkLst>
            <pc:docMk/>
            <pc:sldMk cId="3428033959" sldId="258"/>
            <ac:spMk id="11" creationId="{5528B4F9-C033-DABC-4C0E-79C3CD0530B9}"/>
          </ac:spMkLst>
        </pc:spChg>
        <pc:spChg chg="add">
          <ac:chgData name="ramana remella" userId="164b0266b8fc7d5d" providerId="LiveId" clId="{D3400615-4BC4-494F-9E10-1D022A6A2EE6}" dt="2023-09-06T06:00:49.770" v="1"/>
          <ac:spMkLst>
            <pc:docMk/>
            <pc:sldMk cId="3428033959" sldId="258"/>
            <ac:spMk id="12" creationId="{27EE15A4-9257-783A-3ECC-0312E28BAC58}"/>
          </ac:spMkLst>
        </pc:spChg>
        <pc:spChg chg="add">
          <ac:chgData name="ramana remella" userId="164b0266b8fc7d5d" providerId="LiveId" clId="{D3400615-4BC4-494F-9E10-1D022A6A2EE6}" dt="2023-09-06T06:00:49.770" v="1"/>
          <ac:spMkLst>
            <pc:docMk/>
            <pc:sldMk cId="3428033959" sldId="258"/>
            <ac:spMk id="13" creationId="{EE31344E-2281-16D9-0FB3-7F4A0AFAF31D}"/>
          </ac:spMkLst>
        </pc:spChg>
        <pc:picChg chg="add">
          <ac:chgData name="ramana remella" userId="164b0266b8fc7d5d" providerId="LiveId" clId="{D3400615-4BC4-494F-9E10-1D022A6A2EE6}" dt="2023-09-06T06:00:49.770" v="1"/>
          <ac:picMkLst>
            <pc:docMk/>
            <pc:sldMk cId="3428033959" sldId="258"/>
            <ac:picMk id="1025" creationId="{31D89A0F-ADFA-A7C2-DC83-03CA3CAC2891}"/>
          </ac:picMkLst>
        </pc:picChg>
        <pc:picChg chg="add">
          <ac:chgData name="ramana remella" userId="164b0266b8fc7d5d" providerId="LiveId" clId="{D3400615-4BC4-494F-9E10-1D022A6A2EE6}" dt="2023-09-06T06:00:49.770" v="1"/>
          <ac:picMkLst>
            <pc:docMk/>
            <pc:sldMk cId="3428033959" sldId="258"/>
            <ac:picMk id="1026" creationId="{157925A4-296F-C89D-6F89-97C1DC01C53D}"/>
          </ac:picMkLst>
        </pc:picChg>
        <pc:picChg chg="add">
          <ac:chgData name="ramana remella" userId="164b0266b8fc7d5d" providerId="LiveId" clId="{D3400615-4BC4-494F-9E10-1D022A6A2EE6}" dt="2023-09-06T06:00:49.770" v="1"/>
          <ac:picMkLst>
            <pc:docMk/>
            <pc:sldMk cId="3428033959" sldId="258"/>
            <ac:picMk id="1027" creationId="{7FCD8256-F341-86E9-C44C-EB1CE2F496DC}"/>
          </ac:picMkLst>
        </pc:picChg>
        <pc:picChg chg="add">
          <ac:chgData name="ramana remella" userId="164b0266b8fc7d5d" providerId="LiveId" clId="{D3400615-4BC4-494F-9E10-1D022A6A2EE6}" dt="2023-09-06T06:00:49.770" v="1"/>
          <ac:picMkLst>
            <pc:docMk/>
            <pc:sldMk cId="3428033959" sldId="258"/>
            <ac:picMk id="1028" creationId="{CA07E430-83D3-AD75-6D5F-9BA29AA45B93}"/>
          </ac:picMkLst>
        </pc:picChg>
        <pc:picChg chg="add">
          <ac:chgData name="ramana remella" userId="164b0266b8fc7d5d" providerId="LiveId" clId="{D3400615-4BC4-494F-9E10-1D022A6A2EE6}" dt="2023-09-06T06:00:49.770" v="1"/>
          <ac:picMkLst>
            <pc:docMk/>
            <pc:sldMk cId="3428033959" sldId="258"/>
            <ac:picMk id="1029" creationId="{814E61C4-8A2A-27FB-DB99-C8E5AFB7A694}"/>
          </ac:picMkLst>
        </pc:picChg>
        <pc:picChg chg="add">
          <ac:chgData name="ramana remella" userId="164b0266b8fc7d5d" providerId="LiveId" clId="{D3400615-4BC4-494F-9E10-1D022A6A2EE6}" dt="2023-09-06T06:00:49.770" v="1"/>
          <ac:picMkLst>
            <pc:docMk/>
            <pc:sldMk cId="3428033959" sldId="258"/>
            <ac:picMk id="1030" creationId="{563A1D53-3B7B-DBB7-FF52-CD857162C9EF}"/>
          </ac:picMkLst>
        </pc:picChg>
        <pc:picChg chg="add">
          <ac:chgData name="ramana remella" userId="164b0266b8fc7d5d" providerId="LiveId" clId="{D3400615-4BC4-494F-9E10-1D022A6A2EE6}" dt="2023-09-06T06:00:49.770" v="1"/>
          <ac:picMkLst>
            <pc:docMk/>
            <pc:sldMk cId="3428033959" sldId="258"/>
            <ac:picMk id="1031" creationId="{CDA521B4-2A4A-6DAE-53C8-0473C7011FD6}"/>
          </ac:picMkLst>
        </pc:picChg>
        <pc:picChg chg="add">
          <ac:chgData name="ramana remella" userId="164b0266b8fc7d5d" providerId="LiveId" clId="{D3400615-4BC4-494F-9E10-1D022A6A2EE6}" dt="2023-09-06T06:00:49.770" v="1"/>
          <ac:picMkLst>
            <pc:docMk/>
            <pc:sldMk cId="3428033959" sldId="258"/>
            <ac:picMk id="1032" creationId="{E5638365-8774-A496-56AA-F45B70B946D2}"/>
          </ac:picMkLst>
        </pc:picChg>
        <pc:picChg chg="add">
          <ac:chgData name="ramana remella" userId="164b0266b8fc7d5d" providerId="LiveId" clId="{D3400615-4BC4-494F-9E10-1D022A6A2EE6}" dt="2023-09-06T06:00:49.770" v="1"/>
          <ac:picMkLst>
            <pc:docMk/>
            <pc:sldMk cId="3428033959" sldId="258"/>
            <ac:picMk id="1033" creationId="{D7DEB349-4010-B20C-A768-517069AA7F3F}"/>
          </ac:picMkLst>
        </pc:picChg>
        <pc:picChg chg="add">
          <ac:chgData name="ramana remella" userId="164b0266b8fc7d5d" providerId="LiveId" clId="{D3400615-4BC4-494F-9E10-1D022A6A2EE6}" dt="2023-09-06T06:00:49.770" v="1"/>
          <ac:picMkLst>
            <pc:docMk/>
            <pc:sldMk cId="3428033959" sldId="258"/>
            <ac:picMk id="1034" creationId="{F3E05C98-8401-C1E6-EF12-E33170A920E9}"/>
          </ac:picMkLst>
        </pc:picChg>
      </pc:sldChg>
      <pc:sldChg chg="addSp delSp modSp new mod modClrScheme chgLayout">
        <pc:chgData name="ramana remella" userId="164b0266b8fc7d5d" providerId="LiveId" clId="{D3400615-4BC4-494F-9E10-1D022A6A2EE6}" dt="2023-09-06T10:33:47.584" v="6181"/>
        <pc:sldMkLst>
          <pc:docMk/>
          <pc:sldMk cId="4043689747" sldId="259"/>
        </pc:sldMkLst>
        <pc:spChg chg="del">
          <ac:chgData name="ramana remella" userId="164b0266b8fc7d5d" providerId="LiveId" clId="{D3400615-4BC4-494F-9E10-1D022A6A2EE6}" dt="2023-09-06T06:02:22.952" v="5" actId="478"/>
          <ac:spMkLst>
            <pc:docMk/>
            <pc:sldMk cId="4043689747" sldId="259"/>
            <ac:spMk id="2" creationId="{2F91D929-47AD-C5E9-67FA-D4B04361EE23}"/>
          </ac:spMkLst>
        </pc:spChg>
        <pc:spChg chg="del">
          <ac:chgData name="ramana remella" userId="164b0266b8fc7d5d" providerId="LiveId" clId="{D3400615-4BC4-494F-9E10-1D022A6A2EE6}" dt="2023-09-06T06:02:25.420" v="6" actId="478"/>
          <ac:spMkLst>
            <pc:docMk/>
            <pc:sldMk cId="4043689747" sldId="259"/>
            <ac:spMk id="3" creationId="{60083390-B75C-4E4B-BC55-CD0E22C7319F}"/>
          </ac:spMkLst>
        </pc:spChg>
        <pc:spChg chg="add mod ord">
          <ac:chgData name="ramana remella" userId="164b0266b8fc7d5d" providerId="LiveId" clId="{D3400615-4BC4-494F-9E10-1D022A6A2EE6}" dt="2023-09-06T10:29:49.658" v="6043" actId="14100"/>
          <ac:spMkLst>
            <pc:docMk/>
            <pc:sldMk cId="4043689747" sldId="259"/>
            <ac:spMk id="6" creationId="{53391357-A677-E8D0-D8F6-1658C7B25BCB}"/>
          </ac:spMkLst>
        </pc:spChg>
        <pc:spChg chg="add del mod">
          <ac:chgData name="ramana remella" userId="164b0266b8fc7d5d" providerId="LiveId" clId="{D3400615-4BC4-494F-9E10-1D022A6A2EE6}" dt="2023-09-06T06:12:01.825" v="79" actId="767"/>
          <ac:spMkLst>
            <pc:docMk/>
            <pc:sldMk cId="4043689747" sldId="259"/>
            <ac:spMk id="7" creationId="{42A5555B-72E4-2F94-D127-8D8AC55701F8}"/>
          </ac:spMkLst>
        </pc:spChg>
        <pc:spChg chg="add del mod">
          <ac:chgData name="ramana remella" userId="164b0266b8fc7d5d" providerId="LiveId" clId="{D3400615-4BC4-494F-9E10-1D022A6A2EE6}" dt="2023-09-06T06:12:37.874" v="87"/>
          <ac:spMkLst>
            <pc:docMk/>
            <pc:sldMk cId="4043689747" sldId="259"/>
            <ac:spMk id="8" creationId="{F4A469E3-A94F-FBD8-6E67-CACD27A4C034}"/>
          </ac:spMkLst>
        </pc:spChg>
        <pc:spChg chg="add del mod">
          <ac:chgData name="ramana remella" userId="164b0266b8fc7d5d" providerId="LiveId" clId="{D3400615-4BC4-494F-9E10-1D022A6A2EE6}" dt="2023-09-06T06:12:37.874" v="89"/>
          <ac:spMkLst>
            <pc:docMk/>
            <pc:sldMk cId="4043689747" sldId="259"/>
            <ac:spMk id="9" creationId="{21AB981B-B56C-2EB4-8A40-4E33DC4077D7}"/>
          </ac:spMkLst>
        </pc:spChg>
        <pc:spChg chg="add mod">
          <ac:chgData name="ramana remella" userId="164b0266b8fc7d5d" providerId="LiveId" clId="{D3400615-4BC4-494F-9E10-1D022A6A2EE6}" dt="2023-09-06T06:32:20.712" v="605" actId="207"/>
          <ac:spMkLst>
            <pc:docMk/>
            <pc:sldMk cId="4043689747" sldId="259"/>
            <ac:spMk id="10" creationId="{7D73BB73-57E8-3F1D-073E-6EF3F06B1304}"/>
          </ac:spMkLst>
        </pc:spChg>
        <pc:spChg chg="add del mod">
          <ac:chgData name="ramana remella" userId="164b0266b8fc7d5d" providerId="LiveId" clId="{D3400615-4BC4-494F-9E10-1D022A6A2EE6}" dt="2023-09-06T06:19:56.780" v="405" actId="6264"/>
          <ac:spMkLst>
            <pc:docMk/>
            <pc:sldMk cId="4043689747" sldId="259"/>
            <ac:spMk id="11" creationId="{73AD2308-4404-6F9A-9084-94F004A19F59}"/>
          </ac:spMkLst>
        </pc:spChg>
        <pc:picChg chg="add del mod">
          <ac:chgData name="ramana remella" userId="164b0266b8fc7d5d" providerId="LiveId" clId="{D3400615-4BC4-494F-9E10-1D022A6A2EE6}" dt="2023-09-06T06:04:05.287" v="9" actId="478"/>
          <ac:picMkLst>
            <pc:docMk/>
            <pc:sldMk cId="4043689747" sldId="259"/>
            <ac:picMk id="5" creationId="{736282C6-608C-A71A-5AC7-576E4C00949D}"/>
          </ac:picMkLst>
        </pc:picChg>
        <pc:picChg chg="add del mod">
          <ac:chgData name="ramana remella" userId="164b0266b8fc7d5d" providerId="LiveId" clId="{D3400615-4BC4-494F-9E10-1D022A6A2EE6}" dt="2023-09-06T10:33:46.998" v="6180" actId="478"/>
          <ac:picMkLst>
            <pc:docMk/>
            <pc:sldMk cId="4043689747" sldId="259"/>
            <ac:picMk id="12" creationId="{69EA15CD-B537-D664-504A-08AB5B719D87}"/>
          </ac:picMkLst>
        </pc:picChg>
        <pc:picChg chg="add mod">
          <ac:chgData name="ramana remella" userId="164b0266b8fc7d5d" providerId="LiveId" clId="{D3400615-4BC4-494F-9E10-1D022A6A2EE6}" dt="2023-09-06T10:33:47.584" v="6181"/>
          <ac:picMkLst>
            <pc:docMk/>
            <pc:sldMk cId="4043689747" sldId="259"/>
            <ac:picMk id="13" creationId="{C9857CAE-2316-5122-AC4A-BC201C9493A3}"/>
          </ac:picMkLst>
        </pc:picChg>
        <pc:picChg chg="add del mod">
          <ac:chgData name="ramana remella" userId="164b0266b8fc7d5d" providerId="LiveId" clId="{D3400615-4BC4-494F-9E10-1D022A6A2EE6}" dt="2023-09-06T06:24:40.753" v="534" actId="478"/>
          <ac:picMkLst>
            <pc:docMk/>
            <pc:sldMk cId="4043689747" sldId="259"/>
            <ac:picMk id="2050" creationId="{A3E98ADB-32B4-7CE4-98FD-49D448302D27}"/>
          </ac:picMkLst>
        </pc:picChg>
        <pc:picChg chg="add del mod">
          <ac:chgData name="ramana remella" userId="164b0266b8fc7d5d" providerId="LiveId" clId="{D3400615-4BC4-494F-9E10-1D022A6A2EE6}" dt="2023-09-06T06:40:42.162" v="632" actId="478"/>
          <ac:picMkLst>
            <pc:docMk/>
            <pc:sldMk cId="4043689747" sldId="259"/>
            <ac:picMk id="2052" creationId="{59A14D5E-310C-BAF3-925C-D1EDAE1860A7}"/>
          </ac:picMkLst>
        </pc:picChg>
        <pc:picChg chg="add mod">
          <ac:chgData name="ramana remella" userId="164b0266b8fc7d5d" providerId="LiveId" clId="{D3400615-4BC4-494F-9E10-1D022A6A2EE6}" dt="2023-09-06T06:40:56.320" v="637" actId="14100"/>
          <ac:picMkLst>
            <pc:docMk/>
            <pc:sldMk cId="4043689747" sldId="259"/>
            <ac:picMk id="2054" creationId="{834B000D-A097-2AC6-49B4-961E1F470911}"/>
          </ac:picMkLst>
        </pc:picChg>
      </pc:sldChg>
      <pc:sldChg chg="addSp delSp modSp new mod">
        <pc:chgData name="ramana remella" userId="164b0266b8fc7d5d" providerId="LiveId" clId="{D3400615-4BC4-494F-9E10-1D022A6A2EE6}" dt="2023-09-06T10:42:53.853" v="6440" actId="14100"/>
        <pc:sldMkLst>
          <pc:docMk/>
          <pc:sldMk cId="3468384952" sldId="260"/>
        </pc:sldMkLst>
        <pc:spChg chg="del mod">
          <ac:chgData name="ramana remella" userId="164b0266b8fc7d5d" providerId="LiveId" clId="{D3400615-4BC4-494F-9E10-1D022A6A2EE6}" dt="2023-09-06T06:45:57.641" v="639" actId="478"/>
          <ac:spMkLst>
            <pc:docMk/>
            <pc:sldMk cId="3468384952" sldId="260"/>
            <ac:spMk id="2" creationId="{F776F241-C12C-924A-4423-2C55FA8A55B8}"/>
          </ac:spMkLst>
        </pc:spChg>
        <pc:spChg chg="del mod">
          <ac:chgData name="ramana remella" userId="164b0266b8fc7d5d" providerId="LiveId" clId="{D3400615-4BC4-494F-9E10-1D022A6A2EE6}" dt="2023-09-06T06:45:59.909" v="640" actId="478"/>
          <ac:spMkLst>
            <pc:docMk/>
            <pc:sldMk cId="3468384952" sldId="260"/>
            <ac:spMk id="3" creationId="{CEF0F4B8-BF67-705A-B33F-E275FDDBD071}"/>
          </ac:spMkLst>
        </pc:spChg>
        <pc:picChg chg="add mod">
          <ac:chgData name="ramana remella" userId="164b0266b8fc7d5d" providerId="LiveId" clId="{D3400615-4BC4-494F-9E10-1D022A6A2EE6}" dt="2023-09-06T10:42:53.853" v="6440" actId="14100"/>
          <ac:picMkLst>
            <pc:docMk/>
            <pc:sldMk cId="3468384952" sldId="260"/>
            <ac:picMk id="3074" creationId="{CE4D2B28-73A7-D5A8-70ED-BAFDBB9D92A5}"/>
          </ac:picMkLst>
        </pc:picChg>
      </pc:sldChg>
      <pc:sldChg chg="addSp delSp modSp new mod">
        <pc:chgData name="ramana remella" userId="164b0266b8fc7d5d" providerId="LiveId" clId="{D3400615-4BC4-494F-9E10-1D022A6A2EE6}" dt="2023-09-06T10:33:42.668" v="6179"/>
        <pc:sldMkLst>
          <pc:docMk/>
          <pc:sldMk cId="2238035270" sldId="261"/>
        </pc:sldMkLst>
        <pc:spChg chg="del">
          <ac:chgData name="ramana remella" userId="164b0266b8fc7d5d" providerId="LiveId" clId="{D3400615-4BC4-494F-9E10-1D022A6A2EE6}" dt="2023-09-06T06:47:11.280" v="650" actId="478"/>
          <ac:spMkLst>
            <pc:docMk/>
            <pc:sldMk cId="2238035270" sldId="261"/>
            <ac:spMk id="2" creationId="{4D6C8765-F6C9-4A22-8701-C1DB6136B34C}"/>
          </ac:spMkLst>
        </pc:spChg>
        <pc:spChg chg="mod">
          <ac:chgData name="ramana remella" userId="164b0266b8fc7d5d" providerId="LiveId" clId="{D3400615-4BC4-494F-9E10-1D022A6A2EE6}" dt="2023-09-06T10:22:05.240" v="5826" actId="27636"/>
          <ac:spMkLst>
            <pc:docMk/>
            <pc:sldMk cId="2238035270" sldId="261"/>
            <ac:spMk id="3" creationId="{1039A56B-502F-3182-766E-628650F333D1}"/>
          </ac:spMkLst>
        </pc:spChg>
        <pc:spChg chg="add mod">
          <ac:chgData name="ramana remella" userId="164b0266b8fc7d5d" providerId="LiveId" clId="{D3400615-4BC4-494F-9E10-1D022A6A2EE6}" dt="2023-09-06T10:23:01.023" v="5855" actId="1076"/>
          <ac:spMkLst>
            <pc:docMk/>
            <pc:sldMk cId="2238035270" sldId="261"/>
            <ac:spMk id="4" creationId="{ACBBF033-951D-D59E-F846-C1E44ECFEE25}"/>
          </ac:spMkLst>
        </pc:spChg>
        <pc:picChg chg="add del mod">
          <ac:chgData name="ramana remella" userId="164b0266b8fc7d5d" providerId="LiveId" clId="{D3400615-4BC4-494F-9E10-1D022A6A2EE6}" dt="2023-09-06T10:33:42.012" v="6178" actId="478"/>
          <ac:picMkLst>
            <pc:docMk/>
            <pc:sldMk cId="2238035270" sldId="261"/>
            <ac:picMk id="5" creationId="{9CE8CCA7-ABF0-59A5-3EB6-70142BB98EA2}"/>
          </ac:picMkLst>
        </pc:picChg>
        <pc:picChg chg="add mod">
          <ac:chgData name="ramana remella" userId="164b0266b8fc7d5d" providerId="LiveId" clId="{D3400615-4BC4-494F-9E10-1D022A6A2EE6}" dt="2023-09-06T10:33:42.668" v="6179"/>
          <ac:picMkLst>
            <pc:docMk/>
            <pc:sldMk cId="2238035270" sldId="261"/>
            <ac:picMk id="6" creationId="{24C9A001-03B5-6B2D-475D-65D5A7E0BEBC}"/>
          </ac:picMkLst>
        </pc:picChg>
      </pc:sldChg>
      <pc:sldChg chg="addSp delSp modSp new">
        <pc:chgData name="ramana remella" userId="164b0266b8fc7d5d" providerId="LiveId" clId="{D3400615-4BC4-494F-9E10-1D022A6A2EE6}" dt="2023-09-06T10:43:06.864" v="6444" actId="14100"/>
        <pc:sldMkLst>
          <pc:docMk/>
          <pc:sldMk cId="3073917867" sldId="262"/>
        </pc:sldMkLst>
        <pc:picChg chg="add del mod">
          <ac:chgData name="ramana remella" userId="164b0266b8fc7d5d" providerId="LiveId" clId="{D3400615-4BC4-494F-9E10-1D022A6A2EE6}" dt="2023-09-06T07:07:13.675" v="1050" actId="478"/>
          <ac:picMkLst>
            <pc:docMk/>
            <pc:sldMk cId="3073917867" sldId="262"/>
            <ac:picMk id="4098" creationId="{3776B745-8F8E-A157-EE72-05F52F727D98}"/>
          </ac:picMkLst>
        </pc:picChg>
        <pc:picChg chg="add mod">
          <ac:chgData name="ramana remella" userId="164b0266b8fc7d5d" providerId="LiveId" clId="{D3400615-4BC4-494F-9E10-1D022A6A2EE6}" dt="2023-09-06T10:43:06.864" v="6444" actId="14100"/>
          <ac:picMkLst>
            <pc:docMk/>
            <pc:sldMk cId="3073917867" sldId="262"/>
            <ac:picMk id="4100" creationId="{2A933983-8561-5DB2-4E10-7A8819E4E95C}"/>
          </ac:picMkLst>
        </pc:picChg>
      </pc:sldChg>
      <pc:sldChg chg="addSp delSp modSp new mod">
        <pc:chgData name="ramana remella" userId="164b0266b8fc7d5d" providerId="LiveId" clId="{D3400615-4BC4-494F-9E10-1D022A6A2EE6}" dt="2023-09-06T10:33:38.572" v="6177"/>
        <pc:sldMkLst>
          <pc:docMk/>
          <pc:sldMk cId="298048223" sldId="263"/>
        </pc:sldMkLst>
        <pc:spChg chg="del">
          <ac:chgData name="ramana remella" userId="164b0266b8fc7d5d" providerId="LiveId" clId="{D3400615-4BC4-494F-9E10-1D022A6A2EE6}" dt="2023-09-06T07:08:15.227" v="1060" actId="478"/>
          <ac:spMkLst>
            <pc:docMk/>
            <pc:sldMk cId="298048223" sldId="263"/>
            <ac:spMk id="2" creationId="{215317D8-BCFB-5B67-DACD-1241F34EF605}"/>
          </ac:spMkLst>
        </pc:spChg>
        <pc:spChg chg="mod">
          <ac:chgData name="ramana remella" userId="164b0266b8fc7d5d" providerId="LiveId" clId="{D3400615-4BC4-494F-9E10-1D022A6A2EE6}" dt="2023-09-06T10:23:15.128" v="5857" actId="27636"/>
          <ac:spMkLst>
            <pc:docMk/>
            <pc:sldMk cId="298048223" sldId="263"/>
            <ac:spMk id="3" creationId="{1D5307EE-6F2C-2992-B904-4D0071A87205}"/>
          </ac:spMkLst>
        </pc:spChg>
        <pc:spChg chg="add mod">
          <ac:chgData name="ramana remella" userId="164b0266b8fc7d5d" providerId="LiveId" clId="{D3400615-4BC4-494F-9E10-1D022A6A2EE6}" dt="2023-09-06T10:24:04.538" v="5888" actId="1076"/>
          <ac:spMkLst>
            <pc:docMk/>
            <pc:sldMk cId="298048223" sldId="263"/>
            <ac:spMk id="4" creationId="{45AA1074-3B97-3113-4611-82315003F7E6}"/>
          </ac:spMkLst>
        </pc:spChg>
        <pc:picChg chg="add del mod">
          <ac:chgData name="ramana remella" userId="164b0266b8fc7d5d" providerId="LiveId" clId="{D3400615-4BC4-494F-9E10-1D022A6A2EE6}" dt="2023-09-06T10:33:36.909" v="6176" actId="478"/>
          <ac:picMkLst>
            <pc:docMk/>
            <pc:sldMk cId="298048223" sldId="263"/>
            <ac:picMk id="5" creationId="{E20C987A-E532-B3E4-B69C-DA2BC97B6F8C}"/>
          </ac:picMkLst>
        </pc:picChg>
        <pc:picChg chg="add del mod">
          <ac:chgData name="ramana remella" userId="164b0266b8fc7d5d" providerId="LiveId" clId="{D3400615-4BC4-494F-9E10-1D022A6A2EE6}" dt="2023-09-06T10:33:34.247" v="6175" actId="478"/>
          <ac:picMkLst>
            <pc:docMk/>
            <pc:sldMk cId="298048223" sldId="263"/>
            <ac:picMk id="6" creationId="{2CD0651B-FB8C-E6EA-CF02-D7F67C03ADCF}"/>
          </ac:picMkLst>
        </pc:picChg>
        <pc:picChg chg="add mod">
          <ac:chgData name="ramana remella" userId="164b0266b8fc7d5d" providerId="LiveId" clId="{D3400615-4BC4-494F-9E10-1D022A6A2EE6}" dt="2023-09-06T10:33:38.572" v="6177"/>
          <ac:picMkLst>
            <pc:docMk/>
            <pc:sldMk cId="298048223" sldId="263"/>
            <ac:picMk id="7" creationId="{70866B8E-4779-2FF3-308A-23B83E051EE0}"/>
          </ac:picMkLst>
        </pc:picChg>
      </pc:sldChg>
      <pc:sldChg chg="addSp delSp modSp new mod">
        <pc:chgData name="ramana remella" userId="164b0266b8fc7d5d" providerId="LiveId" clId="{D3400615-4BC4-494F-9E10-1D022A6A2EE6}" dt="2023-09-06T10:45:14.282" v="6448" actId="14100"/>
        <pc:sldMkLst>
          <pc:docMk/>
          <pc:sldMk cId="3937300729" sldId="264"/>
        </pc:sldMkLst>
        <pc:spChg chg="del">
          <ac:chgData name="ramana remella" userId="164b0266b8fc7d5d" providerId="LiveId" clId="{D3400615-4BC4-494F-9E10-1D022A6A2EE6}" dt="2023-09-06T07:32:57.550" v="1565" actId="478"/>
          <ac:spMkLst>
            <pc:docMk/>
            <pc:sldMk cId="3937300729" sldId="264"/>
            <ac:spMk id="2" creationId="{14CEDEE9-1221-916E-D6BD-75052066457E}"/>
          </ac:spMkLst>
        </pc:spChg>
        <pc:picChg chg="add mod">
          <ac:chgData name="ramana remella" userId="164b0266b8fc7d5d" providerId="LiveId" clId="{D3400615-4BC4-494F-9E10-1D022A6A2EE6}" dt="2023-09-06T10:45:14.282" v="6448" actId="14100"/>
          <ac:picMkLst>
            <pc:docMk/>
            <pc:sldMk cId="3937300729" sldId="264"/>
            <ac:picMk id="5122" creationId="{A2F50421-B573-B1CB-6B97-27E4CD7E4410}"/>
          </ac:picMkLst>
        </pc:picChg>
      </pc:sldChg>
      <pc:sldChg chg="addSp delSp modSp new mod">
        <pc:chgData name="ramana remella" userId="164b0266b8fc7d5d" providerId="LiveId" clId="{D3400615-4BC4-494F-9E10-1D022A6A2EE6}" dt="2023-09-06T10:33:27.358" v="6173"/>
        <pc:sldMkLst>
          <pc:docMk/>
          <pc:sldMk cId="3621520731" sldId="265"/>
        </pc:sldMkLst>
        <pc:spChg chg="mod">
          <ac:chgData name="ramana remella" userId="164b0266b8fc7d5d" providerId="LiveId" clId="{D3400615-4BC4-494F-9E10-1D022A6A2EE6}" dt="2023-09-06T10:21:47.390" v="5824" actId="1076"/>
          <ac:spMkLst>
            <pc:docMk/>
            <pc:sldMk cId="3621520731" sldId="265"/>
            <ac:spMk id="2" creationId="{4BB7F650-C97C-A1E6-74E9-045D1956B0C5}"/>
          </ac:spMkLst>
        </pc:spChg>
        <pc:spChg chg="mod">
          <ac:chgData name="ramana remella" userId="164b0266b8fc7d5d" providerId="LiveId" clId="{D3400615-4BC4-494F-9E10-1D022A6A2EE6}" dt="2023-09-06T10:21:27.697" v="5822" actId="14100"/>
          <ac:spMkLst>
            <pc:docMk/>
            <pc:sldMk cId="3621520731" sldId="265"/>
            <ac:spMk id="3" creationId="{19F371B5-5ECA-8C23-19FB-D30DBF9CC7E2}"/>
          </ac:spMkLst>
        </pc:spChg>
        <pc:spChg chg="add del mod">
          <ac:chgData name="ramana remella" userId="164b0266b8fc7d5d" providerId="LiveId" clId="{D3400615-4BC4-494F-9E10-1D022A6A2EE6}" dt="2023-09-06T07:38:50.082" v="1838" actId="478"/>
          <ac:spMkLst>
            <pc:docMk/>
            <pc:sldMk cId="3621520731" sldId="265"/>
            <ac:spMk id="4" creationId="{FADED62C-5529-33CE-AB67-60A2C3286A8B}"/>
          </ac:spMkLst>
        </pc:spChg>
        <pc:spChg chg="add del">
          <ac:chgData name="ramana remella" userId="164b0266b8fc7d5d" providerId="LiveId" clId="{D3400615-4BC4-494F-9E10-1D022A6A2EE6}" dt="2023-09-06T07:39:38.577" v="1853"/>
          <ac:spMkLst>
            <pc:docMk/>
            <pc:sldMk cId="3621520731" sldId="265"/>
            <ac:spMk id="5" creationId="{12C57218-60C2-5546-2699-822E0D015E39}"/>
          </ac:spMkLst>
        </pc:spChg>
        <pc:picChg chg="add del mod">
          <ac:chgData name="ramana remella" userId="164b0266b8fc7d5d" providerId="LiveId" clId="{D3400615-4BC4-494F-9E10-1D022A6A2EE6}" dt="2023-09-06T10:33:26.646" v="6172" actId="478"/>
          <ac:picMkLst>
            <pc:docMk/>
            <pc:sldMk cId="3621520731" sldId="265"/>
            <ac:picMk id="6" creationId="{7C9B903C-65EA-6709-FA8F-6629C1C5DC28}"/>
          </ac:picMkLst>
        </pc:picChg>
        <pc:picChg chg="add mod">
          <ac:chgData name="ramana remella" userId="164b0266b8fc7d5d" providerId="LiveId" clId="{D3400615-4BC4-494F-9E10-1D022A6A2EE6}" dt="2023-09-06T10:33:27.358" v="6173"/>
          <ac:picMkLst>
            <pc:docMk/>
            <pc:sldMk cId="3621520731" sldId="265"/>
            <ac:picMk id="7" creationId="{0CA7A9CF-EEBC-4DC1-07C3-E32C98744B62}"/>
          </ac:picMkLst>
        </pc:picChg>
      </pc:sldChg>
      <pc:sldChg chg="addSp delSp modSp new mod ord modClrScheme chgLayout">
        <pc:chgData name="ramana remella" userId="164b0266b8fc7d5d" providerId="LiveId" clId="{D3400615-4BC4-494F-9E10-1D022A6A2EE6}" dt="2023-09-06T10:26:04.181" v="5980" actId="207"/>
        <pc:sldMkLst>
          <pc:docMk/>
          <pc:sldMk cId="526011997" sldId="266"/>
        </pc:sldMkLst>
        <pc:spChg chg="del">
          <ac:chgData name="ramana remella" userId="164b0266b8fc7d5d" providerId="LiveId" clId="{D3400615-4BC4-494F-9E10-1D022A6A2EE6}" dt="2023-09-06T07:41:57.650" v="1928" actId="478"/>
          <ac:spMkLst>
            <pc:docMk/>
            <pc:sldMk cId="526011997" sldId="266"/>
            <ac:spMk id="2" creationId="{CFFF4A73-6A6A-3701-4B90-208316B9D3C8}"/>
          </ac:spMkLst>
        </pc:spChg>
        <pc:spChg chg="del">
          <ac:chgData name="ramana remella" userId="164b0266b8fc7d5d" providerId="LiveId" clId="{D3400615-4BC4-494F-9E10-1D022A6A2EE6}" dt="2023-09-06T07:42:01.387" v="1929" actId="478"/>
          <ac:spMkLst>
            <pc:docMk/>
            <pc:sldMk cId="526011997" sldId="266"/>
            <ac:spMk id="3" creationId="{E8E7A55C-FBAD-FE2D-17FA-A1BE619D1CCD}"/>
          </ac:spMkLst>
        </pc:spChg>
        <pc:spChg chg="add mod">
          <ac:chgData name="ramana remella" userId="164b0266b8fc7d5d" providerId="LiveId" clId="{D3400615-4BC4-494F-9E10-1D022A6A2EE6}" dt="2023-09-06T10:26:04.181" v="5980" actId="207"/>
          <ac:spMkLst>
            <pc:docMk/>
            <pc:sldMk cId="526011997" sldId="266"/>
            <ac:spMk id="14" creationId="{3058145E-39E8-48F0-7A1C-F3357DCC1171}"/>
          </ac:spMkLst>
        </pc:spChg>
        <pc:picChg chg="add mod">
          <ac:chgData name="ramana remella" userId="164b0266b8fc7d5d" providerId="LiveId" clId="{D3400615-4BC4-494F-9E10-1D022A6A2EE6}" dt="2023-09-06T07:45:40.382" v="1973" actId="1076"/>
          <ac:picMkLst>
            <pc:docMk/>
            <pc:sldMk cId="526011997" sldId="266"/>
            <ac:picMk id="5" creationId="{6DBF2DD6-0384-9BB8-8AC9-094F08C418F8}"/>
          </ac:picMkLst>
        </pc:picChg>
        <pc:picChg chg="add mod">
          <ac:chgData name="ramana remella" userId="164b0266b8fc7d5d" providerId="LiveId" clId="{D3400615-4BC4-494F-9E10-1D022A6A2EE6}" dt="2023-09-06T08:07:34.269" v="2283" actId="14100"/>
          <ac:picMkLst>
            <pc:docMk/>
            <pc:sldMk cId="526011997" sldId="266"/>
            <ac:picMk id="7" creationId="{E82E1A7B-D949-FE29-A451-F1A179C59AFD}"/>
          </ac:picMkLst>
        </pc:picChg>
        <pc:picChg chg="add mod">
          <ac:chgData name="ramana remella" userId="164b0266b8fc7d5d" providerId="LiveId" clId="{D3400615-4BC4-494F-9E10-1D022A6A2EE6}" dt="2023-09-06T07:45:42.316" v="1974" actId="1076"/>
          <ac:picMkLst>
            <pc:docMk/>
            <pc:sldMk cId="526011997" sldId="266"/>
            <ac:picMk id="9" creationId="{F86ECDA7-D7C3-1912-2235-CE456B13C8F8}"/>
          </ac:picMkLst>
        </pc:picChg>
        <pc:picChg chg="add mod">
          <ac:chgData name="ramana remella" userId="164b0266b8fc7d5d" providerId="LiveId" clId="{D3400615-4BC4-494F-9E10-1D022A6A2EE6}" dt="2023-09-06T08:07:37.396" v="2284" actId="14100"/>
          <ac:picMkLst>
            <pc:docMk/>
            <pc:sldMk cId="526011997" sldId="266"/>
            <ac:picMk id="11" creationId="{3D1D8D3F-FF33-DC48-7F83-2E98D4F09AEC}"/>
          </ac:picMkLst>
        </pc:picChg>
        <pc:picChg chg="add mod">
          <ac:chgData name="ramana remella" userId="164b0266b8fc7d5d" providerId="LiveId" clId="{D3400615-4BC4-494F-9E10-1D022A6A2EE6}" dt="2023-09-06T08:08:48.633" v="2287" actId="14100"/>
          <ac:picMkLst>
            <pc:docMk/>
            <pc:sldMk cId="526011997" sldId="266"/>
            <ac:picMk id="13" creationId="{E677A039-C347-2FCF-4A79-158C6A61D8A8}"/>
          </ac:picMkLst>
        </pc:picChg>
      </pc:sldChg>
      <pc:sldChg chg="addSp delSp modSp new mod">
        <pc:chgData name="ramana remella" userId="164b0266b8fc7d5d" providerId="LiveId" clId="{D3400615-4BC4-494F-9E10-1D022A6A2EE6}" dt="2023-09-06T10:46:06.562" v="6449" actId="20577"/>
        <pc:sldMkLst>
          <pc:docMk/>
          <pc:sldMk cId="2495282479" sldId="267"/>
        </pc:sldMkLst>
        <pc:spChg chg="mod">
          <ac:chgData name="ramana remella" userId="164b0266b8fc7d5d" providerId="LiveId" clId="{D3400615-4BC4-494F-9E10-1D022A6A2EE6}" dt="2023-09-06T10:27:00.296" v="6008" actId="14100"/>
          <ac:spMkLst>
            <pc:docMk/>
            <pc:sldMk cId="2495282479" sldId="267"/>
            <ac:spMk id="2" creationId="{6FB95316-0CF4-4D60-B6D6-511AD267B375}"/>
          </ac:spMkLst>
        </pc:spChg>
        <pc:spChg chg="mod">
          <ac:chgData name="ramana remella" userId="164b0266b8fc7d5d" providerId="LiveId" clId="{D3400615-4BC4-494F-9E10-1D022A6A2EE6}" dt="2023-09-06T10:46:06.562" v="6449" actId="20577"/>
          <ac:spMkLst>
            <pc:docMk/>
            <pc:sldMk cId="2495282479" sldId="267"/>
            <ac:spMk id="3" creationId="{D2CE4C30-FD08-AA76-9DCB-A32B8D627F1D}"/>
          </ac:spMkLst>
        </pc:spChg>
        <pc:picChg chg="add del mod">
          <ac:chgData name="ramana remella" userId="164b0266b8fc7d5d" providerId="LiveId" clId="{D3400615-4BC4-494F-9E10-1D022A6A2EE6}" dt="2023-09-06T10:33:22.859" v="6170" actId="478"/>
          <ac:picMkLst>
            <pc:docMk/>
            <pc:sldMk cId="2495282479" sldId="267"/>
            <ac:picMk id="4" creationId="{804F9194-6426-4DEC-2727-3F1BFC3AC13F}"/>
          </ac:picMkLst>
        </pc:picChg>
        <pc:picChg chg="add mod">
          <ac:chgData name="ramana remella" userId="164b0266b8fc7d5d" providerId="LiveId" clId="{D3400615-4BC4-494F-9E10-1D022A6A2EE6}" dt="2023-09-06T10:33:23.434" v="6171"/>
          <ac:picMkLst>
            <pc:docMk/>
            <pc:sldMk cId="2495282479" sldId="267"/>
            <ac:picMk id="5" creationId="{B9524D97-2621-A4F3-48F7-7A8813CA4CEE}"/>
          </ac:picMkLst>
        </pc:picChg>
      </pc:sldChg>
      <pc:sldChg chg="addSp delSp modSp new mod">
        <pc:chgData name="ramana remella" userId="164b0266b8fc7d5d" providerId="LiveId" clId="{D3400615-4BC4-494F-9E10-1D022A6A2EE6}" dt="2023-09-06T09:40:02.703" v="4147" actId="14100"/>
        <pc:sldMkLst>
          <pc:docMk/>
          <pc:sldMk cId="3437130177" sldId="268"/>
        </pc:sldMkLst>
        <pc:spChg chg="del">
          <ac:chgData name="ramana remella" userId="164b0266b8fc7d5d" providerId="LiveId" clId="{D3400615-4BC4-494F-9E10-1D022A6A2EE6}" dt="2023-09-06T09:38:35.921" v="4013" actId="478"/>
          <ac:spMkLst>
            <pc:docMk/>
            <pc:sldMk cId="3437130177" sldId="268"/>
            <ac:spMk id="2" creationId="{33E954C2-7842-46D2-7018-B096B7002B0B}"/>
          </ac:spMkLst>
        </pc:spChg>
        <pc:spChg chg="mod">
          <ac:chgData name="ramana remella" userId="164b0266b8fc7d5d" providerId="LiveId" clId="{D3400615-4BC4-494F-9E10-1D022A6A2EE6}" dt="2023-09-06T09:40:02.703" v="4147" actId="14100"/>
          <ac:spMkLst>
            <pc:docMk/>
            <pc:sldMk cId="3437130177" sldId="268"/>
            <ac:spMk id="3" creationId="{582F6F3E-E55D-7ED8-AB09-5D5083A80F63}"/>
          </ac:spMkLst>
        </pc:spChg>
        <pc:picChg chg="add mod">
          <ac:chgData name="ramana remella" userId="164b0266b8fc7d5d" providerId="LiveId" clId="{D3400615-4BC4-494F-9E10-1D022A6A2EE6}" dt="2023-09-06T09:39:58.044" v="4146" actId="14100"/>
          <ac:picMkLst>
            <pc:docMk/>
            <pc:sldMk cId="3437130177" sldId="268"/>
            <ac:picMk id="5" creationId="{2A8962F9-FDA8-00A4-D6A6-FC7A6BAB5869}"/>
          </ac:picMkLst>
        </pc:picChg>
      </pc:sldChg>
      <pc:sldChg chg="addSp delSp modSp new mod">
        <pc:chgData name="ramana remella" userId="164b0266b8fc7d5d" providerId="LiveId" clId="{D3400615-4BC4-494F-9E10-1D022A6A2EE6}" dt="2023-09-06T09:37:35.025" v="4007" actId="12"/>
        <pc:sldMkLst>
          <pc:docMk/>
          <pc:sldMk cId="1361899786" sldId="269"/>
        </pc:sldMkLst>
        <pc:spChg chg="del">
          <ac:chgData name="ramana remella" userId="164b0266b8fc7d5d" providerId="LiveId" clId="{D3400615-4BC4-494F-9E10-1D022A6A2EE6}" dt="2023-09-06T09:34:41.857" v="3826" actId="478"/>
          <ac:spMkLst>
            <pc:docMk/>
            <pc:sldMk cId="1361899786" sldId="269"/>
            <ac:spMk id="2" creationId="{24BB1018-4B70-AC22-5F38-2BA3F2AE46D1}"/>
          </ac:spMkLst>
        </pc:spChg>
        <pc:spChg chg="mod">
          <ac:chgData name="ramana remella" userId="164b0266b8fc7d5d" providerId="LiveId" clId="{D3400615-4BC4-494F-9E10-1D022A6A2EE6}" dt="2023-09-06T09:37:35.025" v="4007" actId="12"/>
          <ac:spMkLst>
            <pc:docMk/>
            <pc:sldMk cId="1361899786" sldId="269"/>
            <ac:spMk id="3" creationId="{4AB54677-71AB-5E33-559C-DD73CF1D524D}"/>
          </ac:spMkLst>
        </pc:spChg>
        <pc:picChg chg="add mod">
          <ac:chgData name="ramana remella" userId="164b0266b8fc7d5d" providerId="LiveId" clId="{D3400615-4BC4-494F-9E10-1D022A6A2EE6}" dt="2023-09-06T09:34:59.353" v="3832" actId="14100"/>
          <ac:picMkLst>
            <pc:docMk/>
            <pc:sldMk cId="1361899786" sldId="269"/>
            <ac:picMk id="5" creationId="{D62F6D5D-7A8D-8968-C67F-C6ED7CEF0BD4}"/>
          </ac:picMkLst>
        </pc:picChg>
      </pc:sldChg>
      <pc:sldChg chg="addSp delSp modSp new mod">
        <pc:chgData name="ramana remella" userId="164b0266b8fc7d5d" providerId="LiveId" clId="{D3400615-4BC4-494F-9E10-1D022A6A2EE6}" dt="2023-09-06T09:37:44.621" v="4008" actId="12"/>
        <pc:sldMkLst>
          <pc:docMk/>
          <pc:sldMk cId="1301856876" sldId="270"/>
        </pc:sldMkLst>
        <pc:spChg chg="del">
          <ac:chgData name="ramana remella" userId="164b0266b8fc7d5d" providerId="LiveId" clId="{D3400615-4BC4-494F-9E10-1D022A6A2EE6}" dt="2023-09-06T09:30:20.631" v="3555" actId="478"/>
          <ac:spMkLst>
            <pc:docMk/>
            <pc:sldMk cId="1301856876" sldId="270"/>
            <ac:spMk id="2" creationId="{7DFC31DC-CDEF-D5CA-EB4B-0D2D870AF1CC}"/>
          </ac:spMkLst>
        </pc:spChg>
        <pc:spChg chg="mod">
          <ac:chgData name="ramana remella" userId="164b0266b8fc7d5d" providerId="LiveId" clId="{D3400615-4BC4-494F-9E10-1D022A6A2EE6}" dt="2023-09-06T09:37:44.621" v="4008" actId="12"/>
          <ac:spMkLst>
            <pc:docMk/>
            <pc:sldMk cId="1301856876" sldId="270"/>
            <ac:spMk id="3" creationId="{08993993-AC05-2805-34BA-D204268808A8}"/>
          </ac:spMkLst>
        </pc:spChg>
        <pc:picChg chg="add mod">
          <ac:chgData name="ramana remella" userId="164b0266b8fc7d5d" providerId="LiveId" clId="{D3400615-4BC4-494F-9E10-1D022A6A2EE6}" dt="2023-09-06T09:33:39.125" v="3775" actId="14100"/>
          <ac:picMkLst>
            <pc:docMk/>
            <pc:sldMk cId="1301856876" sldId="270"/>
            <ac:picMk id="5" creationId="{E15B3FA6-1EE9-8ED9-557A-A370DE235E11}"/>
          </ac:picMkLst>
        </pc:picChg>
      </pc:sldChg>
      <pc:sldChg chg="addSp delSp modSp new mod">
        <pc:chgData name="ramana remella" userId="164b0266b8fc7d5d" providerId="LiveId" clId="{D3400615-4BC4-494F-9E10-1D022A6A2EE6}" dt="2023-09-06T09:37:52.647" v="4009" actId="12"/>
        <pc:sldMkLst>
          <pc:docMk/>
          <pc:sldMk cId="3817437438" sldId="271"/>
        </pc:sldMkLst>
        <pc:spChg chg="del mod">
          <ac:chgData name="ramana remella" userId="164b0266b8fc7d5d" providerId="LiveId" clId="{D3400615-4BC4-494F-9E10-1D022A6A2EE6}" dt="2023-09-06T09:26:21.441" v="3419" actId="478"/>
          <ac:spMkLst>
            <pc:docMk/>
            <pc:sldMk cId="3817437438" sldId="271"/>
            <ac:spMk id="2" creationId="{F9399FC1-4776-EEBA-3832-F17F30E3B806}"/>
          </ac:spMkLst>
        </pc:spChg>
        <pc:spChg chg="del">
          <ac:chgData name="ramana remella" userId="164b0266b8fc7d5d" providerId="LiveId" clId="{D3400615-4BC4-494F-9E10-1D022A6A2EE6}" dt="2023-09-06T09:26:23.204" v="3420" actId="478"/>
          <ac:spMkLst>
            <pc:docMk/>
            <pc:sldMk cId="3817437438" sldId="271"/>
            <ac:spMk id="3" creationId="{92E868BE-A683-0161-6944-A128A820E044}"/>
          </ac:spMkLst>
        </pc:spChg>
        <pc:spChg chg="add mod">
          <ac:chgData name="ramana remella" userId="164b0266b8fc7d5d" providerId="LiveId" clId="{D3400615-4BC4-494F-9E10-1D022A6A2EE6}" dt="2023-09-06T09:37:52.647" v="4009" actId="12"/>
          <ac:spMkLst>
            <pc:docMk/>
            <pc:sldMk cId="3817437438" sldId="271"/>
            <ac:spMk id="6" creationId="{36967071-84E3-6A7E-AFCB-88ACA881A9C1}"/>
          </ac:spMkLst>
        </pc:spChg>
        <pc:picChg chg="add mod">
          <ac:chgData name="ramana remella" userId="164b0266b8fc7d5d" providerId="LiveId" clId="{D3400615-4BC4-494F-9E10-1D022A6A2EE6}" dt="2023-09-06T09:26:31.111" v="3423" actId="14100"/>
          <ac:picMkLst>
            <pc:docMk/>
            <pc:sldMk cId="3817437438" sldId="271"/>
            <ac:picMk id="5" creationId="{C2EDB207-A9A1-8C3D-7E1E-B2A9507BEAFB}"/>
          </ac:picMkLst>
        </pc:picChg>
      </pc:sldChg>
      <pc:sldChg chg="addSp delSp modSp new mod">
        <pc:chgData name="ramana remella" userId="164b0266b8fc7d5d" providerId="LiveId" clId="{D3400615-4BC4-494F-9E10-1D022A6A2EE6}" dt="2023-09-06T09:38:05.434" v="4012" actId="12"/>
        <pc:sldMkLst>
          <pc:docMk/>
          <pc:sldMk cId="1517550805" sldId="272"/>
        </pc:sldMkLst>
        <pc:spChg chg="del">
          <ac:chgData name="ramana remella" userId="164b0266b8fc7d5d" providerId="LiveId" clId="{D3400615-4BC4-494F-9E10-1D022A6A2EE6}" dt="2023-09-06T09:24:16.536" v="3359" actId="478"/>
          <ac:spMkLst>
            <pc:docMk/>
            <pc:sldMk cId="1517550805" sldId="272"/>
            <ac:spMk id="2" creationId="{D286C54A-9858-FBF9-934B-1956FBFF408D}"/>
          </ac:spMkLst>
        </pc:spChg>
        <pc:spChg chg="del">
          <ac:chgData name="ramana remella" userId="164b0266b8fc7d5d" providerId="LiveId" clId="{D3400615-4BC4-494F-9E10-1D022A6A2EE6}" dt="2023-09-06T09:24:21.710" v="3360" actId="478"/>
          <ac:spMkLst>
            <pc:docMk/>
            <pc:sldMk cId="1517550805" sldId="272"/>
            <ac:spMk id="3" creationId="{0F349BAD-72EB-4351-EC80-E9702A3F4AEE}"/>
          </ac:spMkLst>
        </pc:spChg>
        <pc:spChg chg="add mod">
          <ac:chgData name="ramana remella" userId="164b0266b8fc7d5d" providerId="LiveId" clId="{D3400615-4BC4-494F-9E10-1D022A6A2EE6}" dt="2023-09-06T09:38:05.434" v="4012" actId="12"/>
          <ac:spMkLst>
            <pc:docMk/>
            <pc:sldMk cId="1517550805" sldId="272"/>
            <ac:spMk id="6" creationId="{D4F3AB2C-5BD3-8DEA-D44D-205792F44864}"/>
          </ac:spMkLst>
        </pc:spChg>
        <pc:picChg chg="add mod">
          <ac:chgData name="ramana remella" userId="164b0266b8fc7d5d" providerId="LiveId" clId="{D3400615-4BC4-494F-9E10-1D022A6A2EE6}" dt="2023-09-06T09:25:48.564" v="3415" actId="1076"/>
          <ac:picMkLst>
            <pc:docMk/>
            <pc:sldMk cId="1517550805" sldId="272"/>
            <ac:picMk id="5" creationId="{DDAE066B-99DD-DC7B-5370-735DCAC32049}"/>
          </ac:picMkLst>
        </pc:picChg>
      </pc:sldChg>
      <pc:sldChg chg="addSp delSp modSp new mod">
        <pc:chgData name="ramana remella" userId="164b0266b8fc7d5d" providerId="LiveId" clId="{D3400615-4BC4-494F-9E10-1D022A6A2EE6}" dt="2023-09-06T10:33:19.345" v="6169"/>
        <pc:sldMkLst>
          <pc:docMk/>
          <pc:sldMk cId="1856156005" sldId="273"/>
        </pc:sldMkLst>
        <pc:spChg chg="mod">
          <ac:chgData name="ramana remella" userId="164b0266b8fc7d5d" providerId="LiveId" clId="{D3400615-4BC4-494F-9E10-1D022A6A2EE6}" dt="2023-09-06T10:19:46.214" v="5812" actId="14100"/>
          <ac:spMkLst>
            <pc:docMk/>
            <pc:sldMk cId="1856156005" sldId="273"/>
            <ac:spMk id="2" creationId="{CC463A92-E9B0-32D5-BE3A-F9A530102D55}"/>
          </ac:spMkLst>
        </pc:spChg>
        <pc:spChg chg="mod">
          <ac:chgData name="ramana remella" userId="164b0266b8fc7d5d" providerId="LiveId" clId="{D3400615-4BC4-494F-9E10-1D022A6A2EE6}" dt="2023-09-06T10:19:36.353" v="5810" actId="14100"/>
          <ac:spMkLst>
            <pc:docMk/>
            <pc:sldMk cId="1856156005" sldId="273"/>
            <ac:spMk id="3" creationId="{3D3DC22D-64EF-565F-427D-C38CD4A87FBB}"/>
          </ac:spMkLst>
        </pc:spChg>
        <pc:picChg chg="add del mod">
          <ac:chgData name="ramana remella" userId="164b0266b8fc7d5d" providerId="LiveId" clId="{D3400615-4BC4-494F-9E10-1D022A6A2EE6}" dt="2023-09-06T10:33:18.559" v="6168" actId="478"/>
          <ac:picMkLst>
            <pc:docMk/>
            <pc:sldMk cId="1856156005" sldId="273"/>
            <ac:picMk id="4" creationId="{56858979-4A5D-5AE2-3725-8F6BC08D7DD0}"/>
          </ac:picMkLst>
        </pc:picChg>
        <pc:picChg chg="add mod">
          <ac:chgData name="ramana remella" userId="164b0266b8fc7d5d" providerId="LiveId" clId="{D3400615-4BC4-494F-9E10-1D022A6A2EE6}" dt="2023-09-06T10:33:19.345" v="6169"/>
          <ac:picMkLst>
            <pc:docMk/>
            <pc:sldMk cId="1856156005" sldId="273"/>
            <ac:picMk id="5" creationId="{BDDA4467-3601-C55A-1C36-3E3E92823F75}"/>
          </ac:picMkLst>
        </pc:picChg>
      </pc:sldChg>
      <pc:sldChg chg="addSp modSp new mod">
        <pc:chgData name="ramana remella" userId="164b0266b8fc7d5d" providerId="LiveId" clId="{D3400615-4BC4-494F-9E10-1D022A6A2EE6}" dt="2023-09-06T09:46:42.196" v="4505" actId="20577"/>
        <pc:sldMkLst>
          <pc:docMk/>
          <pc:sldMk cId="3024016276" sldId="274"/>
        </pc:sldMkLst>
        <pc:spChg chg="mod">
          <ac:chgData name="ramana remella" userId="164b0266b8fc7d5d" providerId="LiveId" clId="{D3400615-4BC4-494F-9E10-1D022A6A2EE6}" dt="2023-09-06T09:46:42.196" v="4505" actId="20577"/>
          <ac:spMkLst>
            <pc:docMk/>
            <pc:sldMk cId="3024016276" sldId="274"/>
            <ac:spMk id="3" creationId="{F2D32FFB-68AC-9692-16D1-95BB273BA5F3}"/>
          </ac:spMkLst>
        </pc:spChg>
        <pc:picChg chg="add mod">
          <ac:chgData name="ramana remella" userId="164b0266b8fc7d5d" providerId="LiveId" clId="{D3400615-4BC4-494F-9E10-1D022A6A2EE6}" dt="2023-09-06T09:40:46.797" v="4153" actId="14100"/>
          <ac:picMkLst>
            <pc:docMk/>
            <pc:sldMk cId="3024016276" sldId="274"/>
            <ac:picMk id="5" creationId="{BA519001-DDE8-9DFE-05DA-1468E2E0EF20}"/>
          </ac:picMkLst>
        </pc:picChg>
      </pc:sldChg>
      <pc:sldChg chg="addSp delSp modSp new mod">
        <pc:chgData name="ramana remella" userId="164b0266b8fc7d5d" providerId="LiveId" clId="{D3400615-4BC4-494F-9E10-1D022A6A2EE6}" dt="2023-09-06T10:33:13.016" v="6167"/>
        <pc:sldMkLst>
          <pc:docMk/>
          <pc:sldMk cId="2010915869" sldId="275"/>
        </pc:sldMkLst>
        <pc:spChg chg="mod">
          <ac:chgData name="ramana remella" userId="164b0266b8fc7d5d" providerId="LiveId" clId="{D3400615-4BC4-494F-9E10-1D022A6A2EE6}" dt="2023-09-06T10:20:03.087" v="5813" actId="14100"/>
          <ac:spMkLst>
            <pc:docMk/>
            <pc:sldMk cId="2010915869" sldId="275"/>
            <ac:spMk id="2" creationId="{55EF17FD-333D-B296-95DC-F86906E42C8B}"/>
          </ac:spMkLst>
        </pc:spChg>
        <pc:spChg chg="mod">
          <ac:chgData name="ramana remella" userId="164b0266b8fc7d5d" providerId="LiveId" clId="{D3400615-4BC4-494F-9E10-1D022A6A2EE6}" dt="2023-09-06T10:18:30.922" v="5799" actId="27636"/>
          <ac:spMkLst>
            <pc:docMk/>
            <pc:sldMk cId="2010915869" sldId="275"/>
            <ac:spMk id="3" creationId="{57BA723C-C9A7-46A1-42AF-5FF7CDCE68FC}"/>
          </ac:spMkLst>
        </pc:spChg>
        <pc:picChg chg="add del mod">
          <ac:chgData name="ramana remella" userId="164b0266b8fc7d5d" providerId="LiveId" clId="{D3400615-4BC4-494F-9E10-1D022A6A2EE6}" dt="2023-09-06T10:33:12.435" v="6166" actId="478"/>
          <ac:picMkLst>
            <pc:docMk/>
            <pc:sldMk cId="2010915869" sldId="275"/>
            <ac:picMk id="4" creationId="{3989CCC4-79C6-B195-851B-37CA85FACCBD}"/>
          </ac:picMkLst>
        </pc:picChg>
        <pc:picChg chg="add mod">
          <ac:chgData name="ramana remella" userId="164b0266b8fc7d5d" providerId="LiveId" clId="{D3400615-4BC4-494F-9E10-1D022A6A2EE6}" dt="2023-09-06T10:33:13.016" v="6167"/>
          <ac:picMkLst>
            <pc:docMk/>
            <pc:sldMk cId="2010915869" sldId="275"/>
            <ac:picMk id="5" creationId="{82368384-5F49-B0AC-7ADA-BBF2884D719F}"/>
          </ac:picMkLst>
        </pc:picChg>
      </pc:sldChg>
      <pc:sldChg chg="addSp delSp modSp new mod">
        <pc:chgData name="ramana remella" userId="164b0266b8fc7d5d" providerId="LiveId" clId="{D3400615-4BC4-494F-9E10-1D022A6A2EE6}" dt="2023-09-06T10:50:10.435" v="6452" actId="14100"/>
        <pc:sldMkLst>
          <pc:docMk/>
          <pc:sldMk cId="2654106748" sldId="276"/>
        </pc:sldMkLst>
        <pc:spChg chg="mod">
          <ac:chgData name="ramana remella" userId="164b0266b8fc7d5d" providerId="LiveId" clId="{D3400615-4BC4-494F-9E10-1D022A6A2EE6}" dt="2023-09-06T10:50:10.435" v="6452" actId="14100"/>
          <ac:spMkLst>
            <pc:docMk/>
            <pc:sldMk cId="2654106748" sldId="276"/>
            <ac:spMk id="3" creationId="{E9FE9CC6-E693-2127-6594-CCFDD982F645}"/>
          </ac:spMkLst>
        </pc:spChg>
        <pc:picChg chg="add del mod">
          <ac:chgData name="ramana remella" userId="164b0266b8fc7d5d" providerId="LiveId" clId="{D3400615-4BC4-494F-9E10-1D022A6A2EE6}" dt="2023-09-06T09:59:01.741" v="4756" actId="478"/>
          <ac:picMkLst>
            <pc:docMk/>
            <pc:sldMk cId="2654106748" sldId="276"/>
            <ac:picMk id="5" creationId="{58823CC5-5639-1438-1722-AA277575B2A1}"/>
          </ac:picMkLst>
        </pc:picChg>
        <pc:picChg chg="add mod">
          <ac:chgData name="ramana remella" userId="164b0266b8fc7d5d" providerId="LiveId" clId="{D3400615-4BC4-494F-9E10-1D022A6A2EE6}" dt="2023-09-06T09:59:16.532" v="4762" actId="14100"/>
          <ac:picMkLst>
            <pc:docMk/>
            <pc:sldMk cId="2654106748" sldId="276"/>
            <ac:picMk id="7" creationId="{EBC12B0C-6708-52F3-935E-9962DE02BDF1}"/>
          </ac:picMkLst>
        </pc:picChg>
      </pc:sldChg>
      <pc:sldChg chg="addSp delSp modSp new mod">
        <pc:chgData name="ramana remella" userId="164b0266b8fc7d5d" providerId="LiveId" clId="{D3400615-4BC4-494F-9E10-1D022A6A2EE6}" dt="2023-09-06T10:09:51.751" v="5457" actId="255"/>
        <pc:sldMkLst>
          <pc:docMk/>
          <pc:sldMk cId="395346333" sldId="277"/>
        </pc:sldMkLst>
        <pc:spChg chg="del">
          <ac:chgData name="ramana remella" userId="164b0266b8fc7d5d" providerId="LiveId" clId="{D3400615-4BC4-494F-9E10-1D022A6A2EE6}" dt="2023-09-06T10:05:11.053" v="5120" actId="478"/>
          <ac:spMkLst>
            <pc:docMk/>
            <pc:sldMk cId="395346333" sldId="277"/>
            <ac:spMk id="2" creationId="{04C1F11D-876B-1035-4F33-EC73A6F5831C}"/>
          </ac:spMkLst>
        </pc:spChg>
        <pc:spChg chg="del">
          <ac:chgData name="ramana remella" userId="164b0266b8fc7d5d" providerId="LiveId" clId="{D3400615-4BC4-494F-9E10-1D022A6A2EE6}" dt="2023-09-06T10:05:04.366" v="5118" actId="22"/>
          <ac:spMkLst>
            <pc:docMk/>
            <pc:sldMk cId="395346333" sldId="277"/>
            <ac:spMk id="3" creationId="{5F869621-A31B-FAE3-94DC-3AB367E20EF8}"/>
          </ac:spMkLst>
        </pc:spChg>
        <pc:spChg chg="add mod">
          <ac:chgData name="ramana remella" userId="164b0266b8fc7d5d" providerId="LiveId" clId="{D3400615-4BC4-494F-9E10-1D022A6A2EE6}" dt="2023-09-06T10:09:51.751" v="5457" actId="255"/>
          <ac:spMkLst>
            <pc:docMk/>
            <pc:sldMk cId="395346333" sldId="277"/>
            <ac:spMk id="6" creationId="{56408493-597E-133B-C663-E197EA9A614C}"/>
          </ac:spMkLst>
        </pc:spChg>
        <pc:picChg chg="add mod ord">
          <ac:chgData name="ramana remella" userId="164b0266b8fc7d5d" providerId="LiveId" clId="{D3400615-4BC4-494F-9E10-1D022A6A2EE6}" dt="2023-09-06T10:05:53.682" v="5127" actId="14100"/>
          <ac:picMkLst>
            <pc:docMk/>
            <pc:sldMk cId="395346333" sldId="277"/>
            <ac:picMk id="5" creationId="{4E98FEE3-2E18-EEAC-42C8-32087F5DA7B3}"/>
          </ac:picMkLst>
        </pc:picChg>
      </pc:sldChg>
      <pc:sldChg chg="addSp delSp modSp new mod">
        <pc:chgData name="ramana remella" userId="164b0266b8fc7d5d" providerId="LiveId" clId="{D3400615-4BC4-494F-9E10-1D022A6A2EE6}" dt="2023-09-06T10:13:33.976" v="5635" actId="20577"/>
        <pc:sldMkLst>
          <pc:docMk/>
          <pc:sldMk cId="2321098549" sldId="278"/>
        </pc:sldMkLst>
        <pc:spChg chg="del">
          <ac:chgData name="ramana remella" userId="164b0266b8fc7d5d" providerId="LiveId" clId="{D3400615-4BC4-494F-9E10-1D022A6A2EE6}" dt="2023-09-06T10:11:04.081" v="5461" actId="478"/>
          <ac:spMkLst>
            <pc:docMk/>
            <pc:sldMk cId="2321098549" sldId="278"/>
            <ac:spMk id="2" creationId="{22259FEC-DE82-76AA-8F46-4EC28F072A4E}"/>
          </ac:spMkLst>
        </pc:spChg>
        <pc:spChg chg="mod">
          <ac:chgData name="ramana remella" userId="164b0266b8fc7d5d" providerId="LiveId" clId="{D3400615-4BC4-494F-9E10-1D022A6A2EE6}" dt="2023-09-06T10:13:33.976" v="5635" actId="20577"/>
          <ac:spMkLst>
            <pc:docMk/>
            <pc:sldMk cId="2321098549" sldId="278"/>
            <ac:spMk id="3" creationId="{68B655B4-D5F6-0EED-C30C-4D1BC6AC352A}"/>
          </ac:spMkLst>
        </pc:spChg>
        <pc:picChg chg="add mod">
          <ac:chgData name="ramana remella" userId="164b0266b8fc7d5d" providerId="LiveId" clId="{D3400615-4BC4-494F-9E10-1D022A6A2EE6}" dt="2023-09-06T10:11:12.978" v="5464" actId="14100"/>
          <ac:picMkLst>
            <pc:docMk/>
            <pc:sldMk cId="2321098549" sldId="278"/>
            <ac:picMk id="5" creationId="{56B1C002-57F8-75B4-0112-74BD1F578A8B}"/>
          </ac:picMkLst>
        </pc:picChg>
      </pc:sldChg>
      <pc:sldChg chg="addSp modSp new mod">
        <pc:chgData name="ramana remella" userId="164b0266b8fc7d5d" providerId="LiveId" clId="{D3400615-4BC4-494F-9E10-1D022A6A2EE6}" dt="2023-09-06T10:28:38.744" v="6033" actId="1076"/>
        <pc:sldMkLst>
          <pc:docMk/>
          <pc:sldMk cId="3529892947" sldId="279"/>
        </pc:sldMkLst>
        <pc:spChg chg="mod">
          <ac:chgData name="ramana remella" userId="164b0266b8fc7d5d" providerId="LiveId" clId="{D3400615-4BC4-494F-9E10-1D022A6A2EE6}" dt="2023-09-06T10:20:22.755" v="5815" actId="14100"/>
          <ac:spMkLst>
            <pc:docMk/>
            <pc:sldMk cId="3529892947" sldId="279"/>
            <ac:spMk id="2" creationId="{5AD3E03D-3658-932A-DE42-BEB4BF20DBB7}"/>
          </ac:spMkLst>
        </pc:spChg>
        <pc:spChg chg="mod">
          <ac:chgData name="ramana remella" userId="164b0266b8fc7d5d" providerId="LiveId" clId="{D3400615-4BC4-494F-9E10-1D022A6A2EE6}" dt="2023-09-06T10:18:53.400" v="5804" actId="14100"/>
          <ac:spMkLst>
            <pc:docMk/>
            <pc:sldMk cId="3529892947" sldId="279"/>
            <ac:spMk id="3" creationId="{2A156F98-A5D1-77E9-FB6E-95CF14A51745}"/>
          </ac:spMkLst>
        </pc:spChg>
        <pc:picChg chg="add mod">
          <ac:chgData name="ramana remella" userId="164b0266b8fc7d5d" providerId="LiveId" clId="{D3400615-4BC4-494F-9E10-1D022A6A2EE6}" dt="2023-09-06T10:28:38.744" v="6033" actId="1076"/>
          <ac:picMkLst>
            <pc:docMk/>
            <pc:sldMk cId="3529892947" sldId="279"/>
            <ac:picMk id="4" creationId="{A2407D59-A558-5ADE-C001-3FCE6509A112}"/>
          </ac:picMkLst>
        </pc:picChg>
      </pc:sldChg>
      <pc:sldChg chg="addSp modSp new mod">
        <pc:chgData name="ramana remella" userId="164b0266b8fc7d5d" providerId="LiveId" clId="{D3400615-4BC4-494F-9E10-1D022A6A2EE6}" dt="2023-09-06T10:31:50.074" v="6079" actId="14100"/>
        <pc:sldMkLst>
          <pc:docMk/>
          <pc:sldMk cId="292417377" sldId="280"/>
        </pc:sldMkLst>
        <pc:spChg chg="mod">
          <ac:chgData name="ramana remella" userId="164b0266b8fc7d5d" providerId="LiveId" clId="{D3400615-4BC4-494F-9E10-1D022A6A2EE6}" dt="2023-09-06T10:31:20.197" v="6070" actId="14100"/>
          <ac:spMkLst>
            <pc:docMk/>
            <pc:sldMk cId="292417377" sldId="280"/>
            <ac:spMk id="2" creationId="{ACF9F9CA-EF1C-3F5A-690C-105F39188AE9}"/>
          </ac:spMkLst>
        </pc:spChg>
        <pc:picChg chg="add mod">
          <ac:chgData name="ramana remella" userId="164b0266b8fc7d5d" providerId="LiveId" clId="{D3400615-4BC4-494F-9E10-1D022A6A2EE6}" dt="2023-09-06T10:31:50.074" v="6079" actId="14100"/>
          <ac:picMkLst>
            <pc:docMk/>
            <pc:sldMk cId="292417377" sldId="280"/>
            <ac:picMk id="5" creationId="{975B5D20-2A3B-79EB-9BDF-0A69BC202750}"/>
          </ac:picMkLst>
        </pc:picChg>
      </pc:sldChg>
      <pc:sldChg chg="addSp modSp new mod">
        <pc:chgData name="ramana remella" userId="164b0266b8fc7d5d" providerId="LiveId" clId="{D3400615-4BC4-494F-9E10-1D022A6A2EE6}" dt="2023-09-06T10:39:57.057" v="6420" actId="20577"/>
        <pc:sldMkLst>
          <pc:docMk/>
          <pc:sldMk cId="2376468320" sldId="281"/>
        </pc:sldMkLst>
        <pc:spChg chg="mod">
          <ac:chgData name="ramana remella" userId="164b0266b8fc7d5d" providerId="LiveId" clId="{D3400615-4BC4-494F-9E10-1D022A6A2EE6}" dt="2023-09-06T10:34:25.540" v="6187" actId="207"/>
          <ac:spMkLst>
            <pc:docMk/>
            <pc:sldMk cId="2376468320" sldId="281"/>
            <ac:spMk id="2" creationId="{E59E273F-DFC2-D397-48E1-9A8A13E12DE8}"/>
          </ac:spMkLst>
        </pc:spChg>
        <pc:spChg chg="mod">
          <ac:chgData name="ramana remella" userId="164b0266b8fc7d5d" providerId="LiveId" clId="{D3400615-4BC4-494F-9E10-1D022A6A2EE6}" dt="2023-09-06T10:39:57.057" v="6420" actId="20577"/>
          <ac:spMkLst>
            <pc:docMk/>
            <pc:sldMk cId="2376468320" sldId="281"/>
            <ac:spMk id="3" creationId="{52FAD035-E3A9-23BE-9FF3-00C409120879}"/>
          </ac:spMkLst>
        </pc:spChg>
        <pc:picChg chg="add mod">
          <ac:chgData name="ramana remella" userId="164b0266b8fc7d5d" providerId="LiveId" clId="{D3400615-4BC4-494F-9E10-1D022A6A2EE6}" dt="2023-09-06T10:33:01.617" v="6165"/>
          <ac:picMkLst>
            <pc:docMk/>
            <pc:sldMk cId="2376468320" sldId="281"/>
            <ac:picMk id="4" creationId="{40535C4E-D78F-9D42-2FAE-A224AA13CA3C}"/>
          </ac:picMkLst>
        </pc:picChg>
      </pc:sldChg>
      <pc:sldChg chg="addSp delSp modSp new">
        <pc:chgData name="ramana remella" userId="164b0266b8fc7d5d" providerId="LiveId" clId="{D3400615-4BC4-494F-9E10-1D022A6A2EE6}" dt="2023-09-06T10:42:02.945" v="6428" actId="14100"/>
        <pc:sldMkLst>
          <pc:docMk/>
          <pc:sldMk cId="2662587810" sldId="282"/>
        </pc:sldMkLst>
        <pc:spChg chg="del">
          <ac:chgData name="ramana remella" userId="164b0266b8fc7d5d" providerId="LiveId" clId="{D3400615-4BC4-494F-9E10-1D022A6A2EE6}" dt="2023-09-06T10:41:45.470" v="6422"/>
          <ac:spMkLst>
            <pc:docMk/>
            <pc:sldMk cId="2662587810" sldId="282"/>
            <ac:spMk id="3" creationId="{277A475A-7B8D-A640-0967-4F8022C8372F}"/>
          </ac:spMkLst>
        </pc:spChg>
        <pc:picChg chg="add mod">
          <ac:chgData name="ramana remella" userId="164b0266b8fc7d5d" providerId="LiveId" clId="{D3400615-4BC4-494F-9E10-1D022A6A2EE6}" dt="2023-09-06T10:42:02.945" v="6428" actId="14100"/>
          <ac:picMkLst>
            <pc:docMk/>
            <pc:sldMk cId="2662587810" sldId="282"/>
            <ac:picMk id="7170" creationId="{3DE4C3E0-93C8-5269-BA97-4897414741C2}"/>
          </ac:picMkLst>
        </pc:picChg>
      </pc:sldChg>
      <pc:sldChg chg="addSp modSp new mod">
        <pc:chgData name="ramana remella" userId="164b0266b8fc7d5d" providerId="LiveId" clId="{D3400615-4BC4-494F-9E10-1D022A6A2EE6}" dt="2023-09-06T11:02:13.764" v="7263" actId="20577"/>
        <pc:sldMkLst>
          <pc:docMk/>
          <pc:sldMk cId="2227531717" sldId="283"/>
        </pc:sldMkLst>
        <pc:spChg chg="mod">
          <ac:chgData name="ramana remella" userId="164b0266b8fc7d5d" providerId="LiveId" clId="{D3400615-4BC4-494F-9E10-1D022A6A2EE6}" dt="2023-09-06T10:54:09.792" v="6464" actId="14100"/>
          <ac:spMkLst>
            <pc:docMk/>
            <pc:sldMk cId="2227531717" sldId="283"/>
            <ac:spMk id="2" creationId="{251B448B-8787-7CB5-2BA0-EB592B416139}"/>
          </ac:spMkLst>
        </pc:spChg>
        <pc:spChg chg="mod">
          <ac:chgData name="ramana remella" userId="164b0266b8fc7d5d" providerId="LiveId" clId="{D3400615-4BC4-494F-9E10-1D022A6A2EE6}" dt="2023-09-06T11:02:13.764" v="7263" actId="20577"/>
          <ac:spMkLst>
            <pc:docMk/>
            <pc:sldMk cId="2227531717" sldId="283"/>
            <ac:spMk id="3" creationId="{35E35C95-05DC-CC0D-18FC-C3E682AFD696}"/>
          </ac:spMkLst>
        </pc:spChg>
        <pc:picChg chg="add mod">
          <ac:chgData name="ramana remella" userId="164b0266b8fc7d5d" providerId="LiveId" clId="{D3400615-4BC4-494F-9E10-1D022A6A2EE6}" dt="2023-09-06T10:52:53.654" v="6461"/>
          <ac:picMkLst>
            <pc:docMk/>
            <pc:sldMk cId="2227531717" sldId="283"/>
            <ac:picMk id="4" creationId="{0D64FA7A-CF4B-6729-A6B5-9A4AF1CE17C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63970-1F91-4B0E-A5CB-7460C88A69FB}" type="datetimeFigureOut">
              <a:rPr lang="en-IN" smtClean="0"/>
              <a:t>06-09-2023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FC121-7CDF-4AEC-A2F6-00064D256DCD}" type="slidenum">
              <a:rPr lang="en-IN" smtClean="0"/>
              <a:t>‹#›</a:t>
            </a:fld>
            <a:endParaRPr lang="en-IN"/>
          </a:p>
        </p:txBody>
      </p:sp>
    </p:spTree>
    <p:extLst>
      <p:ext uri="{BB962C8B-B14F-4D97-AF65-F5344CB8AC3E}">
        <p14:creationId xmlns:p14="http://schemas.microsoft.com/office/powerpoint/2010/main" val="412061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240457-0B37-4FC4-B08A-8F8513D7DA48}" type="datetimeFigureOut">
              <a:rPr lang="en-IN" smtClean="0"/>
              <a:t>06-09-2023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9E9997F-F48C-475B-95B2-5394CF0CEEF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150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240457-0B37-4FC4-B08A-8F8513D7DA48}"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9997F-F48C-475B-95B2-5394CF0CEEF8}" type="slidenum">
              <a:rPr lang="en-IN" smtClean="0"/>
              <a:t>‹#›</a:t>
            </a:fld>
            <a:endParaRPr lang="en-IN"/>
          </a:p>
        </p:txBody>
      </p:sp>
    </p:spTree>
    <p:extLst>
      <p:ext uri="{BB962C8B-B14F-4D97-AF65-F5344CB8AC3E}">
        <p14:creationId xmlns:p14="http://schemas.microsoft.com/office/powerpoint/2010/main" val="168445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40457-0B37-4FC4-B08A-8F8513D7DA48}"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9997F-F48C-475B-95B2-5394CF0CEEF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795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40457-0B37-4FC4-B08A-8F8513D7DA48}"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9997F-F48C-475B-95B2-5394CF0CEEF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889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40457-0B37-4FC4-B08A-8F8513D7DA48}"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9997F-F48C-475B-95B2-5394CF0CEEF8}" type="slidenum">
              <a:rPr lang="en-IN" smtClean="0"/>
              <a:t>‹#›</a:t>
            </a:fld>
            <a:endParaRPr lang="en-IN"/>
          </a:p>
        </p:txBody>
      </p:sp>
    </p:spTree>
    <p:extLst>
      <p:ext uri="{BB962C8B-B14F-4D97-AF65-F5344CB8AC3E}">
        <p14:creationId xmlns:p14="http://schemas.microsoft.com/office/powerpoint/2010/main" val="4018489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40457-0B37-4FC4-B08A-8F8513D7DA48}"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9997F-F48C-475B-95B2-5394CF0CEEF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192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40457-0B37-4FC4-B08A-8F8513D7DA48}"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9997F-F48C-475B-95B2-5394CF0CEEF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8391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40457-0B37-4FC4-B08A-8F8513D7DA48}"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9997F-F48C-475B-95B2-5394CF0CEEF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120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40457-0B37-4FC4-B08A-8F8513D7DA48}"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9997F-F48C-475B-95B2-5394CF0CEEF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880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40457-0B37-4FC4-B08A-8F8513D7DA48}"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9997F-F48C-475B-95B2-5394CF0CEEF8}" type="slidenum">
              <a:rPr lang="en-IN" smtClean="0"/>
              <a:t>‹#›</a:t>
            </a:fld>
            <a:endParaRPr lang="en-IN"/>
          </a:p>
        </p:txBody>
      </p:sp>
    </p:spTree>
    <p:extLst>
      <p:ext uri="{BB962C8B-B14F-4D97-AF65-F5344CB8AC3E}">
        <p14:creationId xmlns:p14="http://schemas.microsoft.com/office/powerpoint/2010/main" val="1133750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40457-0B37-4FC4-B08A-8F8513D7DA48}"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9997F-F48C-475B-95B2-5394CF0CEEF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63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240457-0B37-4FC4-B08A-8F8513D7DA48}"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9997F-F48C-475B-95B2-5394CF0CEEF8}" type="slidenum">
              <a:rPr lang="en-IN" smtClean="0"/>
              <a:t>‹#›</a:t>
            </a:fld>
            <a:endParaRPr lang="en-IN"/>
          </a:p>
        </p:txBody>
      </p:sp>
    </p:spTree>
    <p:extLst>
      <p:ext uri="{BB962C8B-B14F-4D97-AF65-F5344CB8AC3E}">
        <p14:creationId xmlns:p14="http://schemas.microsoft.com/office/powerpoint/2010/main" val="149351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240457-0B37-4FC4-B08A-8F8513D7DA48}" type="datetimeFigureOut">
              <a:rPr lang="en-IN" smtClean="0"/>
              <a:t>06-09-2023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E9997F-F48C-475B-95B2-5394CF0CEEF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764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240457-0B37-4FC4-B08A-8F8513D7DA48}" type="datetimeFigureOut">
              <a:rPr lang="en-IN" smtClean="0"/>
              <a:t>06-09-2023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E9997F-F48C-475B-95B2-5394CF0CEEF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035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40457-0B37-4FC4-B08A-8F8513D7DA48}" type="datetimeFigureOut">
              <a:rPr lang="en-IN" smtClean="0"/>
              <a:t>06-09-2023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E9997F-F48C-475B-95B2-5394CF0CEEF8}" type="slidenum">
              <a:rPr lang="en-IN" smtClean="0"/>
              <a:t>‹#›</a:t>
            </a:fld>
            <a:endParaRPr lang="en-IN"/>
          </a:p>
        </p:txBody>
      </p:sp>
    </p:spTree>
    <p:extLst>
      <p:ext uri="{BB962C8B-B14F-4D97-AF65-F5344CB8AC3E}">
        <p14:creationId xmlns:p14="http://schemas.microsoft.com/office/powerpoint/2010/main" val="254112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240457-0B37-4FC4-B08A-8F8513D7DA48}"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9997F-F48C-475B-95B2-5394CF0CEEF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37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240457-0B37-4FC4-B08A-8F8513D7DA48}"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9997F-F48C-475B-95B2-5394CF0CEEF8}" type="slidenum">
              <a:rPr lang="en-IN" smtClean="0"/>
              <a:t>‹#›</a:t>
            </a:fld>
            <a:endParaRPr lang="en-IN"/>
          </a:p>
        </p:txBody>
      </p:sp>
    </p:spTree>
    <p:extLst>
      <p:ext uri="{BB962C8B-B14F-4D97-AF65-F5344CB8AC3E}">
        <p14:creationId xmlns:p14="http://schemas.microsoft.com/office/powerpoint/2010/main" val="2654327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240457-0B37-4FC4-B08A-8F8513D7DA48}" type="datetimeFigureOut">
              <a:rPr lang="en-IN" smtClean="0"/>
              <a:t>06-09-2023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E9997F-F48C-475B-95B2-5394CF0CEEF8}" type="slidenum">
              <a:rPr lang="en-IN" smtClean="0"/>
              <a:t>‹#›</a:t>
            </a:fld>
            <a:endParaRPr lang="en-IN"/>
          </a:p>
        </p:txBody>
      </p:sp>
    </p:spTree>
    <p:extLst>
      <p:ext uri="{BB962C8B-B14F-4D97-AF65-F5344CB8AC3E}">
        <p14:creationId xmlns:p14="http://schemas.microsoft.com/office/powerpoint/2010/main" val="32698903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B6CC30-717A-2081-A7BC-2E26F9CEB50F}"/>
              </a:ext>
            </a:extLst>
          </p:cNvPr>
          <p:cNvSpPr>
            <a:spLocks noGrp="1"/>
          </p:cNvSpPr>
          <p:nvPr>
            <p:ph type="subTitle" idx="1"/>
          </p:nvPr>
        </p:nvSpPr>
        <p:spPr>
          <a:xfrm>
            <a:off x="1524000" y="1772816"/>
            <a:ext cx="9144000" cy="3484983"/>
          </a:xfrm>
        </p:spPr>
        <p:txBody>
          <a:bodyPr>
            <a:normAutofit/>
          </a:bodyPr>
          <a:lstStyle/>
          <a:p>
            <a:r>
              <a:rPr lang="en-IN" sz="4400" b="1" i="0" u="none" strike="noStrike" baseline="0" dirty="0">
                <a:solidFill>
                  <a:srgbClr val="C00000"/>
                </a:solidFill>
                <a:latin typeface="TimesNewRomanPSMT"/>
              </a:rPr>
              <a:t>Lending Club Case Study</a:t>
            </a:r>
          </a:p>
          <a:p>
            <a:r>
              <a:rPr lang="en-IN" b="0" i="0" u="none" strike="noStrike" baseline="0" dirty="0">
                <a:solidFill>
                  <a:srgbClr val="C00000"/>
                </a:solidFill>
                <a:latin typeface="TimesNewRomanPSMT"/>
              </a:rPr>
              <a:t>by</a:t>
            </a:r>
          </a:p>
          <a:p>
            <a:r>
              <a:rPr lang="en-IN" sz="3200" dirty="0">
                <a:solidFill>
                  <a:srgbClr val="C00000"/>
                </a:solidFill>
                <a:latin typeface="TimesNewRomanPSMT"/>
              </a:rPr>
              <a:t>Remella Satya Ramana Kumar</a:t>
            </a:r>
            <a:endParaRPr lang="en-IN" sz="3200" dirty="0">
              <a:solidFill>
                <a:srgbClr val="C00000"/>
              </a:solidFill>
            </a:endParaRPr>
          </a:p>
        </p:txBody>
      </p:sp>
      <p:pic>
        <p:nvPicPr>
          <p:cNvPr id="1028" name="Picture 4" descr="IIIT Bangalore « HiPC – High Performance Computing">
            <a:extLst>
              <a:ext uri="{FF2B5EF4-FFF2-40B4-BE49-F238E27FC236}">
                <a16:creationId xmlns:a16="http://schemas.microsoft.com/office/drawing/2014/main" id="{069B48D4-A621-805E-682B-789AD6BE9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0146" y="124546"/>
            <a:ext cx="3337249" cy="12038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descr="Brandfetch | upGrad Logos &amp; Brand Assets">
            <a:extLst>
              <a:ext uri="{FF2B5EF4-FFF2-40B4-BE49-F238E27FC236}">
                <a16:creationId xmlns:a16="http://schemas.microsoft.com/office/drawing/2014/main" id="{9FE267F3-1A38-FBC7-B5F0-197559C5D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08" y="124546"/>
            <a:ext cx="2799184" cy="73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37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BF2DD6-0384-9BB8-8AC9-094F08C418F8}"/>
              </a:ext>
            </a:extLst>
          </p:cNvPr>
          <p:cNvPicPr>
            <a:picLocks noChangeAspect="1"/>
          </p:cNvPicPr>
          <p:nvPr/>
        </p:nvPicPr>
        <p:blipFill>
          <a:blip r:embed="rId2"/>
          <a:stretch>
            <a:fillRect/>
          </a:stretch>
        </p:blipFill>
        <p:spPr>
          <a:xfrm>
            <a:off x="0" y="0"/>
            <a:ext cx="3415004" cy="2006081"/>
          </a:xfrm>
          <a:prstGeom prst="rect">
            <a:avLst/>
          </a:prstGeom>
        </p:spPr>
      </p:pic>
      <p:pic>
        <p:nvPicPr>
          <p:cNvPr id="7" name="Picture 6">
            <a:extLst>
              <a:ext uri="{FF2B5EF4-FFF2-40B4-BE49-F238E27FC236}">
                <a16:creationId xmlns:a16="http://schemas.microsoft.com/office/drawing/2014/main" id="{E82E1A7B-D949-FE29-A451-F1A179C59AFD}"/>
              </a:ext>
            </a:extLst>
          </p:cNvPr>
          <p:cNvPicPr>
            <a:picLocks noChangeAspect="1"/>
          </p:cNvPicPr>
          <p:nvPr/>
        </p:nvPicPr>
        <p:blipFill>
          <a:blip r:embed="rId3"/>
          <a:stretch>
            <a:fillRect/>
          </a:stretch>
        </p:blipFill>
        <p:spPr>
          <a:xfrm>
            <a:off x="1" y="2106374"/>
            <a:ext cx="12192000" cy="2876174"/>
          </a:xfrm>
          <a:prstGeom prst="rect">
            <a:avLst/>
          </a:prstGeom>
        </p:spPr>
      </p:pic>
      <p:pic>
        <p:nvPicPr>
          <p:cNvPr id="9" name="Picture 8">
            <a:extLst>
              <a:ext uri="{FF2B5EF4-FFF2-40B4-BE49-F238E27FC236}">
                <a16:creationId xmlns:a16="http://schemas.microsoft.com/office/drawing/2014/main" id="{F86ECDA7-D7C3-1912-2235-CE456B13C8F8}"/>
              </a:ext>
            </a:extLst>
          </p:cNvPr>
          <p:cNvPicPr>
            <a:picLocks noChangeAspect="1"/>
          </p:cNvPicPr>
          <p:nvPr/>
        </p:nvPicPr>
        <p:blipFill>
          <a:blip r:embed="rId4"/>
          <a:stretch>
            <a:fillRect/>
          </a:stretch>
        </p:blipFill>
        <p:spPr>
          <a:xfrm>
            <a:off x="8332236" y="21004"/>
            <a:ext cx="3859764" cy="1982733"/>
          </a:xfrm>
          <a:prstGeom prst="rect">
            <a:avLst/>
          </a:prstGeom>
        </p:spPr>
      </p:pic>
      <p:pic>
        <p:nvPicPr>
          <p:cNvPr id="11" name="Picture 10">
            <a:extLst>
              <a:ext uri="{FF2B5EF4-FFF2-40B4-BE49-F238E27FC236}">
                <a16:creationId xmlns:a16="http://schemas.microsoft.com/office/drawing/2014/main" id="{3D1D8D3F-FF33-DC48-7F83-2E98D4F09AEC}"/>
              </a:ext>
            </a:extLst>
          </p:cNvPr>
          <p:cNvPicPr>
            <a:picLocks noChangeAspect="1"/>
          </p:cNvPicPr>
          <p:nvPr/>
        </p:nvPicPr>
        <p:blipFill>
          <a:blip r:embed="rId5"/>
          <a:stretch>
            <a:fillRect/>
          </a:stretch>
        </p:blipFill>
        <p:spPr>
          <a:xfrm>
            <a:off x="0" y="5082841"/>
            <a:ext cx="3517641" cy="1775159"/>
          </a:xfrm>
          <a:prstGeom prst="rect">
            <a:avLst/>
          </a:prstGeom>
        </p:spPr>
      </p:pic>
      <p:pic>
        <p:nvPicPr>
          <p:cNvPr id="13" name="Picture 12">
            <a:extLst>
              <a:ext uri="{FF2B5EF4-FFF2-40B4-BE49-F238E27FC236}">
                <a16:creationId xmlns:a16="http://schemas.microsoft.com/office/drawing/2014/main" id="{E677A039-C347-2FCF-4A79-158C6A61D8A8}"/>
              </a:ext>
            </a:extLst>
          </p:cNvPr>
          <p:cNvPicPr>
            <a:picLocks noChangeAspect="1"/>
          </p:cNvPicPr>
          <p:nvPr/>
        </p:nvPicPr>
        <p:blipFill>
          <a:blip r:embed="rId6"/>
          <a:stretch>
            <a:fillRect/>
          </a:stretch>
        </p:blipFill>
        <p:spPr>
          <a:xfrm>
            <a:off x="7884366" y="5165309"/>
            <a:ext cx="4307633" cy="1692691"/>
          </a:xfrm>
          <a:prstGeom prst="rect">
            <a:avLst/>
          </a:prstGeom>
        </p:spPr>
      </p:pic>
      <p:sp>
        <p:nvSpPr>
          <p:cNvPr id="14" name="TextBox 13">
            <a:extLst>
              <a:ext uri="{FF2B5EF4-FFF2-40B4-BE49-F238E27FC236}">
                <a16:creationId xmlns:a16="http://schemas.microsoft.com/office/drawing/2014/main" id="{3058145E-39E8-48F0-7A1C-F3357DCC1171}"/>
              </a:ext>
            </a:extLst>
          </p:cNvPr>
          <p:cNvSpPr txBox="1"/>
          <p:nvPr/>
        </p:nvSpPr>
        <p:spPr>
          <a:xfrm>
            <a:off x="3517641" y="1375093"/>
            <a:ext cx="5259357" cy="553998"/>
          </a:xfrm>
          <a:prstGeom prst="rect">
            <a:avLst/>
          </a:prstGeom>
          <a:noFill/>
        </p:spPr>
        <p:txBody>
          <a:bodyPr wrap="square" rtlCol="0">
            <a:spAutoFit/>
          </a:bodyPr>
          <a:lstStyle/>
          <a:p>
            <a:r>
              <a:rPr lang="en-IN" sz="2600" dirty="0">
                <a:solidFill>
                  <a:srgbClr val="FF0000"/>
                </a:solidFill>
              </a:rPr>
              <a:t>Box plot of 5 different columns </a:t>
            </a:r>
            <a:r>
              <a:rPr lang="en-IN" sz="3000" dirty="0">
                <a:solidFill>
                  <a:srgbClr val="FF0000"/>
                </a:solidFill>
              </a:rPr>
              <a:t>:</a:t>
            </a:r>
          </a:p>
        </p:txBody>
      </p:sp>
    </p:spTree>
    <p:extLst>
      <p:ext uri="{BB962C8B-B14F-4D97-AF65-F5344CB8AC3E}">
        <p14:creationId xmlns:p14="http://schemas.microsoft.com/office/powerpoint/2010/main" val="52601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5316-0CF4-4D60-B6D6-511AD267B375}"/>
              </a:ext>
            </a:extLst>
          </p:cNvPr>
          <p:cNvSpPr>
            <a:spLocks noGrp="1"/>
          </p:cNvSpPr>
          <p:nvPr>
            <p:ph type="title"/>
          </p:nvPr>
        </p:nvSpPr>
        <p:spPr>
          <a:xfrm>
            <a:off x="1278295" y="1894114"/>
            <a:ext cx="5719664" cy="597159"/>
          </a:xfrm>
        </p:spPr>
        <p:txBody>
          <a:bodyPr>
            <a:noAutofit/>
          </a:bodyPr>
          <a:lstStyle/>
          <a:p>
            <a:pPr algn="l"/>
            <a:r>
              <a:rPr lang="en-IN" sz="2600" dirty="0">
                <a:solidFill>
                  <a:srgbClr val="C00000"/>
                </a:solidFill>
              </a:rPr>
              <a:t>Observation for </a:t>
            </a:r>
            <a:r>
              <a:rPr lang="en-IN" sz="2600" dirty="0" err="1">
                <a:solidFill>
                  <a:srgbClr val="C00000"/>
                </a:solidFill>
              </a:rPr>
              <a:t>Unvariate</a:t>
            </a:r>
            <a:r>
              <a:rPr lang="en-IN" sz="2600" dirty="0">
                <a:solidFill>
                  <a:srgbClr val="C00000"/>
                </a:solidFill>
              </a:rPr>
              <a:t> Analysis:</a:t>
            </a:r>
          </a:p>
        </p:txBody>
      </p:sp>
      <p:sp>
        <p:nvSpPr>
          <p:cNvPr id="3" name="Content Placeholder 2">
            <a:extLst>
              <a:ext uri="{FF2B5EF4-FFF2-40B4-BE49-F238E27FC236}">
                <a16:creationId xmlns:a16="http://schemas.microsoft.com/office/drawing/2014/main" id="{D2CE4C30-FD08-AA76-9DCB-A32B8D627F1D}"/>
              </a:ext>
            </a:extLst>
          </p:cNvPr>
          <p:cNvSpPr>
            <a:spLocks noGrp="1"/>
          </p:cNvSpPr>
          <p:nvPr>
            <p:ph idx="1"/>
          </p:nvPr>
        </p:nvSpPr>
        <p:spPr>
          <a:xfrm>
            <a:off x="774442" y="2677886"/>
            <a:ext cx="10692880" cy="3666929"/>
          </a:xfrm>
        </p:spPr>
        <p:txBody>
          <a:bodyPr>
            <a:normAutofit fontScale="92500" lnSpcReduction="10000"/>
          </a:bodyPr>
          <a:lstStyle/>
          <a:p>
            <a:r>
              <a:rPr lang="en-IN" sz="2700" dirty="0">
                <a:solidFill>
                  <a:schemeClr val="tx1"/>
                </a:solidFill>
                <a:latin typeface="Times New Roman" panose="02020603050405020304" pitchFamily="18" charset="0"/>
                <a:cs typeface="Times New Roman" panose="02020603050405020304" pitchFamily="18" charset="0"/>
              </a:rPr>
              <a:t>The common Loan amount taken varies between 5000$ to 15000$, the minimum amount taken is 500$ and the maximum amount is 35000$.</a:t>
            </a:r>
            <a:endParaRPr lang="en-IN" dirty="0">
              <a:latin typeface="Times New Roman" panose="02020603050405020304" pitchFamily="18" charset="0"/>
              <a:cs typeface="Times New Roman" panose="02020603050405020304" pitchFamily="18" charset="0"/>
            </a:endParaRPr>
          </a:p>
          <a:p>
            <a:r>
              <a:rPr lang="en-IN" dirty="0">
                <a:solidFill>
                  <a:srgbClr val="00B050"/>
                </a:solidFill>
                <a:latin typeface="Times New Roman" panose="02020603050405020304" pitchFamily="18" charset="0"/>
                <a:cs typeface="Times New Roman" panose="02020603050405020304" pitchFamily="18" charset="0"/>
              </a:rPr>
              <a:t>The DTI ratio varies between 5 to 15 mostly and the maximum is 30 and that is a very good sign considering the living expenses in America.</a:t>
            </a:r>
          </a:p>
          <a:p>
            <a:r>
              <a:rPr lang="en-IN" dirty="0">
                <a:solidFill>
                  <a:srgbClr val="00B0F0"/>
                </a:solidFill>
                <a:latin typeface="Times New Roman" panose="02020603050405020304" pitchFamily="18" charset="0"/>
                <a:cs typeface="Times New Roman" panose="02020603050405020304" pitchFamily="18" charset="0"/>
              </a:rPr>
              <a:t>The Interest rate is between 8% to 15% commonly and the maximum 25%.</a:t>
            </a:r>
          </a:p>
          <a:p>
            <a:r>
              <a:rPr lang="en-IN" dirty="0">
                <a:solidFill>
                  <a:srgbClr val="FF0000"/>
                </a:solidFill>
                <a:latin typeface="Times New Roman" panose="02020603050405020304" pitchFamily="18" charset="0"/>
                <a:cs typeface="Times New Roman" panose="02020603050405020304" pitchFamily="18" charset="0"/>
              </a:rPr>
              <a:t>The </a:t>
            </a:r>
            <a:r>
              <a:rPr lang="en-IN" dirty="0" err="1">
                <a:solidFill>
                  <a:srgbClr val="FF0000"/>
                </a:solidFill>
                <a:latin typeface="Times New Roman" panose="02020603050405020304" pitchFamily="18" charset="0"/>
                <a:cs typeface="Times New Roman" panose="02020603050405020304" pitchFamily="18" charset="0"/>
              </a:rPr>
              <a:t>Installment</a:t>
            </a:r>
            <a:r>
              <a:rPr lang="en-IN" dirty="0">
                <a:solidFill>
                  <a:srgbClr val="FF0000"/>
                </a:solidFill>
                <a:latin typeface="Times New Roman" panose="02020603050405020304" pitchFamily="18" charset="0"/>
                <a:cs typeface="Times New Roman" panose="02020603050405020304" pitchFamily="18" charset="0"/>
              </a:rPr>
              <a:t> Amount is between 200$ to 400$ and there are some outliers in this because of the less tenure time and more loan amount category.</a:t>
            </a:r>
          </a:p>
          <a:p>
            <a:r>
              <a:rPr lang="en-IN" dirty="0">
                <a:solidFill>
                  <a:srgbClr val="7030A0"/>
                </a:solidFill>
                <a:latin typeface="Times New Roman" panose="02020603050405020304" pitchFamily="18" charset="0"/>
                <a:cs typeface="Times New Roman" panose="02020603050405020304" pitchFamily="18" charset="0"/>
              </a:rPr>
              <a:t>The loan amount, </a:t>
            </a:r>
            <a:r>
              <a:rPr lang="en-US" dirty="0">
                <a:solidFill>
                  <a:srgbClr val="7030A0"/>
                </a:solidFill>
                <a:latin typeface="Times New Roman" panose="02020603050405020304" pitchFamily="18" charset="0"/>
                <a:cs typeface="Times New Roman" panose="02020603050405020304" pitchFamily="18" charset="0"/>
              </a:rPr>
              <a:t>The total amount committed to that loan at that point in time, The total amount committed by investors for that loan at that point in time are almost thee same.</a:t>
            </a:r>
            <a:endParaRPr lang="en-IN" dirty="0">
              <a:solidFill>
                <a:srgbClr val="7030A0"/>
              </a:solidFill>
              <a:latin typeface="Times New Roman" panose="02020603050405020304" pitchFamily="18" charset="0"/>
              <a:cs typeface="Times New Roman" panose="02020603050405020304" pitchFamily="18" charset="0"/>
            </a:endParaRPr>
          </a:p>
          <a:p>
            <a:endParaRPr lang="en-IN" dirty="0">
              <a:solidFill>
                <a:srgbClr val="C00000"/>
              </a:solidFill>
              <a:latin typeface="Times New Roman" panose="02020603050405020304" pitchFamily="18" charset="0"/>
              <a:cs typeface="Times New Roman" panose="02020603050405020304" pitchFamily="18" charset="0"/>
            </a:endParaRPr>
          </a:p>
          <a:p>
            <a:endParaRPr lang="en-IN" dirty="0">
              <a:solidFill>
                <a:srgbClr val="C00000"/>
              </a:solidFill>
              <a:latin typeface="Times New Roman" panose="02020603050405020304" pitchFamily="18" charset="0"/>
              <a:cs typeface="Times New Roman" panose="02020603050405020304" pitchFamily="18" charset="0"/>
            </a:endParaRPr>
          </a:p>
          <a:p>
            <a:endParaRPr lang="en-IN" dirty="0">
              <a:solidFill>
                <a:srgbClr val="00B0F0"/>
              </a:solidFill>
              <a:latin typeface="Times New Roman" panose="02020603050405020304" pitchFamily="18" charset="0"/>
              <a:cs typeface="Times New Roman" panose="02020603050405020304" pitchFamily="18" charset="0"/>
            </a:endParaRPr>
          </a:p>
          <a:p>
            <a:endParaRPr lang="en-IN" dirty="0">
              <a:solidFill>
                <a:srgbClr val="00B0F0"/>
              </a:solidFill>
              <a:latin typeface="Times New Roman" panose="02020603050405020304" pitchFamily="18" charset="0"/>
              <a:cs typeface="Times New Roman" panose="02020603050405020304" pitchFamily="18" charset="0"/>
            </a:endParaRPr>
          </a:p>
          <a:p>
            <a:endParaRPr lang="en-IN" dirty="0">
              <a:solidFill>
                <a:srgbClr val="00B0F0"/>
              </a:solidFill>
              <a:latin typeface="Times New Roman" panose="02020603050405020304" pitchFamily="18" charset="0"/>
              <a:cs typeface="Times New Roman" panose="02020603050405020304" pitchFamily="18" charset="0"/>
            </a:endParaRPr>
          </a:p>
          <a:p>
            <a:pPr marL="0" indent="0">
              <a:buNone/>
            </a:pPr>
            <a:endParaRPr lang="en-IN" dirty="0">
              <a:solidFill>
                <a:srgbClr val="00B0F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6" descr="Brandfetch | upGrad Logos &amp; Brand Assets">
            <a:extLst>
              <a:ext uri="{FF2B5EF4-FFF2-40B4-BE49-F238E27FC236}">
                <a16:creationId xmlns:a16="http://schemas.microsoft.com/office/drawing/2014/main" id="{B9524D97-2621-A4F3-48F7-7A8813CA4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6" y="747177"/>
            <a:ext cx="2799184" cy="73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28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3A92-E9B0-32D5-BE3A-F9A530102D55}"/>
              </a:ext>
            </a:extLst>
          </p:cNvPr>
          <p:cNvSpPr>
            <a:spLocks noGrp="1"/>
          </p:cNvSpPr>
          <p:nvPr>
            <p:ph type="title"/>
          </p:nvPr>
        </p:nvSpPr>
        <p:spPr>
          <a:xfrm>
            <a:off x="1351385" y="627568"/>
            <a:ext cx="7410059" cy="2955387"/>
          </a:xfrm>
        </p:spPr>
        <p:txBody>
          <a:bodyPr>
            <a:noAutofit/>
          </a:bodyPr>
          <a:lstStyle/>
          <a:p>
            <a:pPr algn="l"/>
            <a:r>
              <a:rPr lang="en-IN" sz="4000" dirty="0">
                <a:solidFill>
                  <a:srgbClr val="FF0000"/>
                </a:solidFill>
              </a:rPr>
              <a:t>Segmented univariate analysis :</a:t>
            </a:r>
          </a:p>
        </p:txBody>
      </p:sp>
      <p:sp>
        <p:nvSpPr>
          <p:cNvPr id="3" name="Content Placeholder 2">
            <a:extLst>
              <a:ext uri="{FF2B5EF4-FFF2-40B4-BE49-F238E27FC236}">
                <a16:creationId xmlns:a16="http://schemas.microsoft.com/office/drawing/2014/main" id="{3D3DC22D-64EF-565F-427D-C38CD4A87FBB}"/>
              </a:ext>
            </a:extLst>
          </p:cNvPr>
          <p:cNvSpPr>
            <a:spLocks noGrp="1"/>
          </p:cNvSpPr>
          <p:nvPr>
            <p:ph idx="1"/>
          </p:nvPr>
        </p:nvSpPr>
        <p:spPr>
          <a:xfrm>
            <a:off x="606491" y="2892490"/>
            <a:ext cx="10234123" cy="2955387"/>
          </a:xfrm>
        </p:spPr>
        <p:txBody>
          <a:bodyPr/>
          <a:lstStyle/>
          <a:p>
            <a:r>
              <a:rPr lang="en-US" b="0" i="0" dirty="0">
                <a:solidFill>
                  <a:srgbClr val="202124"/>
                </a:solidFill>
                <a:effectLst/>
                <a:latin typeface="Times New Roman" panose="02020603050405020304" pitchFamily="18" charset="0"/>
                <a:cs typeface="Times New Roman" panose="02020603050405020304" pitchFamily="18" charset="0"/>
              </a:rPr>
              <a:t>Segmented Univariate analysis can be </a:t>
            </a:r>
            <a:r>
              <a:rPr lang="en-US" b="0" i="0" dirty="0">
                <a:solidFill>
                  <a:srgbClr val="040C28"/>
                </a:solidFill>
                <a:effectLst/>
                <a:latin typeface="Times New Roman" panose="02020603050405020304" pitchFamily="18" charset="0"/>
                <a:cs typeface="Times New Roman" panose="02020603050405020304" pitchFamily="18" charset="0"/>
              </a:rPr>
              <a:t>used to find summary of a single data variable in form of segments</a:t>
            </a:r>
            <a:r>
              <a:rPr lang="en-US" b="0" i="0" dirty="0">
                <a:solidFill>
                  <a:srgbClr val="202124"/>
                </a:solidFill>
                <a:effectLst/>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In this category we can give analyse the Tenure, loans issued every year, home ownership, Loan Status.  </a:t>
            </a:r>
          </a:p>
        </p:txBody>
      </p:sp>
      <p:pic>
        <p:nvPicPr>
          <p:cNvPr id="5" name="Picture 6" descr="Brandfetch | upGrad Logos &amp; Brand Assets">
            <a:extLst>
              <a:ext uri="{FF2B5EF4-FFF2-40B4-BE49-F238E27FC236}">
                <a16:creationId xmlns:a16="http://schemas.microsoft.com/office/drawing/2014/main" id="{BDDA4467-3601-C55A-1C36-3E3E92823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6" y="747177"/>
            <a:ext cx="2799184" cy="73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15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AE066B-99DD-DC7B-5370-735DCAC32049}"/>
              </a:ext>
            </a:extLst>
          </p:cNvPr>
          <p:cNvPicPr>
            <a:picLocks noChangeAspect="1"/>
          </p:cNvPicPr>
          <p:nvPr/>
        </p:nvPicPr>
        <p:blipFill>
          <a:blip r:embed="rId2"/>
          <a:stretch>
            <a:fillRect/>
          </a:stretch>
        </p:blipFill>
        <p:spPr>
          <a:xfrm>
            <a:off x="1062135" y="670215"/>
            <a:ext cx="10067730" cy="4153711"/>
          </a:xfrm>
          <a:prstGeom prst="rect">
            <a:avLst/>
          </a:prstGeom>
        </p:spPr>
      </p:pic>
      <p:sp>
        <p:nvSpPr>
          <p:cNvPr id="6" name="TextBox 5">
            <a:extLst>
              <a:ext uri="{FF2B5EF4-FFF2-40B4-BE49-F238E27FC236}">
                <a16:creationId xmlns:a16="http://schemas.microsoft.com/office/drawing/2014/main" id="{D4F3AB2C-5BD3-8DEA-D44D-205792F44864}"/>
              </a:ext>
            </a:extLst>
          </p:cNvPr>
          <p:cNvSpPr txBox="1"/>
          <p:nvPr/>
        </p:nvSpPr>
        <p:spPr>
          <a:xfrm>
            <a:off x="791547" y="5225143"/>
            <a:ext cx="8957388" cy="461665"/>
          </a:xfrm>
          <a:prstGeom prst="rect">
            <a:avLst/>
          </a:prstGeom>
          <a:noFill/>
        </p:spPr>
        <p:txBody>
          <a:bodyPr wrap="square" rtlCol="0">
            <a:spAutoFit/>
          </a:bodyPr>
          <a:lstStyle/>
          <a:p>
            <a:pPr marL="342900" indent="-342900">
              <a:buFont typeface="Wingdings" panose="05000000000000000000" pitchFamily="2" charset="2"/>
              <a:buChar char="§"/>
            </a:pPr>
            <a:r>
              <a:rPr lang="en-IN" sz="2400" dirty="0"/>
              <a:t>The loan Tenure can be 36 and 60 months</a:t>
            </a:r>
            <a:r>
              <a:rPr lang="en-IN" dirty="0"/>
              <a:t>.</a:t>
            </a:r>
          </a:p>
        </p:txBody>
      </p:sp>
    </p:spTree>
    <p:extLst>
      <p:ext uri="{BB962C8B-B14F-4D97-AF65-F5344CB8AC3E}">
        <p14:creationId xmlns:p14="http://schemas.microsoft.com/office/powerpoint/2010/main" val="151755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EDB207-A9A1-8C3D-7E1E-B2A9507BEAFB}"/>
              </a:ext>
            </a:extLst>
          </p:cNvPr>
          <p:cNvPicPr>
            <a:picLocks noChangeAspect="1"/>
          </p:cNvPicPr>
          <p:nvPr/>
        </p:nvPicPr>
        <p:blipFill>
          <a:blip r:embed="rId2"/>
          <a:stretch>
            <a:fillRect/>
          </a:stretch>
        </p:blipFill>
        <p:spPr>
          <a:xfrm>
            <a:off x="1380930" y="739207"/>
            <a:ext cx="9470572" cy="3504575"/>
          </a:xfrm>
          <a:prstGeom prst="rect">
            <a:avLst/>
          </a:prstGeom>
        </p:spPr>
      </p:pic>
      <p:sp>
        <p:nvSpPr>
          <p:cNvPr id="6" name="TextBox 5">
            <a:extLst>
              <a:ext uri="{FF2B5EF4-FFF2-40B4-BE49-F238E27FC236}">
                <a16:creationId xmlns:a16="http://schemas.microsoft.com/office/drawing/2014/main" id="{36967071-84E3-6A7E-AFCB-88ACA881A9C1}"/>
              </a:ext>
            </a:extLst>
          </p:cNvPr>
          <p:cNvSpPr txBox="1"/>
          <p:nvPr/>
        </p:nvSpPr>
        <p:spPr>
          <a:xfrm>
            <a:off x="852196" y="3872204"/>
            <a:ext cx="10487608" cy="1384995"/>
          </a:xfrm>
          <a:prstGeom prst="rect">
            <a:avLst/>
          </a:prstGeom>
          <a:noFill/>
        </p:spPr>
        <p:txBody>
          <a:bodyPr wrap="square" rtlCol="0">
            <a:spAutoFit/>
          </a:bodyPr>
          <a:lstStyle/>
          <a:p>
            <a:endParaRPr lang="en-IN" dirty="0"/>
          </a:p>
          <a:p>
            <a:endParaRPr lang="en-IN" sz="2400" dirty="0"/>
          </a:p>
          <a:p>
            <a:pPr marL="342900" indent="-342900">
              <a:buFont typeface="Wingdings" panose="05000000000000000000" pitchFamily="2" charset="2"/>
              <a:buChar char="§"/>
            </a:pPr>
            <a:r>
              <a:rPr lang="en-IN" sz="2400" dirty="0"/>
              <a:t>The employee experience varying from less than 1 year to 10+ years.  </a:t>
            </a:r>
          </a:p>
          <a:p>
            <a:endParaRPr lang="en-IN" dirty="0"/>
          </a:p>
        </p:txBody>
      </p:sp>
    </p:spTree>
    <p:extLst>
      <p:ext uri="{BB962C8B-B14F-4D97-AF65-F5344CB8AC3E}">
        <p14:creationId xmlns:p14="http://schemas.microsoft.com/office/powerpoint/2010/main" val="3817437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93993-AC05-2805-34BA-D204268808A8}"/>
              </a:ext>
            </a:extLst>
          </p:cNvPr>
          <p:cNvSpPr>
            <a:spLocks noGrp="1"/>
          </p:cNvSpPr>
          <p:nvPr>
            <p:ph idx="1"/>
          </p:nvPr>
        </p:nvSpPr>
        <p:spPr>
          <a:xfrm>
            <a:off x="754226" y="4842588"/>
            <a:ext cx="9601196" cy="1023948"/>
          </a:xfrm>
        </p:spPr>
        <p:txBody>
          <a:bodyPr/>
          <a:lstStyle/>
          <a:p>
            <a:pPr>
              <a:buFont typeface="Wingdings" panose="05000000000000000000" pitchFamily="2" charset="2"/>
              <a:buChar char="§"/>
            </a:pPr>
            <a:r>
              <a:rPr lang="en-IN" dirty="0">
                <a:solidFill>
                  <a:schemeClr val="tx1"/>
                </a:solidFill>
              </a:rPr>
              <a:t>More people are living in rented house and mortgage house than in own house and that is a bad sign.</a:t>
            </a:r>
          </a:p>
        </p:txBody>
      </p:sp>
      <p:pic>
        <p:nvPicPr>
          <p:cNvPr id="5" name="Picture 4">
            <a:extLst>
              <a:ext uri="{FF2B5EF4-FFF2-40B4-BE49-F238E27FC236}">
                <a16:creationId xmlns:a16="http://schemas.microsoft.com/office/drawing/2014/main" id="{E15B3FA6-1EE9-8ED9-557A-A370DE235E11}"/>
              </a:ext>
            </a:extLst>
          </p:cNvPr>
          <p:cNvPicPr>
            <a:picLocks noChangeAspect="1"/>
          </p:cNvPicPr>
          <p:nvPr/>
        </p:nvPicPr>
        <p:blipFill>
          <a:blip r:embed="rId2"/>
          <a:stretch>
            <a:fillRect/>
          </a:stretch>
        </p:blipFill>
        <p:spPr>
          <a:xfrm>
            <a:off x="1295401" y="709127"/>
            <a:ext cx="9949060" cy="4002832"/>
          </a:xfrm>
          <a:prstGeom prst="rect">
            <a:avLst/>
          </a:prstGeom>
        </p:spPr>
      </p:pic>
    </p:spTree>
    <p:extLst>
      <p:ext uri="{BB962C8B-B14F-4D97-AF65-F5344CB8AC3E}">
        <p14:creationId xmlns:p14="http://schemas.microsoft.com/office/powerpoint/2010/main" val="130185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B54677-71AB-5E33-559C-DD73CF1D524D}"/>
              </a:ext>
            </a:extLst>
          </p:cNvPr>
          <p:cNvSpPr>
            <a:spLocks noGrp="1"/>
          </p:cNvSpPr>
          <p:nvPr>
            <p:ph idx="1"/>
          </p:nvPr>
        </p:nvSpPr>
        <p:spPr>
          <a:xfrm>
            <a:off x="1295401" y="4488024"/>
            <a:ext cx="9601196" cy="1387844"/>
          </a:xfrm>
        </p:spPr>
        <p:txBody>
          <a:bodyPr/>
          <a:lstStyle/>
          <a:p>
            <a:pPr>
              <a:buFont typeface="Wingdings" panose="05000000000000000000" pitchFamily="2" charset="2"/>
              <a:buChar char="§"/>
            </a:pPr>
            <a:r>
              <a:rPr lang="en-IN" dirty="0"/>
              <a:t>The plot depicts that the number of loans granted by the organisation are increasing every year and that is a good sign.</a:t>
            </a:r>
          </a:p>
        </p:txBody>
      </p:sp>
      <p:pic>
        <p:nvPicPr>
          <p:cNvPr id="5" name="Picture 4">
            <a:extLst>
              <a:ext uri="{FF2B5EF4-FFF2-40B4-BE49-F238E27FC236}">
                <a16:creationId xmlns:a16="http://schemas.microsoft.com/office/drawing/2014/main" id="{D62F6D5D-7A8D-8968-C67F-C6ED7CEF0BD4}"/>
              </a:ext>
            </a:extLst>
          </p:cNvPr>
          <p:cNvPicPr>
            <a:picLocks noChangeAspect="1"/>
          </p:cNvPicPr>
          <p:nvPr/>
        </p:nvPicPr>
        <p:blipFill>
          <a:blip r:embed="rId2"/>
          <a:stretch>
            <a:fillRect/>
          </a:stretch>
        </p:blipFill>
        <p:spPr>
          <a:xfrm>
            <a:off x="1390261" y="712482"/>
            <a:ext cx="9601196" cy="3374326"/>
          </a:xfrm>
          <a:prstGeom prst="rect">
            <a:avLst/>
          </a:prstGeom>
        </p:spPr>
      </p:pic>
    </p:spTree>
    <p:extLst>
      <p:ext uri="{BB962C8B-B14F-4D97-AF65-F5344CB8AC3E}">
        <p14:creationId xmlns:p14="http://schemas.microsoft.com/office/powerpoint/2010/main" val="1361899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2F6F3E-E55D-7ED8-AB09-5D5083A80F63}"/>
              </a:ext>
            </a:extLst>
          </p:cNvPr>
          <p:cNvSpPr>
            <a:spLocks noGrp="1"/>
          </p:cNvSpPr>
          <p:nvPr>
            <p:ph idx="1"/>
          </p:nvPr>
        </p:nvSpPr>
        <p:spPr>
          <a:xfrm>
            <a:off x="727788" y="4917232"/>
            <a:ext cx="10168809" cy="958635"/>
          </a:xfrm>
        </p:spPr>
        <p:txBody>
          <a:bodyPr/>
          <a:lstStyle/>
          <a:p>
            <a:r>
              <a:rPr lang="en-IN" dirty="0"/>
              <a:t>The plot depicts that the loan status is fully paid for more people that is good sign.</a:t>
            </a:r>
          </a:p>
        </p:txBody>
      </p:sp>
      <p:pic>
        <p:nvPicPr>
          <p:cNvPr id="5" name="Picture 4">
            <a:extLst>
              <a:ext uri="{FF2B5EF4-FFF2-40B4-BE49-F238E27FC236}">
                <a16:creationId xmlns:a16="http://schemas.microsoft.com/office/drawing/2014/main" id="{2A8962F9-FDA8-00A4-D6A6-FC7A6BAB5869}"/>
              </a:ext>
            </a:extLst>
          </p:cNvPr>
          <p:cNvPicPr>
            <a:picLocks noChangeAspect="1"/>
          </p:cNvPicPr>
          <p:nvPr/>
        </p:nvPicPr>
        <p:blipFill>
          <a:blip r:embed="rId2"/>
          <a:stretch>
            <a:fillRect/>
          </a:stretch>
        </p:blipFill>
        <p:spPr>
          <a:xfrm>
            <a:off x="1371601" y="608768"/>
            <a:ext cx="9524996" cy="4112522"/>
          </a:xfrm>
          <a:prstGeom prst="rect">
            <a:avLst/>
          </a:prstGeom>
        </p:spPr>
      </p:pic>
    </p:spTree>
    <p:extLst>
      <p:ext uri="{BB962C8B-B14F-4D97-AF65-F5344CB8AC3E}">
        <p14:creationId xmlns:p14="http://schemas.microsoft.com/office/powerpoint/2010/main" val="3437130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9505-0789-31C0-03AF-617EAECC5C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D32FFB-68AC-9692-16D1-95BB273BA5F3}"/>
              </a:ext>
            </a:extLst>
          </p:cNvPr>
          <p:cNvSpPr>
            <a:spLocks noGrp="1"/>
          </p:cNvSpPr>
          <p:nvPr>
            <p:ph idx="1"/>
          </p:nvPr>
        </p:nvSpPr>
        <p:spPr>
          <a:xfrm>
            <a:off x="1295401" y="3620278"/>
            <a:ext cx="9601196" cy="2255590"/>
          </a:xfrm>
        </p:spPr>
        <p:txBody>
          <a:bodyPr/>
          <a:lstStyle/>
          <a:p>
            <a:pPr>
              <a:buFont typeface="Wingdings" panose="05000000000000000000" pitchFamily="2" charset="2"/>
              <a:buChar char="§"/>
            </a:pPr>
            <a:r>
              <a:rPr lang="en-IN" dirty="0"/>
              <a:t>The above plot depicts that states like California , New York , Florida , Texas have highest number of loan seekers and those states are also the most populous states in the country.</a:t>
            </a:r>
          </a:p>
        </p:txBody>
      </p:sp>
      <p:pic>
        <p:nvPicPr>
          <p:cNvPr id="5" name="Picture 4">
            <a:extLst>
              <a:ext uri="{FF2B5EF4-FFF2-40B4-BE49-F238E27FC236}">
                <a16:creationId xmlns:a16="http://schemas.microsoft.com/office/drawing/2014/main" id="{BA519001-DDE8-9DFE-05DA-1468E2E0EF20}"/>
              </a:ext>
            </a:extLst>
          </p:cNvPr>
          <p:cNvPicPr>
            <a:picLocks noChangeAspect="1"/>
          </p:cNvPicPr>
          <p:nvPr/>
        </p:nvPicPr>
        <p:blipFill>
          <a:blip r:embed="rId2"/>
          <a:stretch>
            <a:fillRect/>
          </a:stretch>
        </p:blipFill>
        <p:spPr>
          <a:xfrm>
            <a:off x="842391" y="625152"/>
            <a:ext cx="10727568" cy="2407298"/>
          </a:xfrm>
          <a:prstGeom prst="rect">
            <a:avLst/>
          </a:prstGeom>
        </p:spPr>
      </p:pic>
    </p:spTree>
    <p:extLst>
      <p:ext uri="{BB962C8B-B14F-4D97-AF65-F5344CB8AC3E}">
        <p14:creationId xmlns:p14="http://schemas.microsoft.com/office/powerpoint/2010/main" val="3024016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17FD-333D-B296-95DC-F86906E42C8B}"/>
              </a:ext>
            </a:extLst>
          </p:cNvPr>
          <p:cNvSpPr>
            <a:spLocks noGrp="1"/>
          </p:cNvSpPr>
          <p:nvPr>
            <p:ph type="title"/>
          </p:nvPr>
        </p:nvSpPr>
        <p:spPr>
          <a:xfrm>
            <a:off x="1295402" y="587827"/>
            <a:ext cx="7419389" cy="3116425"/>
          </a:xfrm>
        </p:spPr>
        <p:txBody>
          <a:bodyPr>
            <a:noAutofit/>
          </a:bodyPr>
          <a:lstStyle/>
          <a:p>
            <a:pPr algn="l"/>
            <a:r>
              <a:rPr lang="en-IN" sz="4000" dirty="0">
                <a:solidFill>
                  <a:srgbClr val="FF0000"/>
                </a:solidFill>
              </a:rPr>
              <a:t>Bivariate Analysis :</a:t>
            </a:r>
          </a:p>
        </p:txBody>
      </p:sp>
      <p:sp>
        <p:nvSpPr>
          <p:cNvPr id="3" name="Content Placeholder 2">
            <a:extLst>
              <a:ext uri="{FF2B5EF4-FFF2-40B4-BE49-F238E27FC236}">
                <a16:creationId xmlns:a16="http://schemas.microsoft.com/office/drawing/2014/main" id="{57BA723C-C9A7-46A1-42AF-5FF7CDCE68FC}"/>
              </a:ext>
            </a:extLst>
          </p:cNvPr>
          <p:cNvSpPr>
            <a:spLocks noGrp="1"/>
          </p:cNvSpPr>
          <p:nvPr>
            <p:ph idx="1"/>
          </p:nvPr>
        </p:nvSpPr>
        <p:spPr>
          <a:xfrm>
            <a:off x="727788" y="2575249"/>
            <a:ext cx="10168809" cy="3300619"/>
          </a:xfrm>
        </p:spPr>
        <p:txBody>
          <a:bodyPr>
            <a:normAutofit lnSpcReduction="10000"/>
          </a:bodyPr>
          <a:lstStyle/>
          <a:p>
            <a:r>
              <a:rPr lang="en-US" sz="2600" b="0" i="0" dirty="0">
                <a:solidFill>
                  <a:srgbClr val="202124"/>
                </a:solidFill>
                <a:effectLst/>
                <a:latin typeface="Times New Roman" panose="02020603050405020304" pitchFamily="18" charset="0"/>
                <a:cs typeface="Times New Roman" panose="02020603050405020304" pitchFamily="18" charset="0"/>
              </a:rPr>
              <a:t>Bivariate analysis is stated to be </a:t>
            </a:r>
            <a:r>
              <a:rPr lang="en-US" sz="2600" b="0" i="0" dirty="0">
                <a:solidFill>
                  <a:srgbClr val="040C28"/>
                </a:solidFill>
                <a:effectLst/>
                <a:latin typeface="Times New Roman" panose="02020603050405020304" pitchFamily="18" charset="0"/>
                <a:cs typeface="Times New Roman" panose="02020603050405020304" pitchFamily="18" charset="0"/>
              </a:rPr>
              <a:t>an analysis of any concurrent relation between two variables or attributes</a:t>
            </a:r>
            <a:r>
              <a:rPr lang="en-US" sz="2600" b="0" i="0" dirty="0">
                <a:solidFill>
                  <a:srgbClr val="202124"/>
                </a:solidFill>
                <a:effectLst/>
                <a:latin typeface="Times New Roman" panose="02020603050405020304" pitchFamily="18" charset="0"/>
                <a:cs typeface="Times New Roman" panose="02020603050405020304" pitchFamily="18" charset="0"/>
              </a:rPr>
              <a:t>. </a:t>
            </a:r>
            <a:endParaRPr lang="en-US" sz="2600" dirty="0">
              <a:solidFill>
                <a:srgbClr val="202124"/>
              </a:solidFill>
              <a:latin typeface="Times New Roman" panose="02020603050405020304" pitchFamily="18" charset="0"/>
              <a:cs typeface="Times New Roman" panose="02020603050405020304" pitchFamily="18" charset="0"/>
            </a:endParaRPr>
          </a:p>
          <a:p>
            <a:r>
              <a:rPr lang="en-US" sz="2600" b="0" i="0" dirty="0">
                <a:solidFill>
                  <a:srgbClr val="202124"/>
                </a:solidFill>
                <a:effectLst/>
                <a:latin typeface="Times New Roman" panose="02020603050405020304" pitchFamily="18" charset="0"/>
                <a:cs typeface="Times New Roman" panose="02020603050405020304" pitchFamily="18" charset="0"/>
              </a:rPr>
              <a:t>This study explores the relationship of two variables as well as the depth of this relationship to figure out if there are any discrepancies between two variables and any causes of this difference.</a:t>
            </a:r>
          </a:p>
          <a:p>
            <a:r>
              <a:rPr lang="en-US" sz="2600" dirty="0">
                <a:solidFill>
                  <a:srgbClr val="202124"/>
                </a:solidFill>
                <a:latin typeface="Times New Roman" panose="02020603050405020304" pitchFamily="18" charset="0"/>
                <a:cs typeface="Times New Roman" panose="02020603050405020304" pitchFamily="18" charset="0"/>
              </a:rPr>
              <a:t>We can create patterns for every columns in the data using bivariate analysis and the most useful pattern that can be a good business are below. </a:t>
            </a:r>
            <a:endParaRPr lang="en-IN" sz="2600" dirty="0">
              <a:latin typeface="Times New Roman" panose="02020603050405020304" pitchFamily="18" charset="0"/>
              <a:cs typeface="Times New Roman" panose="02020603050405020304" pitchFamily="18" charset="0"/>
            </a:endParaRPr>
          </a:p>
        </p:txBody>
      </p:sp>
      <p:pic>
        <p:nvPicPr>
          <p:cNvPr id="5" name="Picture 6" descr="Brandfetch | upGrad Logos &amp; Brand Assets">
            <a:extLst>
              <a:ext uri="{FF2B5EF4-FFF2-40B4-BE49-F238E27FC236}">
                <a16:creationId xmlns:a16="http://schemas.microsoft.com/office/drawing/2014/main" id="{82368384-5F49-B0AC-7ADA-BBF2884D7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6" y="747177"/>
            <a:ext cx="2799184" cy="73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91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7354-0219-3342-AB7E-40BB1E8592F2}"/>
              </a:ext>
            </a:extLst>
          </p:cNvPr>
          <p:cNvSpPr>
            <a:spLocks noGrp="1"/>
          </p:cNvSpPr>
          <p:nvPr>
            <p:ph type="title"/>
          </p:nvPr>
        </p:nvSpPr>
        <p:spPr/>
        <p:txBody>
          <a:bodyPr>
            <a:normAutofit/>
          </a:bodyPr>
          <a:lstStyle/>
          <a:p>
            <a:r>
              <a:rPr lang="en-IN" sz="3000" b="1" i="0" u="none" strike="noStrike" baseline="0" dirty="0">
                <a:latin typeface="TimesNewRomanPS-BoldMT"/>
              </a:rPr>
              <a:t>Abstract </a:t>
            </a:r>
            <a:endParaRPr lang="en-IN" sz="3000" b="1" dirty="0"/>
          </a:p>
        </p:txBody>
      </p:sp>
      <p:sp>
        <p:nvSpPr>
          <p:cNvPr id="3" name="Content Placeholder 2">
            <a:extLst>
              <a:ext uri="{FF2B5EF4-FFF2-40B4-BE49-F238E27FC236}">
                <a16:creationId xmlns:a16="http://schemas.microsoft.com/office/drawing/2014/main" id="{619868A1-A36E-EDE0-9A8D-F6DF92A28694}"/>
              </a:ext>
            </a:extLst>
          </p:cNvPr>
          <p:cNvSpPr>
            <a:spLocks noGrp="1"/>
          </p:cNvSpPr>
          <p:nvPr>
            <p:ph idx="1"/>
          </p:nvPr>
        </p:nvSpPr>
        <p:spPr/>
        <p:txBody>
          <a:bodyPr>
            <a:normAutofit/>
          </a:bodyPr>
          <a:lstStyle/>
          <a:p>
            <a:pPr algn="l"/>
            <a:r>
              <a:rPr lang="en-US" sz="2400" b="0" i="0" u="none" strike="noStrike" baseline="0" dirty="0">
                <a:latin typeface="ArialMT"/>
              </a:rPr>
              <a:t> </a:t>
            </a:r>
            <a:r>
              <a:rPr lang="en-US" sz="2400" b="0" i="0" u="none" strike="noStrike" baseline="0" dirty="0">
                <a:latin typeface="TimesNewRomanPSMT"/>
              </a:rPr>
              <a:t>Lending club is the largest online loan marketplace, facilitating personal loans ,business loans, and financing of medical procedures.</a:t>
            </a:r>
          </a:p>
          <a:p>
            <a:pPr algn="l"/>
            <a:r>
              <a:rPr lang="en-US" sz="2400" b="0" i="0" u="none" strike="noStrike" baseline="0" dirty="0">
                <a:latin typeface="TimesNewRomanPSMT"/>
              </a:rPr>
              <a:t>Borrowers can easily access lower interest rate loans through a fast online interface.</a:t>
            </a:r>
          </a:p>
          <a:p>
            <a:pPr algn="l"/>
            <a:r>
              <a:rPr lang="en-US" sz="2400" b="0" i="0" u="none" strike="noStrike" baseline="0" dirty="0">
                <a:latin typeface="ArialMT"/>
              </a:rPr>
              <a:t> </a:t>
            </a:r>
            <a:r>
              <a:rPr lang="en-US" sz="2400" b="0" i="0" u="none" strike="noStrike" baseline="0" dirty="0">
                <a:latin typeface="TimesNewRomanPSMT"/>
              </a:rPr>
              <a:t>The objective of analysis is to use the information about past loan applicants and find whether they are eligible for taking a loan or not.</a:t>
            </a:r>
            <a:endParaRPr lang="en-IN" sz="2400" dirty="0"/>
          </a:p>
        </p:txBody>
      </p:sp>
      <p:pic>
        <p:nvPicPr>
          <p:cNvPr id="5" name="Picture 6" descr="Brandfetch | upGrad Logos &amp; Brand Assets">
            <a:extLst>
              <a:ext uri="{FF2B5EF4-FFF2-40B4-BE49-F238E27FC236}">
                <a16:creationId xmlns:a16="http://schemas.microsoft.com/office/drawing/2014/main" id="{A2F2ACA8-C697-FB83-4D17-827B1DB35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6" y="747177"/>
            <a:ext cx="2799184" cy="73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413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7A07-41D0-A1B3-AB7B-E734D50346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FE9CC6-E693-2127-6594-CCFDD982F645}"/>
              </a:ext>
            </a:extLst>
          </p:cNvPr>
          <p:cNvSpPr>
            <a:spLocks noGrp="1"/>
          </p:cNvSpPr>
          <p:nvPr>
            <p:ph idx="1"/>
          </p:nvPr>
        </p:nvSpPr>
        <p:spPr>
          <a:xfrm>
            <a:off x="895739" y="4320073"/>
            <a:ext cx="10000858" cy="1555794"/>
          </a:xfrm>
        </p:spPr>
        <p:txBody>
          <a:bodyPr/>
          <a:lstStyle/>
          <a:p>
            <a:r>
              <a:rPr lang="en-IN" dirty="0"/>
              <a:t>The above plots depict that all interest rates are almost similar, but small business and houses are a having a slight advantage over the rest.</a:t>
            </a:r>
          </a:p>
        </p:txBody>
      </p:sp>
      <p:pic>
        <p:nvPicPr>
          <p:cNvPr id="7" name="Picture 6">
            <a:extLst>
              <a:ext uri="{FF2B5EF4-FFF2-40B4-BE49-F238E27FC236}">
                <a16:creationId xmlns:a16="http://schemas.microsoft.com/office/drawing/2014/main" id="{EBC12B0C-6708-52F3-935E-9962DE02BDF1}"/>
              </a:ext>
            </a:extLst>
          </p:cNvPr>
          <p:cNvPicPr>
            <a:picLocks noChangeAspect="1"/>
          </p:cNvPicPr>
          <p:nvPr/>
        </p:nvPicPr>
        <p:blipFill>
          <a:blip r:embed="rId2"/>
          <a:stretch>
            <a:fillRect/>
          </a:stretch>
        </p:blipFill>
        <p:spPr>
          <a:xfrm>
            <a:off x="587829" y="610943"/>
            <a:ext cx="10919925" cy="3116850"/>
          </a:xfrm>
          <a:prstGeom prst="rect">
            <a:avLst/>
          </a:prstGeom>
        </p:spPr>
      </p:pic>
    </p:spTree>
    <p:extLst>
      <p:ext uri="{BB962C8B-B14F-4D97-AF65-F5344CB8AC3E}">
        <p14:creationId xmlns:p14="http://schemas.microsoft.com/office/powerpoint/2010/main" val="2654106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98FEE3-2E18-EEAC-42C8-32087F5DA7B3}"/>
              </a:ext>
            </a:extLst>
          </p:cNvPr>
          <p:cNvPicPr>
            <a:picLocks noGrp="1" noChangeAspect="1"/>
          </p:cNvPicPr>
          <p:nvPr>
            <p:ph idx="1"/>
          </p:nvPr>
        </p:nvPicPr>
        <p:blipFill>
          <a:blip r:embed="rId2"/>
          <a:stretch>
            <a:fillRect/>
          </a:stretch>
        </p:blipFill>
        <p:spPr>
          <a:xfrm>
            <a:off x="1352939" y="718457"/>
            <a:ext cx="9573208" cy="3377682"/>
          </a:xfrm>
        </p:spPr>
      </p:pic>
      <p:sp>
        <p:nvSpPr>
          <p:cNvPr id="6" name="TextBox 5">
            <a:extLst>
              <a:ext uri="{FF2B5EF4-FFF2-40B4-BE49-F238E27FC236}">
                <a16:creationId xmlns:a16="http://schemas.microsoft.com/office/drawing/2014/main" id="{56408493-597E-133B-C663-E197EA9A614C}"/>
              </a:ext>
            </a:extLst>
          </p:cNvPr>
          <p:cNvSpPr txBox="1"/>
          <p:nvPr/>
        </p:nvSpPr>
        <p:spPr>
          <a:xfrm>
            <a:off x="726231" y="4581331"/>
            <a:ext cx="10552923"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t>The above plot depicts that when 36 months tenure is taken mostly people tend to pay it on time.</a:t>
            </a:r>
          </a:p>
          <a:p>
            <a:pPr marL="285750" indent="-285750">
              <a:buFont typeface="Arial" panose="020B0604020202020204" pitchFamily="34" charset="0"/>
              <a:buChar char="•"/>
            </a:pPr>
            <a:r>
              <a:rPr lang="en-IN" sz="2400" dirty="0"/>
              <a:t>The people who take 60 months tenure are being charged off 30 percent of the time according to the plot.</a:t>
            </a:r>
          </a:p>
        </p:txBody>
      </p:sp>
    </p:spTree>
    <p:extLst>
      <p:ext uri="{BB962C8B-B14F-4D97-AF65-F5344CB8AC3E}">
        <p14:creationId xmlns:p14="http://schemas.microsoft.com/office/powerpoint/2010/main" val="395346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655B4-D5F6-0EED-C30C-4D1BC6AC352A}"/>
              </a:ext>
            </a:extLst>
          </p:cNvPr>
          <p:cNvSpPr>
            <a:spLocks noGrp="1"/>
          </p:cNvSpPr>
          <p:nvPr>
            <p:ph idx="1"/>
          </p:nvPr>
        </p:nvSpPr>
        <p:spPr>
          <a:xfrm>
            <a:off x="1026368" y="4833256"/>
            <a:ext cx="9870229" cy="1042611"/>
          </a:xfrm>
        </p:spPr>
        <p:txBody>
          <a:bodyPr/>
          <a:lstStyle/>
          <a:p>
            <a:r>
              <a:rPr lang="en-IN" dirty="0"/>
              <a:t>The above plot depicts higher the grade, higher the number of people being charged off and that is not a good sign. </a:t>
            </a:r>
          </a:p>
        </p:txBody>
      </p:sp>
      <p:pic>
        <p:nvPicPr>
          <p:cNvPr id="5" name="Picture 4">
            <a:extLst>
              <a:ext uri="{FF2B5EF4-FFF2-40B4-BE49-F238E27FC236}">
                <a16:creationId xmlns:a16="http://schemas.microsoft.com/office/drawing/2014/main" id="{56B1C002-57F8-75B4-0112-74BD1F578A8B}"/>
              </a:ext>
            </a:extLst>
          </p:cNvPr>
          <p:cNvPicPr>
            <a:picLocks noChangeAspect="1"/>
          </p:cNvPicPr>
          <p:nvPr/>
        </p:nvPicPr>
        <p:blipFill>
          <a:blip r:embed="rId2"/>
          <a:stretch>
            <a:fillRect/>
          </a:stretch>
        </p:blipFill>
        <p:spPr>
          <a:xfrm>
            <a:off x="1026368" y="671868"/>
            <a:ext cx="10067730" cy="3909399"/>
          </a:xfrm>
          <a:prstGeom prst="rect">
            <a:avLst/>
          </a:prstGeom>
        </p:spPr>
      </p:pic>
    </p:spTree>
    <p:extLst>
      <p:ext uri="{BB962C8B-B14F-4D97-AF65-F5344CB8AC3E}">
        <p14:creationId xmlns:p14="http://schemas.microsoft.com/office/powerpoint/2010/main" val="2321098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E03D-3658-932A-DE42-BEB4BF20DBB7}"/>
              </a:ext>
            </a:extLst>
          </p:cNvPr>
          <p:cNvSpPr>
            <a:spLocks noGrp="1"/>
          </p:cNvSpPr>
          <p:nvPr>
            <p:ph type="title"/>
          </p:nvPr>
        </p:nvSpPr>
        <p:spPr>
          <a:xfrm>
            <a:off x="354563" y="625152"/>
            <a:ext cx="6568751" cy="3032448"/>
          </a:xfrm>
        </p:spPr>
        <p:txBody>
          <a:bodyPr>
            <a:normAutofit/>
          </a:bodyPr>
          <a:lstStyle/>
          <a:p>
            <a:r>
              <a:rPr lang="en-IN" sz="4000" dirty="0">
                <a:solidFill>
                  <a:srgbClr val="FF0000"/>
                </a:solidFill>
              </a:rPr>
              <a:t>Multi variate Analysis </a:t>
            </a:r>
            <a:r>
              <a:rPr lang="en-IN" dirty="0">
                <a:solidFill>
                  <a:srgbClr val="FF0000"/>
                </a:solidFill>
              </a:rPr>
              <a:t>:</a:t>
            </a:r>
          </a:p>
        </p:txBody>
      </p:sp>
      <p:sp>
        <p:nvSpPr>
          <p:cNvPr id="3" name="Content Placeholder 2">
            <a:extLst>
              <a:ext uri="{FF2B5EF4-FFF2-40B4-BE49-F238E27FC236}">
                <a16:creationId xmlns:a16="http://schemas.microsoft.com/office/drawing/2014/main" id="{2A156F98-A5D1-77E9-FB6E-95CF14A51745}"/>
              </a:ext>
            </a:extLst>
          </p:cNvPr>
          <p:cNvSpPr>
            <a:spLocks noGrp="1"/>
          </p:cNvSpPr>
          <p:nvPr>
            <p:ph idx="1"/>
          </p:nvPr>
        </p:nvSpPr>
        <p:spPr>
          <a:xfrm>
            <a:off x="1295401" y="2612571"/>
            <a:ext cx="9601196" cy="3263297"/>
          </a:xfrm>
        </p:spPr>
        <p:txBody>
          <a:bodyPr>
            <a:normAutofit/>
          </a:bodyPr>
          <a:lstStyle/>
          <a:p>
            <a:r>
              <a:rPr lang="en-US" sz="2600" b="0" i="0" dirty="0">
                <a:solidFill>
                  <a:srgbClr val="202124"/>
                </a:solidFill>
                <a:effectLst/>
                <a:latin typeface="Google Sans"/>
              </a:rPr>
              <a:t>Multivariate analysis </a:t>
            </a:r>
            <a:r>
              <a:rPr lang="en-US" sz="2600" b="0" i="0" dirty="0">
                <a:solidFill>
                  <a:srgbClr val="040C28"/>
                </a:solidFill>
                <a:effectLst/>
                <a:latin typeface="Google Sans"/>
              </a:rPr>
              <a:t>involves evaluating multiple variables  greater than two variables to find the patterns between data </a:t>
            </a:r>
            <a:r>
              <a:rPr lang="en-US" sz="2600" dirty="0">
                <a:solidFill>
                  <a:srgbClr val="040C28"/>
                </a:solidFill>
                <a:latin typeface="Google Sans"/>
              </a:rPr>
              <a:t>or any correlation exists between them.</a:t>
            </a:r>
            <a:endParaRPr lang="en-IN" sz="2600" dirty="0"/>
          </a:p>
        </p:txBody>
      </p:sp>
      <p:pic>
        <p:nvPicPr>
          <p:cNvPr id="4" name="Picture 6" descr="Brandfetch | upGrad Logos &amp; Brand Assets">
            <a:extLst>
              <a:ext uri="{FF2B5EF4-FFF2-40B4-BE49-F238E27FC236}">
                <a16:creationId xmlns:a16="http://schemas.microsoft.com/office/drawing/2014/main" id="{A2407D59-A558-5ADE-C001-3FCE6509A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6" y="747177"/>
            <a:ext cx="2799184" cy="73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892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F9CA-EF1C-3F5A-690C-105F39188AE9}"/>
              </a:ext>
            </a:extLst>
          </p:cNvPr>
          <p:cNvSpPr>
            <a:spLocks noGrp="1"/>
          </p:cNvSpPr>
          <p:nvPr>
            <p:ph type="title"/>
          </p:nvPr>
        </p:nvSpPr>
        <p:spPr>
          <a:xfrm>
            <a:off x="1295402" y="982132"/>
            <a:ext cx="9612084" cy="1294537"/>
          </a:xfrm>
        </p:spPr>
        <p:txBody>
          <a:bodyPr/>
          <a:lstStyle/>
          <a:p>
            <a:endParaRPr lang="en-IN" dirty="0"/>
          </a:p>
        </p:txBody>
      </p:sp>
      <p:sp>
        <p:nvSpPr>
          <p:cNvPr id="3" name="Content Placeholder 2">
            <a:extLst>
              <a:ext uri="{FF2B5EF4-FFF2-40B4-BE49-F238E27FC236}">
                <a16:creationId xmlns:a16="http://schemas.microsoft.com/office/drawing/2014/main" id="{C4DB7852-4C41-AE3A-06AF-D8C34164E3C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75B5D20-2A3B-79EB-9BDF-0A69BC202750}"/>
              </a:ext>
            </a:extLst>
          </p:cNvPr>
          <p:cNvPicPr>
            <a:picLocks noChangeAspect="1"/>
          </p:cNvPicPr>
          <p:nvPr/>
        </p:nvPicPr>
        <p:blipFill>
          <a:blip r:embed="rId2"/>
          <a:stretch>
            <a:fillRect/>
          </a:stretch>
        </p:blipFill>
        <p:spPr>
          <a:xfrm>
            <a:off x="0" y="7820"/>
            <a:ext cx="12192000" cy="6850180"/>
          </a:xfrm>
          <a:prstGeom prst="rect">
            <a:avLst/>
          </a:prstGeom>
        </p:spPr>
      </p:pic>
    </p:spTree>
    <p:extLst>
      <p:ext uri="{BB962C8B-B14F-4D97-AF65-F5344CB8AC3E}">
        <p14:creationId xmlns:p14="http://schemas.microsoft.com/office/powerpoint/2010/main" val="292417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273F-DFC2-D397-48E1-9A8A13E12DE8}"/>
              </a:ext>
            </a:extLst>
          </p:cNvPr>
          <p:cNvSpPr>
            <a:spLocks noGrp="1"/>
          </p:cNvSpPr>
          <p:nvPr>
            <p:ph type="title"/>
          </p:nvPr>
        </p:nvSpPr>
        <p:spPr>
          <a:xfrm>
            <a:off x="1071467" y="1763829"/>
            <a:ext cx="7913912" cy="793103"/>
          </a:xfrm>
        </p:spPr>
        <p:txBody>
          <a:bodyPr>
            <a:normAutofit fontScale="90000"/>
          </a:bodyPr>
          <a:lstStyle/>
          <a:p>
            <a:r>
              <a:rPr lang="en-IN" dirty="0">
                <a:solidFill>
                  <a:srgbClr val="FF0000"/>
                </a:solidFill>
              </a:rPr>
              <a:t>Observation of multivariate Analysis :</a:t>
            </a:r>
          </a:p>
        </p:txBody>
      </p:sp>
      <p:sp>
        <p:nvSpPr>
          <p:cNvPr id="3" name="Content Placeholder 2">
            <a:extLst>
              <a:ext uri="{FF2B5EF4-FFF2-40B4-BE49-F238E27FC236}">
                <a16:creationId xmlns:a16="http://schemas.microsoft.com/office/drawing/2014/main" id="{52FAD035-E3A9-23BE-9FF3-00C409120879}"/>
              </a:ext>
            </a:extLst>
          </p:cNvPr>
          <p:cNvSpPr>
            <a:spLocks noGrp="1"/>
          </p:cNvSpPr>
          <p:nvPr>
            <p:ph idx="1"/>
          </p:nvPr>
        </p:nvSpPr>
        <p:spPr/>
        <p:txBody>
          <a:bodyPr/>
          <a:lstStyle/>
          <a:p>
            <a:r>
              <a:rPr lang="en-IN" dirty="0"/>
              <a:t>The data is positively correlated mostly that is a good sign.</a:t>
            </a:r>
          </a:p>
          <a:p>
            <a:r>
              <a:rPr lang="en-IN" dirty="0"/>
              <a:t>Public records bankruptcies and Loan amount are negatively correlated.</a:t>
            </a:r>
          </a:p>
          <a:p>
            <a:endParaRPr lang="en-IN" dirty="0"/>
          </a:p>
        </p:txBody>
      </p:sp>
      <p:pic>
        <p:nvPicPr>
          <p:cNvPr id="4" name="Picture 6" descr="Brandfetch | upGrad Logos &amp; Brand Assets">
            <a:extLst>
              <a:ext uri="{FF2B5EF4-FFF2-40B4-BE49-F238E27FC236}">
                <a16:creationId xmlns:a16="http://schemas.microsoft.com/office/drawing/2014/main" id="{40535C4E-D78F-9D42-2FAE-A224AA13C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6" y="747177"/>
            <a:ext cx="2799184" cy="73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468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1053-7507-2EAD-6EFC-EF3FC14AFACB}"/>
              </a:ext>
            </a:extLst>
          </p:cNvPr>
          <p:cNvSpPr>
            <a:spLocks noGrp="1"/>
          </p:cNvSpPr>
          <p:nvPr>
            <p:ph type="title"/>
          </p:nvPr>
        </p:nvSpPr>
        <p:spPr/>
        <p:txBody>
          <a:bodyPr/>
          <a:lstStyle/>
          <a:p>
            <a:endParaRPr lang="en-IN" dirty="0"/>
          </a:p>
        </p:txBody>
      </p:sp>
      <p:pic>
        <p:nvPicPr>
          <p:cNvPr id="7170" name="Picture 2" descr="Conclusion Examples: Strong Endings for Any Paper | YourDictionary">
            <a:extLst>
              <a:ext uri="{FF2B5EF4-FFF2-40B4-BE49-F238E27FC236}">
                <a16:creationId xmlns:a16="http://schemas.microsoft.com/office/drawing/2014/main" id="{3DE4C3E0-93C8-5269-BA97-4897414741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200"/>
            <a:ext cx="12208354" cy="68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587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448B-8787-7CB5-2BA0-EB592B416139}"/>
              </a:ext>
            </a:extLst>
          </p:cNvPr>
          <p:cNvSpPr>
            <a:spLocks noGrp="1"/>
          </p:cNvSpPr>
          <p:nvPr>
            <p:ph type="title"/>
          </p:nvPr>
        </p:nvSpPr>
        <p:spPr>
          <a:xfrm>
            <a:off x="391886" y="1773160"/>
            <a:ext cx="4516015" cy="783772"/>
          </a:xfrm>
        </p:spPr>
        <p:txBody>
          <a:bodyPr>
            <a:normAutofit/>
          </a:bodyPr>
          <a:lstStyle/>
          <a:p>
            <a:r>
              <a:rPr lang="en-IN" sz="3600" spc="-5" dirty="0">
                <a:solidFill>
                  <a:srgbClr val="FF0000"/>
                </a:solidFill>
                <a:latin typeface="Times New Roman"/>
                <a:cs typeface="Times New Roman"/>
              </a:rPr>
              <a:t>Conclusions :</a:t>
            </a:r>
            <a:endParaRPr lang="en-IN" sz="3600" dirty="0">
              <a:solidFill>
                <a:srgbClr val="FF0000"/>
              </a:solidFill>
            </a:endParaRPr>
          </a:p>
        </p:txBody>
      </p:sp>
      <p:sp>
        <p:nvSpPr>
          <p:cNvPr id="3" name="Content Placeholder 2">
            <a:extLst>
              <a:ext uri="{FF2B5EF4-FFF2-40B4-BE49-F238E27FC236}">
                <a16:creationId xmlns:a16="http://schemas.microsoft.com/office/drawing/2014/main" id="{35E35C95-05DC-CC0D-18FC-C3E682AFD696}"/>
              </a:ext>
            </a:extLst>
          </p:cNvPr>
          <p:cNvSpPr>
            <a:spLocks noGrp="1"/>
          </p:cNvSpPr>
          <p:nvPr>
            <p:ph idx="1"/>
          </p:nvPr>
        </p:nvSpPr>
        <p:spPr/>
        <p:txBody>
          <a:bodyPr>
            <a:normAutofit fontScale="77500" lnSpcReduction="20000"/>
          </a:bodyPr>
          <a:lstStyle/>
          <a:p>
            <a:pPr marL="402590" marR="271780" indent="-374650">
              <a:lnSpc>
                <a:spcPct val="101200"/>
              </a:lnSpc>
              <a:spcBef>
                <a:spcPts val="70"/>
              </a:spcBef>
              <a:buSzPct val="90476"/>
              <a:buFont typeface="Wingdings" panose="05000000000000000000" pitchFamily="2" charset="2"/>
              <a:buChar char="ü"/>
              <a:tabLst>
                <a:tab pos="402590" algn="l"/>
                <a:tab pos="403225" algn="l"/>
                <a:tab pos="8265159" algn="l"/>
              </a:tabLst>
            </a:pPr>
            <a:r>
              <a:rPr lang="en-US" spc="-5" dirty="0"/>
              <a:t>Lending club</a:t>
            </a:r>
            <a:r>
              <a:rPr lang="en-US" dirty="0"/>
              <a:t> </a:t>
            </a:r>
            <a:r>
              <a:rPr lang="en-US" spc="-5" dirty="0"/>
              <a:t>should </a:t>
            </a:r>
            <a:r>
              <a:rPr lang="en-US" dirty="0"/>
              <a:t>reduce</a:t>
            </a:r>
            <a:r>
              <a:rPr lang="en-US" spc="5" dirty="0"/>
              <a:t> </a:t>
            </a:r>
            <a:r>
              <a:rPr lang="en-US" spc="-5" dirty="0"/>
              <a:t>the</a:t>
            </a:r>
            <a:r>
              <a:rPr lang="en-US" dirty="0"/>
              <a:t> high </a:t>
            </a:r>
            <a:r>
              <a:rPr lang="en-US" spc="-5" dirty="0"/>
              <a:t>interest</a:t>
            </a:r>
            <a:r>
              <a:rPr lang="en-US" dirty="0"/>
              <a:t> </a:t>
            </a:r>
            <a:r>
              <a:rPr lang="en-US" spc="-5" dirty="0"/>
              <a:t>loans </a:t>
            </a:r>
            <a:r>
              <a:rPr lang="en-US" dirty="0"/>
              <a:t>for</a:t>
            </a:r>
            <a:r>
              <a:rPr lang="en-US" spc="5" dirty="0"/>
              <a:t> </a:t>
            </a:r>
            <a:r>
              <a:rPr lang="en-US" dirty="0"/>
              <a:t>60</a:t>
            </a:r>
            <a:r>
              <a:rPr lang="en-US" spc="5" dirty="0"/>
              <a:t> </a:t>
            </a:r>
            <a:r>
              <a:rPr lang="en-US" spc="-5" dirty="0"/>
              <a:t>months tenure so that more people take the 60 months tenure and ultimately it generates more revenue as there is a time period difference.	</a:t>
            </a:r>
          </a:p>
          <a:p>
            <a:pPr marL="402590" marR="271780" indent="-374650">
              <a:lnSpc>
                <a:spcPct val="101200"/>
              </a:lnSpc>
              <a:spcBef>
                <a:spcPts val="70"/>
              </a:spcBef>
              <a:buSzPct val="90476"/>
              <a:buFont typeface="Wingdings" panose="05000000000000000000" pitchFamily="2" charset="2"/>
              <a:buChar char="ü"/>
              <a:tabLst>
                <a:tab pos="402590" algn="l"/>
                <a:tab pos="403225" algn="l"/>
                <a:tab pos="8265159" algn="l"/>
              </a:tabLst>
            </a:pPr>
            <a:r>
              <a:rPr lang="en-US" spc="-5" dirty="0"/>
              <a:t>Grades are </a:t>
            </a:r>
            <a:r>
              <a:rPr lang="en-US" dirty="0"/>
              <a:t>good indication for detecting defaulters. </a:t>
            </a:r>
            <a:r>
              <a:rPr lang="en-US" spc="-5" dirty="0"/>
              <a:t>Lending club should examine more information </a:t>
            </a:r>
            <a:r>
              <a:rPr lang="en-US" spc="-509" dirty="0"/>
              <a:t> </a:t>
            </a:r>
            <a:r>
              <a:rPr lang="en-US" dirty="0"/>
              <a:t>from</a:t>
            </a:r>
            <a:r>
              <a:rPr lang="en-US" spc="-5" dirty="0"/>
              <a:t> </a:t>
            </a:r>
            <a:r>
              <a:rPr lang="en-US" dirty="0"/>
              <a:t>borrowers before </a:t>
            </a:r>
            <a:r>
              <a:rPr lang="en-US" spc="-5" dirty="0"/>
              <a:t>issuing loans</a:t>
            </a:r>
            <a:r>
              <a:rPr lang="en-US" spc="-10" dirty="0"/>
              <a:t> </a:t>
            </a:r>
            <a:r>
              <a:rPr lang="en-US" spc="-5" dirty="0"/>
              <a:t>to Low </a:t>
            </a:r>
            <a:r>
              <a:rPr lang="en-US" dirty="0"/>
              <a:t>grade (G </a:t>
            </a:r>
            <a:r>
              <a:rPr lang="en-US" spc="-5" dirty="0"/>
              <a:t>to</a:t>
            </a:r>
            <a:r>
              <a:rPr lang="en-US" spc="-125" dirty="0"/>
              <a:t> </a:t>
            </a:r>
            <a:r>
              <a:rPr lang="en-US" spc="-5" dirty="0"/>
              <a:t>A).</a:t>
            </a:r>
          </a:p>
          <a:p>
            <a:pPr>
              <a:buFont typeface="Wingdings" panose="05000000000000000000" pitchFamily="2" charset="2"/>
              <a:buChar char="ü"/>
            </a:pPr>
            <a:r>
              <a:rPr lang="en-IN" dirty="0"/>
              <a:t>More loans and less interest rate should be provided to small business category because that is when more revenue will be generated and GDP of a country goes up eventually increasing the currency value and the stock prices of the company and more returns come back to you.</a:t>
            </a:r>
          </a:p>
          <a:p>
            <a:pPr>
              <a:buFont typeface="Wingdings" panose="05000000000000000000" pitchFamily="2" charset="2"/>
              <a:buChar char="ü"/>
            </a:pPr>
            <a:r>
              <a:rPr lang="en-IN" dirty="0"/>
              <a:t> More loans and less interest rate should be provided to housing loans because housing loans can vary from 1 to 30 years and if less interest rate is provided eventually on a long term the company can make money.</a:t>
            </a:r>
          </a:p>
        </p:txBody>
      </p:sp>
      <p:pic>
        <p:nvPicPr>
          <p:cNvPr id="4" name="Picture 6" descr="Brandfetch | upGrad Logos &amp; Brand Assets">
            <a:extLst>
              <a:ext uri="{FF2B5EF4-FFF2-40B4-BE49-F238E27FC236}">
                <a16:creationId xmlns:a16="http://schemas.microsoft.com/office/drawing/2014/main" id="{0D64FA7A-CF4B-6729-A6B5-9A4AF1CE1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6" y="747177"/>
            <a:ext cx="2799184" cy="73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53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391357-A677-E8D0-D8F6-1658C7B25BCB}"/>
              </a:ext>
            </a:extLst>
          </p:cNvPr>
          <p:cNvSpPr>
            <a:spLocks noGrp="1"/>
          </p:cNvSpPr>
          <p:nvPr>
            <p:ph type="title"/>
          </p:nvPr>
        </p:nvSpPr>
        <p:spPr>
          <a:xfrm>
            <a:off x="1295402" y="1504076"/>
            <a:ext cx="9601196" cy="781923"/>
          </a:xfrm>
        </p:spPr>
        <p:txBody>
          <a:bodyPr/>
          <a:lstStyle/>
          <a:p>
            <a:r>
              <a:rPr lang="en-IN" dirty="0">
                <a:solidFill>
                  <a:schemeClr val="tx1"/>
                </a:solidFill>
                <a:latin typeface="Algerian" panose="04020705040A02060702" pitchFamily="82" charset="0"/>
              </a:rPr>
              <a:t>Solution methodology:</a:t>
            </a:r>
          </a:p>
        </p:txBody>
      </p:sp>
      <p:sp>
        <p:nvSpPr>
          <p:cNvPr id="10" name="TextBox 9">
            <a:extLst>
              <a:ext uri="{FF2B5EF4-FFF2-40B4-BE49-F238E27FC236}">
                <a16:creationId xmlns:a16="http://schemas.microsoft.com/office/drawing/2014/main" id="{7D73BB73-57E8-3F1D-073E-6EF3F06B1304}"/>
              </a:ext>
            </a:extLst>
          </p:cNvPr>
          <p:cNvSpPr txBox="1"/>
          <p:nvPr/>
        </p:nvSpPr>
        <p:spPr>
          <a:xfrm>
            <a:off x="1184988" y="2707919"/>
            <a:ext cx="7147249" cy="2308324"/>
          </a:xfrm>
          <a:prstGeom prst="rect">
            <a:avLst/>
          </a:prstGeom>
          <a:noFill/>
        </p:spPr>
        <p:txBody>
          <a:bodyPr wrap="square" rtlCol="0">
            <a:spAutoFit/>
          </a:bodyPr>
          <a:lstStyle/>
          <a:p>
            <a:pPr lvl="1"/>
            <a:r>
              <a:rPr lang="en-IN" dirty="0">
                <a:solidFill>
                  <a:schemeClr val="tx1">
                    <a:lumMod val="95000"/>
                    <a:lumOff val="5000"/>
                  </a:schemeClr>
                </a:solidFill>
                <a:latin typeface="Algerian" panose="04020705040A02060702" pitchFamily="82" charset="0"/>
              </a:rPr>
              <a:t>1.  Data Understanding</a:t>
            </a:r>
          </a:p>
          <a:p>
            <a:r>
              <a:rPr lang="en-IN" dirty="0">
                <a:solidFill>
                  <a:schemeClr val="tx1">
                    <a:lumMod val="95000"/>
                    <a:lumOff val="5000"/>
                  </a:schemeClr>
                </a:solidFill>
                <a:latin typeface="Algerian" panose="04020705040A02060702" pitchFamily="82" charset="0"/>
              </a:rPr>
              <a:t>        2.  Data Cleaning </a:t>
            </a:r>
          </a:p>
          <a:p>
            <a:r>
              <a:rPr lang="en-IN" dirty="0">
                <a:solidFill>
                  <a:schemeClr val="tx1">
                    <a:lumMod val="95000"/>
                    <a:lumOff val="5000"/>
                  </a:schemeClr>
                </a:solidFill>
                <a:latin typeface="Algerian" panose="04020705040A02060702" pitchFamily="82" charset="0"/>
              </a:rPr>
              <a:t>        3.  Data Analysis</a:t>
            </a:r>
          </a:p>
          <a:p>
            <a:r>
              <a:rPr lang="en-IN" dirty="0">
                <a:solidFill>
                  <a:schemeClr val="accent4"/>
                </a:solidFill>
                <a:latin typeface="Algerian" panose="04020705040A02060702" pitchFamily="82" charset="0"/>
              </a:rPr>
              <a:t>             </a:t>
            </a:r>
            <a:r>
              <a:rPr lang="en-IN" dirty="0" err="1">
                <a:solidFill>
                  <a:schemeClr val="accent4"/>
                </a:solidFill>
                <a:latin typeface="Algerian" panose="04020705040A02060702" pitchFamily="82" charset="0"/>
              </a:rPr>
              <a:t>i</a:t>
            </a:r>
            <a:r>
              <a:rPr lang="en-IN" dirty="0">
                <a:solidFill>
                  <a:schemeClr val="accent4"/>
                </a:solidFill>
                <a:latin typeface="Algerian" panose="04020705040A02060702" pitchFamily="82" charset="0"/>
              </a:rPr>
              <a:t>. Univariate Analysis</a:t>
            </a:r>
          </a:p>
          <a:p>
            <a:r>
              <a:rPr lang="en-IN" dirty="0">
                <a:solidFill>
                  <a:schemeClr val="accent4"/>
                </a:solidFill>
                <a:latin typeface="Algerian" panose="04020705040A02060702" pitchFamily="82" charset="0"/>
              </a:rPr>
              <a:t>             ii. Segmented Univariate Analysis</a:t>
            </a:r>
          </a:p>
          <a:p>
            <a:r>
              <a:rPr lang="en-IN" dirty="0">
                <a:solidFill>
                  <a:schemeClr val="accent4"/>
                </a:solidFill>
                <a:latin typeface="Algerian" panose="04020705040A02060702" pitchFamily="82" charset="0"/>
              </a:rPr>
              <a:t>             iii. Bivariate Analysis</a:t>
            </a:r>
          </a:p>
          <a:p>
            <a:r>
              <a:rPr lang="en-IN" dirty="0">
                <a:solidFill>
                  <a:schemeClr val="accent4"/>
                </a:solidFill>
                <a:latin typeface="Algerian" panose="04020705040A02060702" pitchFamily="82" charset="0"/>
              </a:rPr>
              <a:t>             iv. Multiple Variate Analysis</a:t>
            </a:r>
          </a:p>
          <a:p>
            <a:r>
              <a:rPr lang="en-IN" dirty="0">
                <a:solidFill>
                  <a:srgbClr val="C00000"/>
                </a:solidFill>
                <a:latin typeface="Algerian" panose="04020705040A02060702" pitchFamily="82" charset="0"/>
              </a:rPr>
              <a:t>        </a:t>
            </a:r>
            <a:r>
              <a:rPr lang="en-IN" dirty="0">
                <a:solidFill>
                  <a:schemeClr val="tx1">
                    <a:lumMod val="95000"/>
                    <a:lumOff val="5000"/>
                  </a:schemeClr>
                </a:solidFill>
                <a:latin typeface="Algerian" panose="04020705040A02060702" pitchFamily="82" charset="0"/>
              </a:rPr>
              <a:t>4.  Conclusion</a:t>
            </a:r>
          </a:p>
        </p:txBody>
      </p:sp>
      <p:pic>
        <p:nvPicPr>
          <p:cNvPr id="2054" name="Picture 6" descr="Univariate, Bivariate, and Multivariate Analysis | by Ann Mary Shaju |  Towards AI">
            <a:extLst>
              <a:ext uri="{FF2B5EF4-FFF2-40B4-BE49-F238E27FC236}">
                <a16:creationId xmlns:a16="http://schemas.microsoft.com/office/drawing/2014/main" id="{834B000D-A097-2AC6-49B4-961E1F470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535" y="2809769"/>
            <a:ext cx="5178489" cy="23587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Brandfetch | upGrad Logos &amp; Brand Assets">
            <a:extLst>
              <a:ext uri="{FF2B5EF4-FFF2-40B4-BE49-F238E27FC236}">
                <a16:creationId xmlns:a16="http://schemas.microsoft.com/office/drawing/2014/main" id="{C9857CAE-2316-5122-AC4A-BC201C949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56" y="747177"/>
            <a:ext cx="2799184" cy="73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68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RISP DM Data Understanding | Data Understanding in Data Science | Data  Science Methodology | Part 3 - YouTube">
            <a:extLst>
              <a:ext uri="{FF2B5EF4-FFF2-40B4-BE49-F238E27FC236}">
                <a16:creationId xmlns:a16="http://schemas.microsoft.com/office/drawing/2014/main" id="{CE4D2B28-73A7-D5A8-70ED-BAFDBB9D9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38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9A56B-502F-3182-766E-628650F333D1}"/>
              </a:ext>
            </a:extLst>
          </p:cNvPr>
          <p:cNvSpPr>
            <a:spLocks noGrp="1"/>
          </p:cNvSpPr>
          <p:nvPr>
            <p:ph idx="1"/>
          </p:nvPr>
        </p:nvSpPr>
        <p:spPr>
          <a:xfrm>
            <a:off x="811763" y="2519265"/>
            <a:ext cx="10084834" cy="3356604"/>
          </a:xfrm>
        </p:spPr>
        <p:txBody>
          <a:bodyPr>
            <a:normAutofit fontScale="92500"/>
          </a:bodyPr>
          <a:lstStyle/>
          <a:p>
            <a:r>
              <a:rPr lang="en-US" b="0" i="0" dirty="0">
                <a:solidFill>
                  <a:srgbClr val="202124"/>
                </a:solidFill>
                <a:effectLst/>
                <a:latin typeface="Times New Roman" panose="02020603050405020304" pitchFamily="18" charset="0"/>
                <a:cs typeface="Times New Roman" panose="02020603050405020304" pitchFamily="18" charset="0"/>
              </a:rPr>
              <a:t>Data understanding </a:t>
            </a:r>
            <a:r>
              <a:rPr lang="en-US" b="0" i="0" dirty="0">
                <a:solidFill>
                  <a:srgbClr val="040C28"/>
                </a:solidFill>
                <a:effectLst/>
                <a:latin typeface="Times New Roman" panose="02020603050405020304" pitchFamily="18" charset="0"/>
                <a:cs typeface="Times New Roman" panose="02020603050405020304" pitchFamily="18" charset="0"/>
              </a:rPr>
              <a:t>involves accessing the data and exploring it using tables and graphics.</a:t>
            </a:r>
            <a:endParaRPr lang="en-IN" dirty="0">
              <a:latin typeface="Times New Roman" panose="02020603050405020304" pitchFamily="18" charset="0"/>
              <a:cs typeface="Times New Roman" panose="02020603050405020304" pitchFamily="18" charset="0"/>
            </a:endParaRPr>
          </a:p>
          <a:p>
            <a:r>
              <a:rPr lang="en-US" b="0" i="0" dirty="0">
                <a:solidFill>
                  <a:srgbClr val="4D5156"/>
                </a:solidFill>
                <a:effectLst/>
                <a:latin typeface="Times New Roman" panose="02020603050405020304" pitchFamily="18" charset="0"/>
                <a:cs typeface="Times New Roman" panose="02020603050405020304" pitchFamily="18" charset="0"/>
              </a:rPr>
              <a:t>The main goal of data understanding is </a:t>
            </a:r>
            <a:r>
              <a:rPr lang="en-US" b="0" i="0" dirty="0">
                <a:solidFill>
                  <a:srgbClr val="040C28"/>
                </a:solidFill>
                <a:effectLst/>
                <a:latin typeface="Times New Roman" panose="02020603050405020304" pitchFamily="18" charset="0"/>
                <a:cs typeface="Times New Roman" panose="02020603050405020304" pitchFamily="18" charset="0"/>
              </a:rPr>
              <a:t>to gain general insights about the data that will potentially be helpful for the further steps in the data analysis process.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 we are having an Excel sheet which contains various columns of data such as Interest rate , Loan amount , Reason for Loan , Term , </a:t>
            </a:r>
            <a:r>
              <a:rPr lang="en-IN" dirty="0" err="1">
                <a:latin typeface="Times New Roman" panose="02020603050405020304" pitchFamily="18" charset="0"/>
                <a:cs typeface="Times New Roman" panose="02020603050405020304" pitchFamily="18" charset="0"/>
              </a:rPr>
              <a:t>Installmant</a:t>
            </a:r>
            <a:r>
              <a:rPr lang="en-IN" dirty="0">
                <a:latin typeface="Times New Roman" panose="02020603050405020304" pitchFamily="18" charset="0"/>
                <a:cs typeface="Times New Roman" panose="02020603050405020304" pitchFamily="18" charset="0"/>
              </a:rPr>
              <a:t> , etc.</a:t>
            </a:r>
          </a:p>
          <a:p>
            <a:r>
              <a:rPr lang="en-IN" dirty="0">
                <a:latin typeface="Times New Roman" panose="02020603050405020304" pitchFamily="18" charset="0"/>
                <a:cs typeface="Times New Roman" panose="02020603050405020304" pitchFamily="18" charset="0"/>
              </a:rPr>
              <a:t>We have to find the necessary columns that can be used to do the data analysis and we can eliminate the rest.</a:t>
            </a:r>
          </a:p>
          <a:p>
            <a:endParaRPr lang="en-IN" dirty="0"/>
          </a:p>
          <a:p>
            <a:pPr marL="0" indent="0">
              <a:buNone/>
            </a:pPr>
            <a:endParaRPr lang="en-IN" dirty="0"/>
          </a:p>
        </p:txBody>
      </p:sp>
      <p:sp>
        <p:nvSpPr>
          <p:cNvPr id="4" name="TextBox 3">
            <a:extLst>
              <a:ext uri="{FF2B5EF4-FFF2-40B4-BE49-F238E27FC236}">
                <a16:creationId xmlns:a16="http://schemas.microsoft.com/office/drawing/2014/main" id="{ACBBF033-951D-D59E-F846-C1E44ECFEE25}"/>
              </a:ext>
            </a:extLst>
          </p:cNvPr>
          <p:cNvSpPr txBox="1"/>
          <p:nvPr/>
        </p:nvSpPr>
        <p:spPr>
          <a:xfrm>
            <a:off x="1314064" y="1788958"/>
            <a:ext cx="5038531" cy="646331"/>
          </a:xfrm>
          <a:prstGeom prst="rect">
            <a:avLst/>
          </a:prstGeom>
          <a:noFill/>
        </p:spPr>
        <p:txBody>
          <a:bodyPr wrap="square" rtlCol="0">
            <a:spAutoFit/>
          </a:bodyPr>
          <a:lstStyle/>
          <a:p>
            <a:r>
              <a:rPr lang="en-IN" sz="3600" dirty="0">
                <a:solidFill>
                  <a:srgbClr val="FF0000"/>
                </a:solidFill>
              </a:rPr>
              <a:t>Data Under Standing :</a:t>
            </a:r>
          </a:p>
        </p:txBody>
      </p:sp>
      <p:pic>
        <p:nvPicPr>
          <p:cNvPr id="6" name="Picture 6" descr="Brandfetch | upGrad Logos &amp; Brand Assets">
            <a:extLst>
              <a:ext uri="{FF2B5EF4-FFF2-40B4-BE49-F238E27FC236}">
                <a16:creationId xmlns:a16="http://schemas.microsoft.com/office/drawing/2014/main" id="{24C9A001-03B5-6B2D-475D-65D5A7E0B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6" y="747177"/>
            <a:ext cx="2799184" cy="73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3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1785-6C40-31E0-CC6D-AAA9D7937D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46663F-CA2B-9352-F78D-F2C45CFFE25D}"/>
              </a:ext>
            </a:extLst>
          </p:cNvPr>
          <p:cNvSpPr>
            <a:spLocks noGrp="1"/>
          </p:cNvSpPr>
          <p:nvPr>
            <p:ph idx="1"/>
          </p:nvPr>
        </p:nvSpPr>
        <p:spPr/>
        <p:txBody>
          <a:bodyPr/>
          <a:lstStyle/>
          <a:p>
            <a:endParaRPr lang="en-IN"/>
          </a:p>
        </p:txBody>
      </p:sp>
      <p:pic>
        <p:nvPicPr>
          <p:cNvPr id="4100" name="Picture 4" descr="Data cleaning in flat outline icon, editable vector 6094871 Vector Art at  Vecteezy">
            <a:extLst>
              <a:ext uri="{FF2B5EF4-FFF2-40B4-BE49-F238E27FC236}">
                <a16:creationId xmlns:a16="http://schemas.microsoft.com/office/drawing/2014/main" id="{2A933983-8561-5DB2-4E10-7A8819E4E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91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307EE-6F2C-2992-B904-4D0071A87205}"/>
              </a:ext>
            </a:extLst>
          </p:cNvPr>
          <p:cNvSpPr>
            <a:spLocks noGrp="1"/>
          </p:cNvSpPr>
          <p:nvPr>
            <p:ph idx="1"/>
          </p:nvPr>
        </p:nvSpPr>
        <p:spPr>
          <a:xfrm>
            <a:off x="905069" y="2593910"/>
            <a:ext cx="9991528" cy="3281958"/>
          </a:xfrm>
        </p:spPr>
        <p:txBody>
          <a:bodyPr>
            <a:normAutofit fontScale="92500" lnSpcReduction="10000"/>
          </a:bodyPr>
          <a:lstStyle/>
          <a:p>
            <a:r>
              <a:rPr lang="en-US" b="0" i="0" dirty="0">
                <a:solidFill>
                  <a:srgbClr val="202124"/>
                </a:solidFill>
                <a:effectLst/>
                <a:latin typeface="Times New Roman" panose="02020603050405020304" pitchFamily="18" charset="0"/>
                <a:cs typeface="Times New Roman" panose="02020603050405020304" pitchFamily="18" charset="0"/>
              </a:rPr>
              <a:t>Data cleaning is </a:t>
            </a:r>
            <a:r>
              <a:rPr lang="en-US" b="0" i="0" dirty="0">
                <a:solidFill>
                  <a:srgbClr val="040C28"/>
                </a:solidFill>
                <a:effectLst/>
                <a:latin typeface="Times New Roman" panose="02020603050405020304" pitchFamily="18" charset="0"/>
                <a:cs typeface="Times New Roman" panose="02020603050405020304" pitchFamily="18" charset="0"/>
              </a:rPr>
              <a:t>the process of fixing or removing incorrect, corrupted, incorrectly formatted, duplicate, or incomplete data within a dataset</a:t>
            </a:r>
            <a:r>
              <a:rPr lang="en-US" b="0" i="0" dirty="0">
                <a:solidFill>
                  <a:srgbClr val="202124"/>
                </a:solidFill>
                <a:effectLst/>
                <a:latin typeface="Times New Roman" panose="02020603050405020304" pitchFamily="18" charset="0"/>
                <a:cs typeface="Times New Roman" panose="02020603050405020304" pitchFamily="18" charset="0"/>
              </a:rPr>
              <a:t>.</a:t>
            </a:r>
          </a:p>
          <a:p>
            <a:r>
              <a:rPr lang="en-US" b="0" i="0" dirty="0">
                <a:solidFill>
                  <a:srgbClr val="202124"/>
                </a:solidFill>
                <a:effectLst/>
                <a:latin typeface="Times New Roman" panose="02020603050405020304" pitchFamily="18" charset="0"/>
                <a:cs typeface="Times New Roman" panose="02020603050405020304" pitchFamily="18" charset="0"/>
              </a:rPr>
              <a:t>Data cleansing </a:t>
            </a:r>
            <a:r>
              <a:rPr lang="en-US" b="0" i="0" dirty="0">
                <a:solidFill>
                  <a:srgbClr val="040C28"/>
                </a:solidFill>
                <a:effectLst/>
                <a:latin typeface="Times New Roman" panose="02020603050405020304" pitchFamily="18" charset="0"/>
                <a:cs typeface="Times New Roman" panose="02020603050405020304" pitchFamily="18" charset="0"/>
              </a:rPr>
              <a:t>helps ensure that data is consistent so it can be analyzed accurately</a:t>
            </a:r>
            <a:r>
              <a:rPr lang="en-US" b="0" i="0" dirty="0">
                <a:solidFill>
                  <a:srgbClr val="202124"/>
                </a:solidFill>
                <a:effectLst/>
                <a:latin typeface="Times New Roman" panose="02020603050405020304" pitchFamily="18" charset="0"/>
                <a:cs typeface="Times New Roman" panose="02020603050405020304" pitchFamily="18" charset="0"/>
              </a:rPr>
              <a:t>. Duplicate data.</a:t>
            </a:r>
            <a:endParaRPr lang="en-US" dirty="0">
              <a:solidFill>
                <a:srgbClr val="202124"/>
              </a:solidFill>
              <a:latin typeface="Times New Roman" panose="02020603050405020304" pitchFamily="18" charset="0"/>
              <a:cs typeface="Times New Roman" panose="02020603050405020304" pitchFamily="18" charset="0"/>
            </a:endParaRPr>
          </a:p>
          <a:p>
            <a:r>
              <a:rPr lang="en-US" dirty="0">
                <a:solidFill>
                  <a:srgbClr val="202124"/>
                </a:solidFill>
                <a:latin typeface="Times New Roman" panose="02020603050405020304" pitchFamily="18" charset="0"/>
                <a:cs typeface="Times New Roman" panose="02020603050405020304" pitchFamily="18" charset="0"/>
              </a:rPr>
              <a:t>The best data that we can use in order to do the data analysis for an online money lending company are the columns that are related to the social and economic categories of a person.</a:t>
            </a:r>
          </a:p>
          <a:p>
            <a:r>
              <a:rPr lang="en-US" dirty="0">
                <a:solidFill>
                  <a:srgbClr val="202124"/>
                </a:solidFill>
                <a:latin typeface="Times New Roman" panose="02020603050405020304" pitchFamily="18" charset="0"/>
                <a:cs typeface="Times New Roman" panose="02020603050405020304" pitchFamily="18" charset="0"/>
              </a:rPr>
              <a:t>So we can keep that data and we can let go of the other data that is not related to the current requirement.</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5AA1074-3B97-3113-4611-82315003F7E6}"/>
              </a:ext>
            </a:extLst>
          </p:cNvPr>
          <p:cNvSpPr txBox="1"/>
          <p:nvPr/>
        </p:nvSpPr>
        <p:spPr>
          <a:xfrm>
            <a:off x="1343610" y="1744822"/>
            <a:ext cx="5383763" cy="646331"/>
          </a:xfrm>
          <a:prstGeom prst="rect">
            <a:avLst/>
          </a:prstGeom>
          <a:noFill/>
        </p:spPr>
        <p:txBody>
          <a:bodyPr wrap="square" rtlCol="0">
            <a:spAutoFit/>
          </a:bodyPr>
          <a:lstStyle/>
          <a:p>
            <a:r>
              <a:rPr lang="en-IN" sz="3600" dirty="0">
                <a:solidFill>
                  <a:srgbClr val="FF0000"/>
                </a:solidFill>
              </a:rPr>
              <a:t>Data Cleaning :</a:t>
            </a:r>
          </a:p>
        </p:txBody>
      </p:sp>
      <p:pic>
        <p:nvPicPr>
          <p:cNvPr id="7" name="Picture 6" descr="Brandfetch | upGrad Logos &amp; Brand Assets">
            <a:extLst>
              <a:ext uri="{FF2B5EF4-FFF2-40B4-BE49-F238E27FC236}">
                <a16:creationId xmlns:a16="http://schemas.microsoft.com/office/drawing/2014/main" id="{70866B8E-4779-2FF3-308A-23B83E051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6" y="747177"/>
            <a:ext cx="2799184" cy="73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4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FBDA0-BE7D-092E-B40B-B694219006BF}"/>
              </a:ext>
            </a:extLst>
          </p:cNvPr>
          <p:cNvSpPr>
            <a:spLocks noGrp="1"/>
          </p:cNvSpPr>
          <p:nvPr>
            <p:ph idx="1"/>
          </p:nvPr>
        </p:nvSpPr>
        <p:spPr/>
        <p:txBody>
          <a:bodyPr/>
          <a:lstStyle/>
          <a:p>
            <a:endParaRPr lang="en-IN" dirty="0"/>
          </a:p>
        </p:txBody>
      </p:sp>
      <p:pic>
        <p:nvPicPr>
          <p:cNvPr id="5122" name="Picture 2" descr="Data Analytics: What It Is, How It's Used, and 4 Basic Techniques">
            <a:extLst>
              <a:ext uri="{FF2B5EF4-FFF2-40B4-BE49-F238E27FC236}">
                <a16:creationId xmlns:a16="http://schemas.microsoft.com/office/drawing/2014/main" id="{A2F50421-B573-B1CB-6B97-27E4CD7E4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30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F650-C97C-A1E6-74E9-045D1956B0C5}"/>
              </a:ext>
            </a:extLst>
          </p:cNvPr>
          <p:cNvSpPr>
            <a:spLocks noGrp="1"/>
          </p:cNvSpPr>
          <p:nvPr>
            <p:ph type="title"/>
          </p:nvPr>
        </p:nvSpPr>
        <p:spPr>
          <a:xfrm>
            <a:off x="1286071" y="2197527"/>
            <a:ext cx="4172337" cy="321736"/>
          </a:xfrm>
        </p:spPr>
        <p:txBody>
          <a:bodyPr>
            <a:noAutofit/>
          </a:bodyPr>
          <a:lstStyle/>
          <a:p>
            <a:pPr algn="l"/>
            <a:r>
              <a:rPr lang="en-IN" sz="3400" dirty="0">
                <a:solidFill>
                  <a:srgbClr val="C00000"/>
                </a:solidFill>
              </a:rPr>
              <a:t>Univariate analysis :</a:t>
            </a:r>
            <a:br>
              <a:rPr lang="en-IN" sz="2800" dirty="0">
                <a:solidFill>
                  <a:srgbClr val="C00000"/>
                </a:solidFill>
              </a:rPr>
            </a:br>
            <a:endParaRPr lang="en-IN" sz="2800" dirty="0">
              <a:solidFill>
                <a:srgbClr val="C00000"/>
              </a:solidFill>
            </a:endParaRPr>
          </a:p>
        </p:txBody>
      </p:sp>
      <p:sp>
        <p:nvSpPr>
          <p:cNvPr id="3" name="Content Placeholder 2">
            <a:extLst>
              <a:ext uri="{FF2B5EF4-FFF2-40B4-BE49-F238E27FC236}">
                <a16:creationId xmlns:a16="http://schemas.microsoft.com/office/drawing/2014/main" id="{19F371B5-5ECA-8C23-19FB-D30DBF9CC7E2}"/>
              </a:ext>
            </a:extLst>
          </p:cNvPr>
          <p:cNvSpPr>
            <a:spLocks noGrp="1"/>
          </p:cNvSpPr>
          <p:nvPr>
            <p:ph idx="1"/>
          </p:nvPr>
        </p:nvSpPr>
        <p:spPr>
          <a:xfrm>
            <a:off x="735564" y="2743200"/>
            <a:ext cx="10161033" cy="3424334"/>
          </a:xfrm>
        </p:spPr>
        <p:txBody>
          <a:bodyPr>
            <a:normAutofit/>
          </a:bodyPr>
          <a:lstStyle/>
          <a:p>
            <a:r>
              <a:rPr lang="en-US" sz="2500" b="0" i="0" dirty="0">
                <a:solidFill>
                  <a:srgbClr val="202124"/>
                </a:solidFill>
                <a:effectLst/>
                <a:latin typeface="Times New Roman" panose="02020603050405020304" pitchFamily="18" charset="0"/>
                <a:cs typeface="Times New Roman" panose="02020603050405020304" pitchFamily="18" charset="0"/>
              </a:rPr>
              <a:t>Univariate analysis </a:t>
            </a:r>
            <a:r>
              <a:rPr lang="en-US" sz="2500" b="0" i="0" dirty="0">
                <a:solidFill>
                  <a:srgbClr val="040C28"/>
                </a:solidFill>
                <a:effectLst/>
                <a:latin typeface="Times New Roman" panose="02020603050405020304" pitchFamily="18" charset="0"/>
                <a:cs typeface="Times New Roman" panose="02020603050405020304" pitchFamily="18" charset="0"/>
              </a:rPr>
              <a:t>explores each variable in a data set, separately</a:t>
            </a:r>
            <a:r>
              <a:rPr lang="en-US" sz="2500" b="0" i="0" dirty="0">
                <a:solidFill>
                  <a:srgbClr val="202124"/>
                </a:solidFill>
                <a:effectLst/>
                <a:latin typeface="Times New Roman" panose="02020603050405020304" pitchFamily="18" charset="0"/>
                <a:cs typeface="Times New Roman" panose="02020603050405020304" pitchFamily="18" charset="0"/>
              </a:rPr>
              <a:t>. It looks at the range of values, as well as the central tendency of the values.</a:t>
            </a:r>
          </a:p>
          <a:p>
            <a:r>
              <a:rPr lang="en-US" sz="2500" dirty="0">
                <a:solidFill>
                  <a:srgbClr val="202124"/>
                </a:solidFill>
                <a:latin typeface="Times New Roman" panose="02020603050405020304" pitchFamily="18" charset="0"/>
                <a:cs typeface="Times New Roman" panose="02020603050405020304" pitchFamily="18" charset="0"/>
              </a:rPr>
              <a:t>The columns are Interest rate, Loan amount, DTI, Funded amount, Funded amount inv.</a:t>
            </a:r>
          </a:p>
          <a:p>
            <a:r>
              <a:rPr lang="en-US" sz="2500" dirty="0">
                <a:solidFill>
                  <a:srgbClr val="202124"/>
                </a:solidFill>
                <a:latin typeface="Times New Roman" panose="02020603050405020304" pitchFamily="18" charset="0"/>
                <a:cs typeface="Times New Roman" panose="02020603050405020304" pitchFamily="18" charset="0"/>
              </a:rPr>
              <a:t>The plot used for this is a box plot.</a:t>
            </a:r>
            <a:endParaRPr lang="en-IN" dirty="0">
              <a:solidFill>
                <a:srgbClr val="202124"/>
              </a:solidFill>
              <a:latin typeface="Times New Roman" panose="02020603050405020304" pitchFamily="18" charset="0"/>
              <a:cs typeface="Times New Roman" panose="02020603050405020304" pitchFamily="18" charset="0"/>
            </a:endParaRPr>
          </a:p>
          <a:p>
            <a:pPr marL="0" indent="0">
              <a:buNone/>
            </a:pPr>
            <a:endParaRPr lang="en-US" dirty="0">
              <a:solidFill>
                <a:srgbClr val="202124"/>
              </a:solidFill>
              <a:latin typeface="Times New Roman" panose="02020603050405020304" pitchFamily="18" charset="0"/>
              <a:cs typeface="Times New Roman" panose="02020603050405020304" pitchFamily="18" charset="0"/>
            </a:endParaRPr>
          </a:p>
        </p:txBody>
      </p:sp>
      <p:pic>
        <p:nvPicPr>
          <p:cNvPr id="7" name="Picture 6" descr="Brandfetch | upGrad Logos &amp; Brand Assets">
            <a:extLst>
              <a:ext uri="{FF2B5EF4-FFF2-40B4-BE49-F238E27FC236}">
                <a16:creationId xmlns:a16="http://schemas.microsoft.com/office/drawing/2014/main" id="{0CA7A9CF-EEBC-4DC1-07C3-E32C98744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6" y="747177"/>
            <a:ext cx="2799184" cy="73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5207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286</TotalTime>
  <Words>1080</Words>
  <Application>Microsoft Office PowerPoint</Application>
  <PresentationFormat>Widescreen</PresentationFormat>
  <Paragraphs>72</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Algerian</vt:lpstr>
      <vt:lpstr>Arial</vt:lpstr>
      <vt:lpstr>ArialMT</vt:lpstr>
      <vt:lpstr>Calibri</vt:lpstr>
      <vt:lpstr>Garamond</vt:lpstr>
      <vt:lpstr>Google Sans</vt:lpstr>
      <vt:lpstr>Times New Roman</vt:lpstr>
      <vt:lpstr>TimesNewRomanPS-BoldMT</vt:lpstr>
      <vt:lpstr>TimesNewRomanPSMT</vt:lpstr>
      <vt:lpstr>Wingdings</vt:lpstr>
      <vt:lpstr>Organic</vt:lpstr>
      <vt:lpstr>PowerPoint Presentation</vt:lpstr>
      <vt:lpstr>Abstract </vt:lpstr>
      <vt:lpstr>Solution methodology:</vt:lpstr>
      <vt:lpstr>PowerPoint Presentation</vt:lpstr>
      <vt:lpstr>PowerPoint Presentation</vt:lpstr>
      <vt:lpstr>PowerPoint Presentation</vt:lpstr>
      <vt:lpstr>PowerPoint Presentation</vt:lpstr>
      <vt:lpstr>PowerPoint Presentation</vt:lpstr>
      <vt:lpstr>Univariate analysis : </vt:lpstr>
      <vt:lpstr>PowerPoint Presentation</vt:lpstr>
      <vt:lpstr>Observation for Unvariate Analysis:</vt:lpstr>
      <vt:lpstr>Segmented univariate analysis :</vt:lpstr>
      <vt:lpstr>PowerPoint Presentation</vt:lpstr>
      <vt:lpstr>PowerPoint Presentation</vt:lpstr>
      <vt:lpstr>PowerPoint Presentation</vt:lpstr>
      <vt:lpstr>PowerPoint Presentation</vt:lpstr>
      <vt:lpstr>PowerPoint Presentation</vt:lpstr>
      <vt:lpstr>PowerPoint Presentation</vt:lpstr>
      <vt:lpstr>Bivariate Analysis :</vt:lpstr>
      <vt:lpstr>PowerPoint Presentation</vt:lpstr>
      <vt:lpstr>PowerPoint Presentation</vt:lpstr>
      <vt:lpstr>PowerPoint Presentation</vt:lpstr>
      <vt:lpstr>Multi variate Analysis :</vt:lpstr>
      <vt:lpstr>PowerPoint Presentation</vt:lpstr>
      <vt:lpstr>Observation of multivariate Analysis :</vt:lpstr>
      <vt:lpstr>PowerPoint Presentation</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ramana remella</dc:creator>
  <cp:lastModifiedBy>ramana remella</cp:lastModifiedBy>
  <cp:revision>1</cp:revision>
  <dcterms:created xsi:type="dcterms:W3CDTF">2023-09-05T23:18:35Z</dcterms:created>
  <dcterms:modified xsi:type="dcterms:W3CDTF">2023-09-06T11:03:07Z</dcterms:modified>
</cp:coreProperties>
</file>