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5" r:id="rId3"/>
    <p:sldId id="266" r:id="rId4"/>
    <p:sldId id="260" r:id="rId5"/>
    <p:sldId id="256" r:id="rId6"/>
    <p:sldId id="269" r:id="rId7"/>
    <p:sldId id="262" r:id="rId8"/>
    <p:sldId id="257" r:id="rId9"/>
    <p:sldId id="263" r:id="rId10"/>
    <p:sldId id="258" r:id="rId11"/>
    <p:sldId id="267" r:id="rId12"/>
    <p:sldId id="264" r:id="rId13"/>
    <p:sldId id="259" r:id="rId14"/>
    <p:sldId id="271" r:id="rId15"/>
    <p:sldId id="268" r:id="rId16"/>
    <p:sldId id="270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46C"/>
    <a:srgbClr val="FFE194"/>
    <a:srgbClr val="8C5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8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2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6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0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9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A186-1525-42D7-BC49-197941D6EED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FEDD-61EA-4BA4-83AA-E87769B84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0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자료구조 프로젝트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/>
            </a:r>
            <a:b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최종 발표</a:t>
            </a:r>
            <a:endParaRPr lang="ko-KR" altLang="en-US" dirty="0">
              <a:solidFill>
                <a:schemeClr val="bg1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5648672" cy="112968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컴퓨터공학과</a:t>
            </a:r>
            <a:endParaRPr lang="en-US" altLang="ko-KR" sz="1800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r"/>
            <a:r>
              <a:rPr lang="en-US" altLang="ko-KR" sz="18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2018102220</a:t>
            </a:r>
            <a:r>
              <a:rPr lang="ko-KR" altLang="en-US" sz="18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 이정민</a:t>
            </a:r>
            <a:endParaRPr lang="en-US" altLang="ko-KR" sz="1800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06061"/>
            <a:ext cx="2304255" cy="412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61" y="1306062"/>
            <a:ext cx="2305478" cy="412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06062"/>
            <a:ext cx="2305478" cy="412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34874" y="5430880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Search By ID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91603" y="542869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Search By Name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8098" y="5430880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Search By Genre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0601" y="423693"/>
            <a:ext cx="13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Search.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9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67" y="1268760"/>
            <a:ext cx="2304255" cy="412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00" y="1268760"/>
            <a:ext cx="2304254" cy="412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0601" y="423693"/>
            <a:ext cx="13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Search.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74491" y="5379620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Search By Artist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509" y="5371797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존재하지 않을 때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3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39" y="981386"/>
            <a:ext cx="29813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84844"/>
            <a:ext cx="2057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62540" y="466848"/>
            <a:ext cx="128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Delete.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2153" y="3046919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정상 삭</a:t>
            </a:r>
            <a:r>
              <a:rPr lang="ko-KR" altLang="en-US" sz="1400" dirty="0">
                <a:latin typeface="여기어때 잘난체 OTF" pitchFamily="34" charset="-127"/>
                <a:ea typeface="여기어때 잘난체 OTF" pitchFamily="34" charset="-127"/>
              </a:rPr>
              <a:t>제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3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65" y="4935091"/>
            <a:ext cx="20764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56" y="980728"/>
            <a:ext cx="2103867" cy="37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6" y="4935092"/>
            <a:ext cx="20478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9" y="980729"/>
            <a:ext cx="2103867" cy="37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24" y="980729"/>
            <a:ext cx="2971509" cy="53164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1720" y="42369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PlaySong.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9624" y="67295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</a:t>
            </a:r>
            <a:r>
              <a:rPr lang="en-US" altLang="ko-KR" sz="1400" dirty="0" err="1" smtClean="0">
                <a:latin typeface="여기어때 잘난체 OTF" pitchFamily="34" charset="-127"/>
                <a:ea typeface="여기어때 잘난체 OTF" pitchFamily="34" charset="-127"/>
              </a:rPr>
              <a:t>PlayList</a:t>
            </a:r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 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출력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6" y="908720"/>
            <a:ext cx="29813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27" y="908720"/>
            <a:ext cx="19335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08720"/>
            <a:ext cx="29813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82" y="2713110"/>
            <a:ext cx="1648263" cy="35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5816" y="39266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FileOut.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0396" y="2268360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정상 파일 출력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8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80728"/>
            <a:ext cx="249533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75367"/>
            <a:ext cx="249533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22" y="975367"/>
            <a:ext cx="249533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79807" y="439613"/>
            <a:ext cx="127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Admin.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2354" y="5426418"/>
            <a:ext cx="205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Display All Users’</a:t>
            </a:r>
          </a:p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     Information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1704" y="5439863"/>
            <a:ext cx="205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Display All Users’</a:t>
            </a:r>
          </a:p>
          <a:p>
            <a:r>
              <a:rPr lang="en-US" altLang="ko-KR" sz="1400" dirty="0">
                <a:latin typeface="여기어때 잘난체 OTF" pitchFamily="34" charset="-127"/>
                <a:ea typeface="여기어때 잘난체 OTF" pitchFamily="34" charset="-127"/>
              </a:rPr>
              <a:t> </a:t>
            </a:r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   </a:t>
            </a:r>
            <a:r>
              <a:rPr lang="en-US" altLang="ko-KR" sz="1400" dirty="0" err="1" smtClean="0">
                <a:latin typeface="여기어때 잘난체 OTF" pitchFamily="34" charset="-127"/>
                <a:ea typeface="여기어때 잘난체 OTF" pitchFamily="34" charset="-127"/>
              </a:rPr>
              <a:t>Musics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825" y="5445224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비밀번호 입력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0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감</a:t>
            </a:r>
            <a:r>
              <a:rPr lang="ko-KR" altLang="en-US" dirty="0" smtClean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사</a:t>
            </a:r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합</a:t>
            </a:r>
            <a:r>
              <a:rPr lang="ko-KR" altLang="en-US" dirty="0" smtClean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니</a:t>
            </a:r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다</a:t>
            </a:r>
            <a:endParaRPr lang="ko-KR" altLang="en-US" dirty="0">
              <a:solidFill>
                <a:schemeClr val="bg1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5648672" cy="112968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컴퓨터공학과</a:t>
            </a:r>
            <a:endParaRPr lang="en-US" altLang="ko-KR" sz="1800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r"/>
            <a:r>
              <a:rPr lang="en-US" altLang="ko-KR" sz="18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2018102220</a:t>
            </a:r>
            <a:r>
              <a:rPr lang="ko-KR" altLang="en-US" sz="18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 이정민</a:t>
            </a:r>
            <a:endParaRPr lang="en-US" altLang="ko-KR" sz="1800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89283" y="505594"/>
            <a:ext cx="5728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QT</a:t>
            </a:r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에서는 새 창을 만들 때마다 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class</a:t>
            </a:r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를 생성해야 해서</a:t>
            </a:r>
            <a:endParaRPr lang="en-US" altLang="ko-KR" dirty="0" smtClean="0">
              <a:solidFill>
                <a:srgbClr val="8C5042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기능들을 모두 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class</a:t>
            </a:r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로 세분화할 수밖에 없었음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.</a:t>
            </a:r>
          </a:p>
          <a:p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=&gt;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 </a:t>
            </a:r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총 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19</a:t>
            </a:r>
            <a:r>
              <a:rPr lang="ko-KR" altLang="en-US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개의 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class</a:t>
            </a:r>
            <a:endParaRPr lang="ko-KR" altLang="en-US" dirty="0">
              <a:solidFill>
                <a:srgbClr val="8C5042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2104290"/>
            <a:ext cx="2312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여기어때 잘난체 OTF" pitchFamily="34" charset="-127"/>
                <a:ea typeface="여기어때 잘난체 OTF" pitchFamily="34" charset="-127"/>
              </a:rPr>
              <a:t>자료구조</a:t>
            </a:r>
            <a:endParaRPr lang="en-US" altLang="ko-KR" dirty="0" smtClean="0"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DoublyLinkedLIst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DoublyIterator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CircularQueue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SortedList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7983" y="2104290"/>
            <a:ext cx="2312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여기어때 잘난체 OTF" pitchFamily="34" charset="-127"/>
                <a:ea typeface="여기어때 잘난체 OTF" pitchFamily="34" charset="-127"/>
              </a:rPr>
              <a:t>자료형</a:t>
            </a:r>
            <a:endParaRPr lang="en-US" altLang="ko-KR" dirty="0" smtClean="0"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MusicType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SimpleMusicType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UserType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003" y="3804359"/>
            <a:ext cx="1754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여기어때 잘난체 OTF" pitchFamily="34" charset="-127"/>
                <a:ea typeface="여기어때 잘난체 OTF" pitchFamily="34" charset="-127"/>
              </a:rPr>
              <a:t>주요 </a:t>
            </a:r>
            <a:r>
              <a:rPr lang="en-US" altLang="ko-KR" dirty="0" smtClean="0">
                <a:latin typeface="여기어때 잘난체 OTF" pitchFamily="34" charset="-127"/>
                <a:ea typeface="여기어때 잘난체 OTF" pitchFamily="34" charset="-127"/>
              </a:rPr>
              <a:t>Class</a:t>
            </a: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MainWindow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Application</a:t>
            </a:r>
          </a:p>
          <a:p>
            <a:pPr algn="ctr"/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Assign</a:t>
            </a:r>
          </a:p>
          <a:p>
            <a:pPr algn="ctr"/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Withdrawal</a:t>
            </a:r>
          </a:p>
          <a:p>
            <a:pPr algn="ctr"/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Account</a:t>
            </a:r>
          </a:p>
          <a:p>
            <a:pPr algn="ctr"/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Admin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2285" y="3804359"/>
            <a:ext cx="2024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여기어때 잘난체 OTF" pitchFamily="34" charset="-127"/>
                <a:ea typeface="여기어때 잘난체 OTF" pitchFamily="34" charset="-127"/>
              </a:rPr>
              <a:t>Account </a:t>
            </a:r>
            <a:r>
              <a:rPr lang="ko-KR" altLang="en-US" dirty="0" smtClean="0">
                <a:latin typeface="여기어때 잘난체 OTF" pitchFamily="34" charset="-127"/>
                <a:ea typeface="여기어때 잘난체 OTF" pitchFamily="34" charset="-127"/>
              </a:rPr>
              <a:t>내 기능</a:t>
            </a:r>
            <a:endParaRPr lang="en-US" altLang="ko-KR" dirty="0" smtClean="0"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Search</a:t>
            </a: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AddSong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DeleteSong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PlaySong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Display</a:t>
            </a:r>
          </a:p>
          <a:p>
            <a:pPr algn="ctr"/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FileOut</a:t>
            </a:r>
            <a:endParaRPr lang="en-US" altLang="ko-KR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9059" y="1707194"/>
            <a:ext cx="6272966" cy="4536504"/>
          </a:xfrm>
          <a:prstGeom prst="rect">
            <a:avLst/>
          </a:prstGeom>
          <a:noFill/>
          <a:ln w="63500">
            <a:solidFill>
              <a:srgbClr val="FFE1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94900" y="548680"/>
            <a:ext cx="175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MainWindow</a:t>
            </a:r>
            <a:endParaRPr lang="en-US" altLang="ko-KR" dirty="0" smtClean="0">
              <a:solidFill>
                <a:srgbClr val="8C5042"/>
              </a:solidFill>
              <a:latin typeface="여기어때 잘난체 OTF" pitchFamily="34" charset="-127"/>
              <a:ea typeface="여기어때 잘난체 OTF" pitchFamily="34" charset="-127"/>
            </a:endParaRPr>
          </a:p>
          <a:p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: 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메인 실행 화면</a:t>
            </a:r>
            <a:endParaRPr lang="ko-KR" altLang="en-US" sz="1400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6213" y="1700808"/>
            <a:ext cx="38715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Application</a:t>
            </a:r>
          </a:p>
          <a:p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멤버변수 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: Admin *admin</a:t>
            </a:r>
          </a:p>
          <a:p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기능 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: 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로그인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, 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회원가입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, 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회원탈퇴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, 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관리자모드</a:t>
            </a:r>
            <a:endParaRPr lang="en-US" altLang="ko-KR" sz="1400" dirty="0" smtClean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1923" y="250242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Assign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0807" y="3727565"/>
            <a:ext cx="42623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Account</a:t>
            </a:r>
          </a:p>
          <a:p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SortedList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&lt;</a:t>
            </a:r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MusicType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&gt; </a:t>
            </a:r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MusicList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;</a:t>
            </a:r>
          </a:p>
          <a:p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CircularQueue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&lt;</a:t>
            </a:r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SimpleMusicType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&gt; </a:t>
            </a:r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PlayList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;</a:t>
            </a:r>
            <a:endParaRPr lang="ko-KR" altLang="en-US" sz="1400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789134"/>
            <a:ext cx="3837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Admin</a:t>
            </a:r>
          </a:p>
          <a:p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DoublyLinkedList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&lt;</a:t>
            </a:r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UserType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&gt; </a:t>
            </a:r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UserList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;</a:t>
            </a:r>
            <a:endParaRPr lang="ko-KR" altLang="en-US" sz="1400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9432" y="5405964"/>
            <a:ext cx="721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[ 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Search  </a:t>
            </a:r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AddSong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  </a:t>
            </a:r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DeleteSong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  </a:t>
            </a:r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PlaySong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 </a:t>
            </a:r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FileOut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 </a:t>
            </a:r>
            <a:r>
              <a:rPr lang="en-US" altLang="ko-KR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] </a:t>
            </a:r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Display</a:t>
            </a:r>
          </a:p>
          <a:p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[] : Account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의 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friend class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로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, 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멤버변수로 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*</a:t>
            </a:r>
            <a:r>
              <a:rPr lang="en-US" altLang="ko-KR" sz="1400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acc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를 가짐</a:t>
            </a:r>
            <a:endParaRPr lang="ko-KR" altLang="en-US" sz="1400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556792"/>
            <a:ext cx="7560840" cy="3240360"/>
          </a:xfrm>
          <a:prstGeom prst="rect">
            <a:avLst/>
          </a:prstGeom>
          <a:noFill/>
          <a:ln w="63500">
            <a:solidFill>
              <a:srgbClr val="FFE1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endCxn id="11" idx="0"/>
          </p:cNvCxnSpPr>
          <p:nvPr/>
        </p:nvCxnSpPr>
        <p:spPr>
          <a:xfrm>
            <a:off x="4535996" y="1205463"/>
            <a:ext cx="0" cy="351329"/>
          </a:xfrm>
          <a:prstGeom prst="line">
            <a:avLst/>
          </a:prstGeom>
          <a:ln w="63500">
            <a:solidFill>
              <a:srgbClr val="FFE19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460068" y="476672"/>
            <a:ext cx="2151856" cy="728791"/>
          </a:xfrm>
          <a:prstGeom prst="rect">
            <a:avLst/>
          </a:prstGeom>
          <a:noFill/>
          <a:ln w="63500">
            <a:solidFill>
              <a:srgbClr val="FFE19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20025" y="3727565"/>
            <a:ext cx="4703948" cy="925572"/>
          </a:xfrm>
          <a:prstGeom prst="rect">
            <a:avLst/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5576" y="5196942"/>
            <a:ext cx="7560840" cy="1002820"/>
          </a:xfrm>
          <a:prstGeom prst="rect">
            <a:avLst/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4522572" y="4653137"/>
            <a:ext cx="13424" cy="541218"/>
          </a:xfrm>
          <a:prstGeom prst="line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11924" y="2776670"/>
            <a:ext cx="24735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Withdrawal</a:t>
            </a:r>
          </a:p>
          <a:p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:Admin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의 </a:t>
            </a:r>
            <a:r>
              <a:rPr lang="en-US" altLang="ko-KR" sz="1400" dirty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 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friend class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로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,</a:t>
            </a:r>
          </a:p>
          <a:p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 멤버변수로 </a:t>
            </a:r>
            <a:r>
              <a:rPr lang="en-US" altLang="ko-KR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*ad</a:t>
            </a:r>
            <a:r>
              <a:rPr lang="ko-KR" altLang="en-US" sz="1400" dirty="0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를 가짐</a:t>
            </a:r>
            <a:endParaRPr lang="ko-KR" altLang="en-US" sz="1400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4212" y="345056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로그인 시</a:t>
            </a:r>
            <a:endParaRPr lang="ko-KR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" name="왼쪽 대괄호 9"/>
          <p:cNvSpPr/>
          <p:nvPr/>
        </p:nvSpPr>
        <p:spPr>
          <a:xfrm>
            <a:off x="5530510" y="2654022"/>
            <a:ext cx="81414" cy="394431"/>
          </a:xfrm>
          <a:prstGeom prst="leftBracket">
            <a:avLst/>
          </a:prstGeom>
          <a:ln w="63500">
            <a:solidFill>
              <a:srgbClr val="D99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77031416" descr="EMB000014f423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2941638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77031976" descr="EMB000014f423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42628"/>
            <a:ext cx="297973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0458" y="423693"/>
            <a:ext cx="203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MainWindow.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0392" y="423693"/>
            <a:ext cx="18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Application.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0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9" name="_x277031816" descr="EMB000014f423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73314"/>
            <a:ext cx="2941638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1" name="_x277032296" descr="EMB000014f423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73313"/>
            <a:ext cx="2941638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7" name="_x277031736" descr="EMB000014f423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98" y="973314"/>
            <a:ext cx="2027238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9" name="_x277031976" descr="EMB000014f423e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98" y="2747766"/>
            <a:ext cx="2103438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87383" y="43797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Assign.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3381" y="2336976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정상 가입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9005" y="4111429"/>
            <a:ext cx="2190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이미 존재하는 </a:t>
            </a:r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ID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일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92" y="4512484"/>
            <a:ext cx="1924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788999" y="5859002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빈칸이 존재할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3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60905" y="437976"/>
            <a:ext cx="18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Withdrawal.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0" y="980728"/>
            <a:ext cx="2612131" cy="46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561" y="4524106"/>
            <a:ext cx="22669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48" y="2747961"/>
            <a:ext cx="22383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549" y="980726"/>
            <a:ext cx="24669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82" y="980728"/>
            <a:ext cx="2880321" cy="515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4364" y="5753001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</a:t>
            </a:r>
            <a:r>
              <a:rPr lang="ko-KR" altLang="en-US" sz="1400" dirty="0" err="1" smtClean="0">
                <a:latin typeface="여기어때 잘난체 OTF" pitchFamily="34" charset="-127"/>
                <a:ea typeface="여기어때 잘난체 OTF" pitchFamily="34" charset="-127"/>
              </a:rPr>
              <a:t>난수로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 보안 코드 설정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3250" y="5886181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보안 코드를 잘못 입력했을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1867" y="4110037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존재하지 않는 계정일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553" y="2342799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정상 탈퇴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3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277032536" descr="EMB000014f423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85" y="908720"/>
            <a:ext cx="297973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_x277032536" descr="EMB000014f423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08939"/>
            <a:ext cx="297973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44707" y="423693"/>
            <a:ext cx="149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Account.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085" y="5787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로그인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1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935" y="977689"/>
            <a:ext cx="1715598" cy="30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98" y="977690"/>
            <a:ext cx="1715598" cy="306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84" y="977690"/>
            <a:ext cx="1715598" cy="306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277032456" descr="EMB000014f423e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82" y="4357799"/>
            <a:ext cx="1836738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90" y="4341078"/>
            <a:ext cx="14954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9671" y="453834"/>
            <a:ext cx="157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AddSong.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116" y="5703153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정상 추</a:t>
            </a:r>
            <a:r>
              <a:rPr lang="ko-KR" altLang="en-US" sz="1400" dirty="0">
                <a:latin typeface="여기어때 잘난체 OTF" pitchFamily="34" charset="-127"/>
                <a:ea typeface="여기어때 잘난체 OTF" pitchFamily="34" charset="-127"/>
              </a:rPr>
              <a:t>가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3515" y="5710959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</a:t>
            </a:r>
            <a:r>
              <a:rPr lang="ko-KR" altLang="en-US" sz="1400" dirty="0" smtClean="0">
                <a:latin typeface="여기어때 잘난체 OTF" pitchFamily="34" charset="-127"/>
                <a:ea typeface="여기어때 잘난체 OTF" pitchFamily="34" charset="-127"/>
              </a:rPr>
              <a:t>리스트가 꽉 찼을 시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1" y="977690"/>
            <a:ext cx="2818605" cy="504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80727"/>
            <a:ext cx="2895311" cy="51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28" y="980727"/>
            <a:ext cx="2895312" cy="518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317500">
            <a:solidFill>
              <a:srgbClr val="D99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1429" y="423693"/>
            <a:ext cx="13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8C5042"/>
                </a:solidFill>
                <a:latin typeface="여기어때 잘난체 OTF" pitchFamily="34" charset="-127"/>
                <a:ea typeface="여기어때 잘난체 OTF" pitchFamily="34" charset="-127"/>
              </a:rPr>
              <a:t>Display.</a:t>
            </a:r>
            <a:r>
              <a:rPr lang="en-US" altLang="ko-KR" dirty="0" err="1" smtClean="0">
                <a:solidFill>
                  <a:srgbClr val="D9946C"/>
                </a:solidFill>
                <a:latin typeface="여기어때 잘난체 OTF" pitchFamily="34" charset="-127"/>
                <a:ea typeface="여기어때 잘난체 OTF" pitchFamily="34" charset="-127"/>
              </a:rPr>
              <a:t>ui</a:t>
            </a:r>
            <a:endParaRPr lang="ko-KR" altLang="en-US" dirty="0">
              <a:solidFill>
                <a:srgbClr val="D9946C"/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9929" y="6168011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Display All </a:t>
            </a:r>
            <a:r>
              <a:rPr lang="en-US" altLang="ko-KR" sz="1400" dirty="0" err="1" smtClean="0">
                <a:latin typeface="여기어때 잘난체 OTF" pitchFamily="34" charset="-127"/>
                <a:ea typeface="여기어때 잘난체 OTF" pitchFamily="34" charset="-127"/>
              </a:rPr>
              <a:t>Musics</a:t>
            </a:r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 In </a:t>
            </a:r>
            <a:r>
              <a:rPr lang="en-US" altLang="ko-KR" sz="1400" dirty="0" err="1" smtClean="0">
                <a:latin typeface="여기어때 잘난체 OTF" pitchFamily="34" charset="-127"/>
                <a:ea typeface="여기어때 잘난체 OTF" pitchFamily="34" charset="-127"/>
              </a:rPr>
              <a:t>MusicList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4267" y="6168011"/>
            <a:ext cx="327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여기어때 잘난체 OTF" pitchFamily="34" charset="-127"/>
                <a:ea typeface="여기어때 잘난체 OTF" pitchFamily="34" charset="-127"/>
              </a:rPr>
              <a:t>※ Display Recently Added Music</a:t>
            </a:r>
            <a:endParaRPr lang="ko-KR" altLang="en-US" sz="1400" dirty="0">
              <a:latin typeface="여기어때 잘난체 OTF" pitchFamily="34" charset="-127"/>
              <a:ea typeface="여기어때 잘난체 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9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248</Words>
  <Application>Microsoft Office PowerPoint</Application>
  <PresentationFormat>화면 슬라이드 쇼(4:3)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Arial</vt:lpstr>
      <vt:lpstr>여기어때 잘난체 OTF</vt:lpstr>
      <vt:lpstr>맑은 고딕</vt:lpstr>
      <vt:lpstr>Office 테마</vt:lpstr>
      <vt:lpstr>자료구조 프로젝트 최종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28</cp:revision>
  <dcterms:created xsi:type="dcterms:W3CDTF">2019-11-27T12:07:29Z</dcterms:created>
  <dcterms:modified xsi:type="dcterms:W3CDTF">2019-12-02T14:52:41Z</dcterms:modified>
</cp:coreProperties>
</file>