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58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14161-C5F7-4A39-80A0-40CF762243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6F8F5335-DED8-40A9-A76D-E04C58ECF219}">
      <dgm:prSet phldrT="[Text]"/>
      <dgm:spPr/>
      <dgm:t>
        <a:bodyPr/>
        <a:lstStyle/>
        <a:p>
          <a:r>
            <a:rPr lang="es-EC" dirty="0" smtClean="0"/>
            <a:t>Generación</a:t>
          </a:r>
          <a:endParaRPr lang="es-EC" dirty="0"/>
        </a:p>
      </dgm:t>
    </dgm:pt>
    <dgm:pt modelId="{C8D67080-129A-4189-AF76-3F9F941BFE6C}" type="parTrans" cxnId="{21AFA682-2A48-422D-814F-F55A21572F4C}">
      <dgm:prSet/>
      <dgm:spPr/>
      <dgm:t>
        <a:bodyPr/>
        <a:lstStyle/>
        <a:p>
          <a:endParaRPr lang="es-EC"/>
        </a:p>
      </dgm:t>
    </dgm:pt>
    <dgm:pt modelId="{7FA30BFC-63FB-4050-8606-2057155B91FA}" type="sibTrans" cxnId="{21AFA682-2A48-422D-814F-F55A21572F4C}">
      <dgm:prSet/>
      <dgm:spPr/>
      <dgm:t>
        <a:bodyPr/>
        <a:lstStyle/>
        <a:p>
          <a:endParaRPr lang="es-EC"/>
        </a:p>
      </dgm:t>
    </dgm:pt>
    <dgm:pt modelId="{8004A7E3-75A9-4D8C-AD89-F98067ED0AD0}">
      <dgm:prSet phldrT="[Text]"/>
      <dgm:spPr/>
      <dgm:t>
        <a:bodyPr/>
        <a:lstStyle/>
        <a:p>
          <a:r>
            <a:rPr lang="es-EC" dirty="0" smtClean="0"/>
            <a:t>Factura</a:t>
          </a:r>
          <a:endParaRPr lang="es-EC" dirty="0"/>
        </a:p>
      </dgm:t>
    </dgm:pt>
    <dgm:pt modelId="{CA08DDF4-5707-486A-A4EA-EF2B5DA5AE46}" type="parTrans" cxnId="{A1D1B12A-DBD9-4CA8-8A8C-40DA25DE9712}">
      <dgm:prSet/>
      <dgm:spPr/>
      <dgm:t>
        <a:bodyPr/>
        <a:lstStyle/>
        <a:p>
          <a:endParaRPr lang="es-EC"/>
        </a:p>
      </dgm:t>
    </dgm:pt>
    <dgm:pt modelId="{9FCDF524-6CBB-43A2-8FEE-C129870A2506}" type="sibTrans" cxnId="{A1D1B12A-DBD9-4CA8-8A8C-40DA25DE9712}">
      <dgm:prSet/>
      <dgm:spPr/>
      <dgm:t>
        <a:bodyPr/>
        <a:lstStyle/>
        <a:p>
          <a:endParaRPr lang="es-EC"/>
        </a:p>
      </dgm:t>
    </dgm:pt>
    <dgm:pt modelId="{79C5F472-8331-48DE-BCA7-1605635F32E3}">
      <dgm:prSet phldrT="[Text]"/>
      <dgm:spPr/>
      <dgm:t>
        <a:bodyPr/>
        <a:lstStyle/>
        <a:p>
          <a:r>
            <a:rPr lang="es-EC" dirty="0" smtClean="0"/>
            <a:t>Nota de Crédito</a:t>
          </a:r>
          <a:endParaRPr lang="es-EC" dirty="0"/>
        </a:p>
      </dgm:t>
    </dgm:pt>
    <dgm:pt modelId="{1473DB0A-4856-4EA5-954C-E2389AFD526A}" type="parTrans" cxnId="{4413A74D-D21B-4CC8-96E4-E83CD355A9F8}">
      <dgm:prSet/>
      <dgm:spPr/>
      <dgm:t>
        <a:bodyPr/>
        <a:lstStyle/>
        <a:p>
          <a:endParaRPr lang="es-EC"/>
        </a:p>
      </dgm:t>
    </dgm:pt>
    <dgm:pt modelId="{835CE5EE-52BC-42BB-8720-DA10F1C740BA}" type="sibTrans" cxnId="{4413A74D-D21B-4CC8-96E4-E83CD355A9F8}">
      <dgm:prSet/>
      <dgm:spPr/>
      <dgm:t>
        <a:bodyPr/>
        <a:lstStyle/>
        <a:p>
          <a:endParaRPr lang="es-EC"/>
        </a:p>
      </dgm:t>
    </dgm:pt>
    <dgm:pt modelId="{01051B3C-928C-42A0-A88B-E1410A315AFA}">
      <dgm:prSet phldrT="[Text]"/>
      <dgm:spPr/>
      <dgm:t>
        <a:bodyPr/>
        <a:lstStyle/>
        <a:p>
          <a:r>
            <a:rPr lang="es-EC" dirty="0" smtClean="0"/>
            <a:t>Firma</a:t>
          </a:r>
          <a:endParaRPr lang="es-EC" dirty="0"/>
        </a:p>
      </dgm:t>
    </dgm:pt>
    <dgm:pt modelId="{1A874B46-D7F5-4B87-95D4-AD3F477EAC06}" type="parTrans" cxnId="{B42F8AA3-1C17-4CA6-BE9F-0BB8B8EFDE17}">
      <dgm:prSet/>
      <dgm:spPr/>
      <dgm:t>
        <a:bodyPr/>
        <a:lstStyle/>
        <a:p>
          <a:endParaRPr lang="es-EC"/>
        </a:p>
      </dgm:t>
    </dgm:pt>
    <dgm:pt modelId="{AA990000-817E-4159-8BE8-EEFDCB7AA703}" type="sibTrans" cxnId="{B42F8AA3-1C17-4CA6-BE9F-0BB8B8EFDE17}">
      <dgm:prSet/>
      <dgm:spPr/>
      <dgm:t>
        <a:bodyPr/>
        <a:lstStyle/>
        <a:p>
          <a:endParaRPr lang="es-EC"/>
        </a:p>
      </dgm:t>
    </dgm:pt>
    <dgm:pt modelId="{8CF76B56-3996-4E40-A72C-9F5608BEEF1A}">
      <dgm:prSet phldrT="[Text]"/>
      <dgm:spPr/>
      <dgm:t>
        <a:bodyPr/>
        <a:lstStyle/>
        <a:p>
          <a:r>
            <a:rPr lang="es-EC" dirty="0" smtClean="0"/>
            <a:t>Entidades Certificadoras</a:t>
          </a:r>
          <a:endParaRPr lang="es-EC" dirty="0"/>
        </a:p>
      </dgm:t>
    </dgm:pt>
    <dgm:pt modelId="{194E50C6-5B27-4580-9FA6-FF4099563ED2}" type="parTrans" cxnId="{ACD920AC-D3A9-461A-AFA8-F2610550CF8B}">
      <dgm:prSet/>
      <dgm:spPr/>
      <dgm:t>
        <a:bodyPr/>
        <a:lstStyle/>
        <a:p>
          <a:endParaRPr lang="es-EC"/>
        </a:p>
      </dgm:t>
    </dgm:pt>
    <dgm:pt modelId="{50B66410-BE0C-4246-A587-26821B4B91BD}" type="sibTrans" cxnId="{ACD920AC-D3A9-461A-AFA8-F2610550CF8B}">
      <dgm:prSet/>
      <dgm:spPr/>
      <dgm:t>
        <a:bodyPr/>
        <a:lstStyle/>
        <a:p>
          <a:endParaRPr lang="es-EC"/>
        </a:p>
      </dgm:t>
    </dgm:pt>
    <dgm:pt modelId="{35C3D2AB-8B38-41F8-A4A3-B07B8CCF83A6}">
      <dgm:prSet phldrT="[Text]"/>
      <dgm:spPr/>
      <dgm:t>
        <a:bodyPr/>
        <a:lstStyle/>
        <a:p>
          <a:r>
            <a:rPr lang="es-EC" dirty="0" smtClean="0"/>
            <a:t>Autorización</a:t>
          </a:r>
          <a:endParaRPr lang="es-EC" dirty="0"/>
        </a:p>
      </dgm:t>
    </dgm:pt>
    <dgm:pt modelId="{DDB87C74-E5A7-4C5C-8646-6938A9402508}" type="parTrans" cxnId="{7EB6C867-A5A9-4C7B-BAF2-4AF0EBED4880}">
      <dgm:prSet/>
      <dgm:spPr/>
      <dgm:t>
        <a:bodyPr/>
        <a:lstStyle/>
        <a:p>
          <a:endParaRPr lang="es-EC"/>
        </a:p>
      </dgm:t>
    </dgm:pt>
    <dgm:pt modelId="{FED73197-A32D-4B27-A4D6-19567C6EE632}" type="sibTrans" cxnId="{7EB6C867-A5A9-4C7B-BAF2-4AF0EBED4880}">
      <dgm:prSet/>
      <dgm:spPr/>
      <dgm:t>
        <a:bodyPr/>
        <a:lstStyle/>
        <a:p>
          <a:endParaRPr lang="es-EC"/>
        </a:p>
      </dgm:t>
    </dgm:pt>
    <dgm:pt modelId="{BF33C17E-5DFE-4903-88AD-050EF674B91F}">
      <dgm:prSet phldrT="[Text]"/>
      <dgm:spPr/>
      <dgm:t>
        <a:bodyPr/>
        <a:lstStyle/>
        <a:p>
          <a:r>
            <a:rPr lang="es-EC" dirty="0" smtClean="0"/>
            <a:t>Pruebas y Producción</a:t>
          </a:r>
          <a:endParaRPr lang="es-EC" dirty="0"/>
        </a:p>
      </dgm:t>
    </dgm:pt>
    <dgm:pt modelId="{1DD54ADF-E440-44D0-8E5D-F4CF7680A226}" type="parTrans" cxnId="{FA831DF8-E808-474C-9454-2001E1FFA9D8}">
      <dgm:prSet/>
      <dgm:spPr/>
      <dgm:t>
        <a:bodyPr/>
        <a:lstStyle/>
        <a:p>
          <a:endParaRPr lang="es-EC"/>
        </a:p>
      </dgm:t>
    </dgm:pt>
    <dgm:pt modelId="{B2BA0155-0EEC-47B2-85E4-900239D478AE}" type="sibTrans" cxnId="{FA831DF8-E808-474C-9454-2001E1FFA9D8}">
      <dgm:prSet/>
      <dgm:spPr/>
      <dgm:t>
        <a:bodyPr/>
        <a:lstStyle/>
        <a:p>
          <a:endParaRPr lang="es-EC"/>
        </a:p>
      </dgm:t>
    </dgm:pt>
    <dgm:pt modelId="{BEAD8266-9770-46D2-AB31-FEE65C5062F9}">
      <dgm:prSet phldrT="[Text]"/>
      <dgm:spPr/>
      <dgm:t>
        <a:bodyPr/>
        <a:lstStyle/>
        <a:p>
          <a:r>
            <a:rPr lang="es-EC" dirty="0" smtClean="0"/>
            <a:t>Nota de Débito</a:t>
          </a:r>
          <a:endParaRPr lang="es-EC" dirty="0"/>
        </a:p>
      </dgm:t>
    </dgm:pt>
    <dgm:pt modelId="{61B8A944-0A12-4507-B41F-BF52DA7801BB}" type="parTrans" cxnId="{D5476363-AB2E-4892-A506-8859FAD90FEA}">
      <dgm:prSet/>
      <dgm:spPr/>
      <dgm:t>
        <a:bodyPr/>
        <a:lstStyle/>
        <a:p>
          <a:endParaRPr lang="es-EC"/>
        </a:p>
      </dgm:t>
    </dgm:pt>
    <dgm:pt modelId="{CBD1BA76-AB53-4DBF-837B-B3DC1D33AD35}" type="sibTrans" cxnId="{D5476363-AB2E-4892-A506-8859FAD90FEA}">
      <dgm:prSet/>
      <dgm:spPr/>
      <dgm:t>
        <a:bodyPr/>
        <a:lstStyle/>
        <a:p>
          <a:endParaRPr lang="es-EC"/>
        </a:p>
      </dgm:t>
    </dgm:pt>
    <dgm:pt modelId="{DE0411F6-3DB2-435A-86C6-5D26DCF10982}">
      <dgm:prSet phldrT="[Text]"/>
      <dgm:spPr/>
      <dgm:t>
        <a:bodyPr/>
        <a:lstStyle/>
        <a:p>
          <a:r>
            <a:rPr lang="es-EC" dirty="0" smtClean="0"/>
            <a:t>Guía de Remisión</a:t>
          </a:r>
          <a:endParaRPr lang="es-EC" dirty="0"/>
        </a:p>
      </dgm:t>
    </dgm:pt>
    <dgm:pt modelId="{CE02F3A9-2BE2-4B09-98AC-6243D5427B37}" type="parTrans" cxnId="{4F2AB33E-4D4C-49DF-83FD-AEA611B0F3B7}">
      <dgm:prSet/>
      <dgm:spPr/>
      <dgm:t>
        <a:bodyPr/>
        <a:lstStyle/>
        <a:p>
          <a:endParaRPr lang="es-EC"/>
        </a:p>
      </dgm:t>
    </dgm:pt>
    <dgm:pt modelId="{2E72A0E7-0125-44D5-9D40-760D3DAE0ABD}" type="sibTrans" cxnId="{4F2AB33E-4D4C-49DF-83FD-AEA611B0F3B7}">
      <dgm:prSet/>
      <dgm:spPr/>
      <dgm:t>
        <a:bodyPr/>
        <a:lstStyle/>
        <a:p>
          <a:endParaRPr lang="es-EC"/>
        </a:p>
      </dgm:t>
    </dgm:pt>
    <dgm:pt modelId="{57A68896-7B4E-47B1-B0C9-79149BF9A443}">
      <dgm:prSet phldrT="[Text]"/>
      <dgm:spPr/>
      <dgm:t>
        <a:bodyPr/>
        <a:lstStyle/>
        <a:p>
          <a:r>
            <a:rPr lang="es-EC" dirty="0" smtClean="0"/>
            <a:t>Registro Civil</a:t>
          </a:r>
          <a:endParaRPr lang="es-EC" dirty="0"/>
        </a:p>
      </dgm:t>
    </dgm:pt>
    <dgm:pt modelId="{4D39D08A-17DE-41EE-8D61-C294E572D679}" type="parTrans" cxnId="{2D2F0647-FD5E-48FC-AEF2-3F95857D04CD}">
      <dgm:prSet/>
      <dgm:spPr/>
      <dgm:t>
        <a:bodyPr/>
        <a:lstStyle/>
        <a:p>
          <a:endParaRPr lang="es-EC"/>
        </a:p>
      </dgm:t>
    </dgm:pt>
    <dgm:pt modelId="{4CFDD692-CEB8-478E-8063-66B78E4C2FEE}" type="sibTrans" cxnId="{2D2F0647-FD5E-48FC-AEF2-3F95857D04CD}">
      <dgm:prSet/>
      <dgm:spPr/>
      <dgm:t>
        <a:bodyPr/>
        <a:lstStyle/>
        <a:p>
          <a:endParaRPr lang="es-EC"/>
        </a:p>
      </dgm:t>
    </dgm:pt>
    <dgm:pt modelId="{473FA427-DE0D-469A-BC53-9A43774B7744}">
      <dgm:prSet phldrT="[Text]"/>
      <dgm:spPr/>
      <dgm:t>
        <a:bodyPr/>
        <a:lstStyle/>
        <a:p>
          <a:r>
            <a:rPr lang="es-EC" dirty="0" smtClean="0"/>
            <a:t>Consejo de la Judicatura</a:t>
          </a:r>
          <a:endParaRPr lang="es-EC" dirty="0"/>
        </a:p>
      </dgm:t>
    </dgm:pt>
    <dgm:pt modelId="{7BC7F908-66BB-4883-A6AD-58986D9A15CB}" type="parTrans" cxnId="{5D5E4035-EBCA-41DA-991C-DAA5C2034A69}">
      <dgm:prSet/>
      <dgm:spPr/>
      <dgm:t>
        <a:bodyPr/>
        <a:lstStyle/>
        <a:p>
          <a:endParaRPr lang="es-EC"/>
        </a:p>
      </dgm:t>
    </dgm:pt>
    <dgm:pt modelId="{1CCD26AE-FB7D-4D84-95FE-99195F72398E}" type="sibTrans" cxnId="{5D5E4035-EBCA-41DA-991C-DAA5C2034A69}">
      <dgm:prSet/>
      <dgm:spPr/>
      <dgm:t>
        <a:bodyPr/>
        <a:lstStyle/>
        <a:p>
          <a:endParaRPr lang="es-EC"/>
        </a:p>
      </dgm:t>
    </dgm:pt>
    <dgm:pt modelId="{B47ED0D6-DAFE-4EBD-9933-20E99906A7A7}">
      <dgm:prSet phldrT="[Text]"/>
      <dgm:spPr/>
      <dgm:t>
        <a:bodyPr/>
        <a:lstStyle/>
        <a:p>
          <a:r>
            <a:rPr lang="es-EC" dirty="0" smtClean="0"/>
            <a:t>Security Data</a:t>
          </a:r>
          <a:endParaRPr lang="es-EC" dirty="0"/>
        </a:p>
      </dgm:t>
    </dgm:pt>
    <dgm:pt modelId="{A3CEBE44-64E6-4846-B2C6-63C41ACB0566}" type="parTrans" cxnId="{51ACA906-2788-47E0-AED9-5E40DEF334E0}">
      <dgm:prSet/>
      <dgm:spPr/>
      <dgm:t>
        <a:bodyPr/>
        <a:lstStyle/>
        <a:p>
          <a:endParaRPr lang="es-EC"/>
        </a:p>
      </dgm:t>
    </dgm:pt>
    <dgm:pt modelId="{4B89F39F-B499-44C5-8553-A5061AFA6555}" type="sibTrans" cxnId="{51ACA906-2788-47E0-AED9-5E40DEF334E0}">
      <dgm:prSet/>
      <dgm:spPr/>
      <dgm:t>
        <a:bodyPr/>
        <a:lstStyle/>
        <a:p>
          <a:endParaRPr lang="es-EC"/>
        </a:p>
      </dgm:t>
    </dgm:pt>
    <dgm:pt modelId="{2639A02C-89C9-4F41-AE84-62EEE81C705E}">
      <dgm:prSet phldrT="[Text]"/>
      <dgm:spPr/>
      <dgm:t>
        <a:bodyPr/>
        <a:lstStyle/>
        <a:p>
          <a:r>
            <a:rPr lang="es-EC" dirty="0" smtClean="0"/>
            <a:t>Comprobante de Retención</a:t>
          </a:r>
          <a:endParaRPr lang="es-EC" dirty="0"/>
        </a:p>
      </dgm:t>
    </dgm:pt>
    <dgm:pt modelId="{69F833AE-07EA-4442-9211-607D4046E0C7}" type="parTrans" cxnId="{BB2F689D-BEA8-44F0-B200-C32C9C92D1B7}">
      <dgm:prSet/>
      <dgm:spPr/>
      <dgm:t>
        <a:bodyPr/>
        <a:lstStyle/>
        <a:p>
          <a:endParaRPr lang="es-EC"/>
        </a:p>
      </dgm:t>
    </dgm:pt>
    <dgm:pt modelId="{052E05EF-D4C2-479B-BA4C-9154FE044CEE}" type="sibTrans" cxnId="{BB2F689D-BEA8-44F0-B200-C32C9C92D1B7}">
      <dgm:prSet/>
      <dgm:spPr/>
      <dgm:t>
        <a:bodyPr/>
        <a:lstStyle/>
        <a:p>
          <a:endParaRPr lang="es-EC"/>
        </a:p>
      </dgm:t>
    </dgm:pt>
    <dgm:pt modelId="{4BB03A75-4564-4FF5-A481-EF1087CE7B74}">
      <dgm:prSet phldrT="[Text]"/>
      <dgm:spPr/>
      <dgm:t>
        <a:bodyPr/>
        <a:lstStyle/>
        <a:p>
          <a:endParaRPr lang="es-EC" dirty="0"/>
        </a:p>
      </dgm:t>
    </dgm:pt>
    <dgm:pt modelId="{874B4DFD-108B-485B-A88B-3C31D95B02C9}" type="parTrans" cxnId="{E98038FB-152F-4799-ACAA-1FDEBCB87114}">
      <dgm:prSet/>
      <dgm:spPr/>
      <dgm:t>
        <a:bodyPr/>
        <a:lstStyle/>
        <a:p>
          <a:endParaRPr lang="es-EC"/>
        </a:p>
      </dgm:t>
    </dgm:pt>
    <dgm:pt modelId="{AE6755FD-7CE7-4280-B54A-B89DDECBAFB4}" type="sibTrans" cxnId="{E98038FB-152F-4799-ACAA-1FDEBCB87114}">
      <dgm:prSet/>
      <dgm:spPr/>
      <dgm:t>
        <a:bodyPr/>
        <a:lstStyle/>
        <a:p>
          <a:endParaRPr lang="es-EC"/>
        </a:p>
      </dgm:t>
    </dgm:pt>
    <dgm:pt modelId="{6326F2CC-FE29-4558-9E72-3F0E9580F954}">
      <dgm:prSet phldrT="[Text]"/>
      <dgm:spPr/>
      <dgm:t>
        <a:bodyPr/>
        <a:lstStyle/>
        <a:p>
          <a:r>
            <a:rPr lang="es-EC" dirty="0" smtClean="0"/>
            <a:t>Correo electrónico</a:t>
          </a:r>
          <a:endParaRPr lang="es-EC" dirty="0"/>
        </a:p>
      </dgm:t>
    </dgm:pt>
    <dgm:pt modelId="{9D7CD667-4B11-476D-BDA6-0C421ADF19CB}" type="parTrans" cxnId="{A59178DC-F2F5-4BCC-8F2B-302BF35CDE1C}">
      <dgm:prSet/>
      <dgm:spPr/>
    </dgm:pt>
    <dgm:pt modelId="{2B353D47-496A-475F-BF38-C1F2D1694089}" type="sibTrans" cxnId="{A59178DC-F2F5-4BCC-8F2B-302BF35CDE1C}">
      <dgm:prSet/>
      <dgm:spPr/>
    </dgm:pt>
    <dgm:pt modelId="{7F1C1A73-3B94-4BDA-A176-79EC5E5EE3B2}">
      <dgm:prSet phldrT="[Text]"/>
      <dgm:spPr/>
      <dgm:t>
        <a:bodyPr/>
        <a:lstStyle/>
        <a:p>
          <a:r>
            <a:rPr lang="es-EC" dirty="0" smtClean="0"/>
            <a:t>Portal web</a:t>
          </a:r>
          <a:endParaRPr lang="es-EC" dirty="0"/>
        </a:p>
      </dgm:t>
    </dgm:pt>
    <dgm:pt modelId="{696D5B1E-7F1E-4041-9FEC-A02CB89FA0B1}" type="parTrans" cxnId="{F895433C-EB87-4801-B8B9-1A84D5C0F2CA}">
      <dgm:prSet/>
      <dgm:spPr/>
    </dgm:pt>
    <dgm:pt modelId="{57DDD69C-4166-42AB-9604-F2E433549403}" type="sibTrans" cxnId="{F895433C-EB87-4801-B8B9-1A84D5C0F2CA}">
      <dgm:prSet/>
      <dgm:spPr/>
    </dgm:pt>
    <dgm:pt modelId="{B0D78CDE-8B0D-4655-9C13-AE6F4F372916}" type="pres">
      <dgm:prSet presAssocID="{BF014161-C5F7-4A39-80A0-40CF762243C7}" presName="Name0" presStyleCnt="0">
        <dgm:presLayoutVars>
          <dgm:dir/>
          <dgm:animLvl val="lvl"/>
          <dgm:resizeHandles val="exact"/>
        </dgm:presLayoutVars>
      </dgm:prSet>
      <dgm:spPr/>
    </dgm:pt>
    <dgm:pt modelId="{1B6BA5F9-D1DE-4109-985D-79EAA778F2B7}" type="pres">
      <dgm:prSet presAssocID="{6F8F5335-DED8-40A9-A76D-E04C58ECF219}" presName="composite" presStyleCnt="0"/>
      <dgm:spPr/>
    </dgm:pt>
    <dgm:pt modelId="{D215ED2C-9A25-4517-8632-BCEC5D10334E}" type="pres">
      <dgm:prSet presAssocID="{6F8F5335-DED8-40A9-A76D-E04C58ECF2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69142AD-35E1-40F6-AE4D-98F34A1166C6}" type="pres">
      <dgm:prSet presAssocID="{6F8F5335-DED8-40A9-A76D-E04C58ECF21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7AE7A7D-55AF-4E27-AEA8-D208CE0364AC}" type="pres">
      <dgm:prSet presAssocID="{7FA30BFC-63FB-4050-8606-2057155B91FA}" presName="space" presStyleCnt="0"/>
      <dgm:spPr/>
    </dgm:pt>
    <dgm:pt modelId="{C95212DF-E60A-4F1B-870F-8C90B9CBAF4C}" type="pres">
      <dgm:prSet presAssocID="{01051B3C-928C-42A0-A88B-E1410A315AFA}" presName="composite" presStyleCnt="0"/>
      <dgm:spPr/>
    </dgm:pt>
    <dgm:pt modelId="{7F3A976A-350E-428E-A0AE-B7C23564ABDB}" type="pres">
      <dgm:prSet presAssocID="{01051B3C-928C-42A0-A88B-E1410A315A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365E422-B9EE-4D83-BD02-D623C7DDD30F}" type="pres">
      <dgm:prSet presAssocID="{01051B3C-928C-42A0-A88B-E1410A315AF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8E87DAF-76E6-4627-A088-D2C78D22821D}" type="pres">
      <dgm:prSet presAssocID="{AA990000-817E-4159-8BE8-EEFDCB7AA703}" presName="space" presStyleCnt="0"/>
      <dgm:spPr/>
    </dgm:pt>
    <dgm:pt modelId="{26F80348-6EC6-42D7-84C2-6B6A2B329E4B}" type="pres">
      <dgm:prSet presAssocID="{35C3D2AB-8B38-41F8-A4A3-B07B8CCF83A6}" presName="composite" presStyleCnt="0"/>
      <dgm:spPr/>
    </dgm:pt>
    <dgm:pt modelId="{C78AD04F-C041-42E8-830D-B36E74E16C9F}" type="pres">
      <dgm:prSet presAssocID="{35C3D2AB-8B38-41F8-A4A3-B07B8CCF83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0B0C5E2F-0A3E-464C-905D-21488ADA6ADB}" type="pres">
      <dgm:prSet presAssocID="{35C3D2AB-8B38-41F8-A4A3-B07B8CCF83A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B253ABF9-789E-431B-B97B-16D1A89258C0}" type="presOf" srcId="{DE0411F6-3DB2-435A-86C6-5D26DCF10982}" destId="{369142AD-35E1-40F6-AE4D-98F34A1166C6}" srcOrd="0" destOrd="3" presId="urn:microsoft.com/office/officeart/2005/8/layout/hList1"/>
    <dgm:cxn modelId="{2D2F0647-FD5E-48FC-AEF2-3F95857D04CD}" srcId="{8CF76B56-3996-4E40-A72C-9F5608BEEF1A}" destId="{57A68896-7B4E-47B1-B0C9-79149BF9A443}" srcOrd="0" destOrd="0" parTransId="{4D39D08A-17DE-41EE-8D61-C294E572D679}" sibTransId="{4CFDD692-CEB8-478E-8063-66B78E4C2FEE}"/>
    <dgm:cxn modelId="{A34B1FD5-B690-42E9-B066-3086AA3F273D}" type="presOf" srcId="{473FA427-DE0D-469A-BC53-9A43774B7744}" destId="{4365E422-B9EE-4D83-BD02-D623C7DDD30F}" srcOrd="0" destOrd="2" presId="urn:microsoft.com/office/officeart/2005/8/layout/hList1"/>
    <dgm:cxn modelId="{B9CB452E-4B8F-46C6-A605-1B9F0B8E4BE9}" type="presOf" srcId="{BEAD8266-9770-46D2-AB31-FEE65C5062F9}" destId="{369142AD-35E1-40F6-AE4D-98F34A1166C6}" srcOrd="0" destOrd="2" presId="urn:microsoft.com/office/officeart/2005/8/layout/hList1"/>
    <dgm:cxn modelId="{BD65E43B-04BB-4892-9F04-D70BA6EF63EA}" type="presOf" srcId="{35C3D2AB-8B38-41F8-A4A3-B07B8CCF83A6}" destId="{C78AD04F-C041-42E8-830D-B36E74E16C9F}" srcOrd="0" destOrd="0" presId="urn:microsoft.com/office/officeart/2005/8/layout/hList1"/>
    <dgm:cxn modelId="{F895433C-EB87-4801-B8B9-1A84D5C0F2CA}" srcId="{35C3D2AB-8B38-41F8-A4A3-B07B8CCF83A6}" destId="{7F1C1A73-3B94-4BDA-A176-79EC5E5EE3B2}" srcOrd="2" destOrd="0" parTransId="{696D5B1E-7F1E-4041-9FEC-A02CB89FA0B1}" sibTransId="{57DDD69C-4166-42AB-9604-F2E433549403}"/>
    <dgm:cxn modelId="{65C552B3-70DA-4009-B13A-43559E68A71D}" type="presOf" srcId="{BF33C17E-5DFE-4903-88AD-050EF674B91F}" destId="{0B0C5E2F-0A3E-464C-905D-21488ADA6ADB}" srcOrd="0" destOrd="0" presId="urn:microsoft.com/office/officeart/2005/8/layout/hList1"/>
    <dgm:cxn modelId="{4413A74D-D21B-4CC8-96E4-E83CD355A9F8}" srcId="{6F8F5335-DED8-40A9-A76D-E04C58ECF219}" destId="{79C5F472-8331-48DE-BCA7-1605635F32E3}" srcOrd="1" destOrd="0" parTransId="{1473DB0A-4856-4EA5-954C-E2389AFD526A}" sibTransId="{835CE5EE-52BC-42BB-8720-DA10F1C740BA}"/>
    <dgm:cxn modelId="{4F2AB33E-4D4C-49DF-83FD-AEA611B0F3B7}" srcId="{6F8F5335-DED8-40A9-A76D-E04C58ECF219}" destId="{DE0411F6-3DB2-435A-86C6-5D26DCF10982}" srcOrd="3" destOrd="0" parTransId="{CE02F3A9-2BE2-4B09-98AC-6243D5427B37}" sibTransId="{2E72A0E7-0125-44D5-9D40-760D3DAE0ABD}"/>
    <dgm:cxn modelId="{6114FC68-5ED3-4C60-A0DB-E67BD77DCD62}" type="presOf" srcId="{BF014161-C5F7-4A39-80A0-40CF762243C7}" destId="{B0D78CDE-8B0D-4655-9C13-AE6F4F372916}" srcOrd="0" destOrd="0" presId="urn:microsoft.com/office/officeart/2005/8/layout/hList1"/>
    <dgm:cxn modelId="{BB2F689D-BEA8-44F0-B200-C32C9C92D1B7}" srcId="{6F8F5335-DED8-40A9-A76D-E04C58ECF219}" destId="{2639A02C-89C9-4F41-AE84-62EEE81C705E}" srcOrd="4" destOrd="0" parTransId="{69F833AE-07EA-4442-9211-607D4046E0C7}" sibTransId="{052E05EF-D4C2-479B-BA4C-9154FE044CEE}"/>
    <dgm:cxn modelId="{849CDB32-DFE7-408F-814F-89EDE12C20AE}" type="presOf" srcId="{79C5F472-8331-48DE-BCA7-1605635F32E3}" destId="{369142AD-35E1-40F6-AE4D-98F34A1166C6}" srcOrd="0" destOrd="1" presId="urn:microsoft.com/office/officeart/2005/8/layout/hList1"/>
    <dgm:cxn modelId="{F32B7AC7-A708-4F79-8F66-8EC96929CBF2}" type="presOf" srcId="{2639A02C-89C9-4F41-AE84-62EEE81C705E}" destId="{369142AD-35E1-40F6-AE4D-98F34A1166C6}" srcOrd="0" destOrd="4" presId="urn:microsoft.com/office/officeart/2005/8/layout/hList1"/>
    <dgm:cxn modelId="{EF301D43-D060-4BE5-9EFD-35821EDB60CB}" type="presOf" srcId="{6326F2CC-FE29-4558-9E72-3F0E9580F954}" destId="{0B0C5E2F-0A3E-464C-905D-21488ADA6ADB}" srcOrd="0" destOrd="1" presId="urn:microsoft.com/office/officeart/2005/8/layout/hList1"/>
    <dgm:cxn modelId="{D5476363-AB2E-4892-A506-8859FAD90FEA}" srcId="{6F8F5335-DED8-40A9-A76D-E04C58ECF219}" destId="{BEAD8266-9770-46D2-AB31-FEE65C5062F9}" srcOrd="2" destOrd="0" parTransId="{61B8A944-0A12-4507-B41F-BF52DA7801BB}" sibTransId="{CBD1BA76-AB53-4DBF-837B-B3DC1D33AD35}"/>
    <dgm:cxn modelId="{43D001CE-0A5A-4A6B-A4E2-8EB988AD4C31}" type="presOf" srcId="{57A68896-7B4E-47B1-B0C9-79149BF9A443}" destId="{4365E422-B9EE-4D83-BD02-D623C7DDD30F}" srcOrd="0" destOrd="1" presId="urn:microsoft.com/office/officeart/2005/8/layout/hList1"/>
    <dgm:cxn modelId="{A59178DC-F2F5-4BCC-8F2B-302BF35CDE1C}" srcId="{35C3D2AB-8B38-41F8-A4A3-B07B8CCF83A6}" destId="{6326F2CC-FE29-4558-9E72-3F0E9580F954}" srcOrd="1" destOrd="0" parTransId="{9D7CD667-4B11-476D-BDA6-0C421ADF19CB}" sibTransId="{2B353D47-496A-475F-BF38-C1F2D1694089}"/>
    <dgm:cxn modelId="{8929D1E8-F3B3-4B3B-A6F0-64EC695CA409}" type="presOf" srcId="{8004A7E3-75A9-4D8C-AD89-F98067ED0AD0}" destId="{369142AD-35E1-40F6-AE4D-98F34A1166C6}" srcOrd="0" destOrd="0" presId="urn:microsoft.com/office/officeart/2005/8/layout/hList1"/>
    <dgm:cxn modelId="{A1D1B12A-DBD9-4CA8-8A8C-40DA25DE9712}" srcId="{6F8F5335-DED8-40A9-A76D-E04C58ECF219}" destId="{8004A7E3-75A9-4D8C-AD89-F98067ED0AD0}" srcOrd="0" destOrd="0" parTransId="{CA08DDF4-5707-486A-A4EA-EF2B5DA5AE46}" sibTransId="{9FCDF524-6CBB-43A2-8FEE-C129870A2506}"/>
    <dgm:cxn modelId="{74A63B84-2D82-4379-ABA4-9F913CA56B11}" type="presOf" srcId="{6F8F5335-DED8-40A9-A76D-E04C58ECF219}" destId="{D215ED2C-9A25-4517-8632-BCEC5D10334E}" srcOrd="0" destOrd="0" presId="urn:microsoft.com/office/officeart/2005/8/layout/hList1"/>
    <dgm:cxn modelId="{E98038FB-152F-4799-ACAA-1FDEBCB87114}" srcId="{6F8F5335-DED8-40A9-A76D-E04C58ECF219}" destId="{4BB03A75-4564-4FF5-A481-EF1087CE7B74}" srcOrd="5" destOrd="0" parTransId="{874B4DFD-108B-485B-A88B-3C31D95B02C9}" sibTransId="{AE6755FD-7CE7-4280-B54A-B89DDECBAFB4}"/>
    <dgm:cxn modelId="{729D78FA-6E8A-4F2D-8267-A30B863EE262}" type="presOf" srcId="{7F1C1A73-3B94-4BDA-A176-79EC5E5EE3B2}" destId="{0B0C5E2F-0A3E-464C-905D-21488ADA6ADB}" srcOrd="0" destOrd="2" presId="urn:microsoft.com/office/officeart/2005/8/layout/hList1"/>
    <dgm:cxn modelId="{21AFA682-2A48-422D-814F-F55A21572F4C}" srcId="{BF014161-C5F7-4A39-80A0-40CF762243C7}" destId="{6F8F5335-DED8-40A9-A76D-E04C58ECF219}" srcOrd="0" destOrd="0" parTransId="{C8D67080-129A-4189-AF76-3F9F941BFE6C}" sibTransId="{7FA30BFC-63FB-4050-8606-2057155B91FA}"/>
    <dgm:cxn modelId="{57253C42-5AB2-48B4-A96F-AD5270BE2797}" type="presOf" srcId="{01051B3C-928C-42A0-A88B-E1410A315AFA}" destId="{7F3A976A-350E-428E-A0AE-B7C23564ABDB}" srcOrd="0" destOrd="0" presId="urn:microsoft.com/office/officeart/2005/8/layout/hList1"/>
    <dgm:cxn modelId="{2B5BF0A0-31DB-4600-9B6A-CC35E44A1ADD}" type="presOf" srcId="{4BB03A75-4564-4FF5-A481-EF1087CE7B74}" destId="{369142AD-35E1-40F6-AE4D-98F34A1166C6}" srcOrd="0" destOrd="5" presId="urn:microsoft.com/office/officeart/2005/8/layout/hList1"/>
    <dgm:cxn modelId="{ACD920AC-D3A9-461A-AFA8-F2610550CF8B}" srcId="{01051B3C-928C-42A0-A88B-E1410A315AFA}" destId="{8CF76B56-3996-4E40-A72C-9F5608BEEF1A}" srcOrd="0" destOrd="0" parTransId="{194E50C6-5B27-4580-9FA6-FF4099563ED2}" sibTransId="{50B66410-BE0C-4246-A587-26821B4B91BD}"/>
    <dgm:cxn modelId="{B42F8AA3-1C17-4CA6-BE9F-0BB8B8EFDE17}" srcId="{BF014161-C5F7-4A39-80A0-40CF762243C7}" destId="{01051B3C-928C-42A0-A88B-E1410A315AFA}" srcOrd="1" destOrd="0" parTransId="{1A874B46-D7F5-4B87-95D4-AD3F477EAC06}" sibTransId="{AA990000-817E-4159-8BE8-EEFDCB7AA703}"/>
    <dgm:cxn modelId="{BF88AFA7-4581-422D-8864-C7FF6DA3320B}" type="presOf" srcId="{B47ED0D6-DAFE-4EBD-9933-20E99906A7A7}" destId="{4365E422-B9EE-4D83-BD02-D623C7DDD30F}" srcOrd="0" destOrd="3" presId="urn:microsoft.com/office/officeart/2005/8/layout/hList1"/>
    <dgm:cxn modelId="{5D5E4035-EBCA-41DA-991C-DAA5C2034A69}" srcId="{8CF76B56-3996-4E40-A72C-9F5608BEEF1A}" destId="{473FA427-DE0D-469A-BC53-9A43774B7744}" srcOrd="1" destOrd="0" parTransId="{7BC7F908-66BB-4883-A6AD-58986D9A15CB}" sibTransId="{1CCD26AE-FB7D-4D84-95FE-99195F72398E}"/>
    <dgm:cxn modelId="{F04A6F65-3D0B-446D-806E-2BAB98E87787}" type="presOf" srcId="{8CF76B56-3996-4E40-A72C-9F5608BEEF1A}" destId="{4365E422-B9EE-4D83-BD02-D623C7DDD30F}" srcOrd="0" destOrd="0" presId="urn:microsoft.com/office/officeart/2005/8/layout/hList1"/>
    <dgm:cxn modelId="{51ACA906-2788-47E0-AED9-5E40DEF334E0}" srcId="{8CF76B56-3996-4E40-A72C-9F5608BEEF1A}" destId="{B47ED0D6-DAFE-4EBD-9933-20E99906A7A7}" srcOrd="2" destOrd="0" parTransId="{A3CEBE44-64E6-4846-B2C6-63C41ACB0566}" sibTransId="{4B89F39F-B499-44C5-8553-A5061AFA6555}"/>
    <dgm:cxn modelId="{FA831DF8-E808-474C-9454-2001E1FFA9D8}" srcId="{35C3D2AB-8B38-41F8-A4A3-B07B8CCF83A6}" destId="{BF33C17E-5DFE-4903-88AD-050EF674B91F}" srcOrd="0" destOrd="0" parTransId="{1DD54ADF-E440-44D0-8E5D-F4CF7680A226}" sibTransId="{B2BA0155-0EEC-47B2-85E4-900239D478AE}"/>
    <dgm:cxn modelId="{7EB6C867-A5A9-4C7B-BAF2-4AF0EBED4880}" srcId="{BF014161-C5F7-4A39-80A0-40CF762243C7}" destId="{35C3D2AB-8B38-41F8-A4A3-B07B8CCF83A6}" srcOrd="2" destOrd="0" parTransId="{DDB87C74-E5A7-4C5C-8646-6938A9402508}" sibTransId="{FED73197-A32D-4B27-A4D6-19567C6EE632}"/>
    <dgm:cxn modelId="{F7484D3C-4B5B-42AA-93B4-7E6401D5C70F}" type="presParOf" srcId="{B0D78CDE-8B0D-4655-9C13-AE6F4F372916}" destId="{1B6BA5F9-D1DE-4109-985D-79EAA778F2B7}" srcOrd="0" destOrd="0" presId="urn:microsoft.com/office/officeart/2005/8/layout/hList1"/>
    <dgm:cxn modelId="{AED9E7F0-F24C-4D4D-B465-639246E1B265}" type="presParOf" srcId="{1B6BA5F9-D1DE-4109-985D-79EAA778F2B7}" destId="{D215ED2C-9A25-4517-8632-BCEC5D10334E}" srcOrd="0" destOrd="0" presId="urn:microsoft.com/office/officeart/2005/8/layout/hList1"/>
    <dgm:cxn modelId="{2651FC61-03D3-4162-B75E-03832E32AA0D}" type="presParOf" srcId="{1B6BA5F9-D1DE-4109-985D-79EAA778F2B7}" destId="{369142AD-35E1-40F6-AE4D-98F34A1166C6}" srcOrd="1" destOrd="0" presId="urn:microsoft.com/office/officeart/2005/8/layout/hList1"/>
    <dgm:cxn modelId="{039F20A8-3C99-4AD9-A662-2DD2883CF47C}" type="presParOf" srcId="{B0D78CDE-8B0D-4655-9C13-AE6F4F372916}" destId="{37AE7A7D-55AF-4E27-AEA8-D208CE0364AC}" srcOrd="1" destOrd="0" presId="urn:microsoft.com/office/officeart/2005/8/layout/hList1"/>
    <dgm:cxn modelId="{0F686D97-71AA-4989-BD7A-293E5813FE23}" type="presParOf" srcId="{B0D78CDE-8B0D-4655-9C13-AE6F4F372916}" destId="{C95212DF-E60A-4F1B-870F-8C90B9CBAF4C}" srcOrd="2" destOrd="0" presId="urn:microsoft.com/office/officeart/2005/8/layout/hList1"/>
    <dgm:cxn modelId="{16C383D3-4CE6-4F19-8247-BB138B093137}" type="presParOf" srcId="{C95212DF-E60A-4F1B-870F-8C90B9CBAF4C}" destId="{7F3A976A-350E-428E-A0AE-B7C23564ABDB}" srcOrd="0" destOrd="0" presId="urn:microsoft.com/office/officeart/2005/8/layout/hList1"/>
    <dgm:cxn modelId="{A1F74963-3035-4240-94CE-1D0BF4927C48}" type="presParOf" srcId="{C95212DF-E60A-4F1B-870F-8C90B9CBAF4C}" destId="{4365E422-B9EE-4D83-BD02-D623C7DDD30F}" srcOrd="1" destOrd="0" presId="urn:microsoft.com/office/officeart/2005/8/layout/hList1"/>
    <dgm:cxn modelId="{D6E1BAAB-787C-4BD0-82B9-51E5B7AC7505}" type="presParOf" srcId="{B0D78CDE-8B0D-4655-9C13-AE6F4F372916}" destId="{78E87DAF-76E6-4627-A088-D2C78D22821D}" srcOrd="3" destOrd="0" presId="urn:microsoft.com/office/officeart/2005/8/layout/hList1"/>
    <dgm:cxn modelId="{43EF0906-F66F-47EF-956B-FE1A35F7C80F}" type="presParOf" srcId="{B0D78CDE-8B0D-4655-9C13-AE6F4F372916}" destId="{26F80348-6EC6-42D7-84C2-6B6A2B329E4B}" srcOrd="4" destOrd="0" presId="urn:microsoft.com/office/officeart/2005/8/layout/hList1"/>
    <dgm:cxn modelId="{6BF7459B-7354-4E97-9719-45A211EA80BD}" type="presParOf" srcId="{26F80348-6EC6-42D7-84C2-6B6A2B329E4B}" destId="{C78AD04F-C041-42E8-830D-B36E74E16C9F}" srcOrd="0" destOrd="0" presId="urn:microsoft.com/office/officeart/2005/8/layout/hList1"/>
    <dgm:cxn modelId="{081C551C-81D4-4F55-8B8D-617BC250A897}" type="presParOf" srcId="{26F80348-6EC6-42D7-84C2-6B6A2B329E4B}" destId="{0B0C5E2F-0A3E-464C-905D-21488ADA6A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27CB2-350C-4320-940C-5DE8F81E8FA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33D0DEE5-E046-4D6F-883E-658D8ACA8646}">
      <dgm:prSet phldrT="[Text]"/>
      <dgm:spPr/>
      <dgm:t>
        <a:bodyPr/>
        <a:lstStyle/>
        <a:p>
          <a:endParaRPr lang="es-EC" dirty="0"/>
        </a:p>
      </dgm:t>
    </dgm:pt>
    <dgm:pt modelId="{28ED1E91-6675-48A1-929C-AEA4CFD70FC7}" type="parTrans" cxnId="{4A800688-2EE3-44CC-85FA-4E6877C164C6}">
      <dgm:prSet/>
      <dgm:spPr/>
      <dgm:t>
        <a:bodyPr/>
        <a:lstStyle/>
        <a:p>
          <a:endParaRPr lang="es-EC"/>
        </a:p>
      </dgm:t>
    </dgm:pt>
    <dgm:pt modelId="{D0DAD2DA-2B20-4AFC-B62B-54D6E236AB3A}" type="sibTrans" cxnId="{4A800688-2EE3-44CC-85FA-4E6877C164C6}">
      <dgm:prSet/>
      <dgm:spPr/>
      <dgm:t>
        <a:bodyPr/>
        <a:lstStyle/>
        <a:p>
          <a:endParaRPr lang="es-EC"/>
        </a:p>
      </dgm:t>
    </dgm:pt>
    <dgm:pt modelId="{6F7FA49F-15D5-4488-9E55-D967E7C9B9DF}">
      <dgm:prSet phldrT="[Text]"/>
      <dgm:spPr/>
      <dgm:t>
        <a:bodyPr/>
        <a:lstStyle/>
        <a:p>
          <a:r>
            <a:rPr lang="es-EC" dirty="0" smtClean="0"/>
            <a:t>Nota de Crédito</a:t>
          </a:r>
          <a:endParaRPr lang="es-EC" dirty="0"/>
        </a:p>
      </dgm:t>
    </dgm:pt>
    <dgm:pt modelId="{223F57D3-22FD-48B0-8047-6AEA55ED1CAC}" type="parTrans" cxnId="{C97CA790-AC7E-4A92-BD20-7831AB430528}">
      <dgm:prSet/>
      <dgm:spPr/>
      <dgm:t>
        <a:bodyPr/>
        <a:lstStyle/>
        <a:p>
          <a:endParaRPr lang="es-EC"/>
        </a:p>
      </dgm:t>
    </dgm:pt>
    <dgm:pt modelId="{BC21C3ED-A34A-4680-B7E7-904B1183DD82}" type="sibTrans" cxnId="{C97CA790-AC7E-4A92-BD20-7831AB430528}">
      <dgm:prSet/>
      <dgm:spPr/>
      <dgm:t>
        <a:bodyPr/>
        <a:lstStyle/>
        <a:p>
          <a:endParaRPr lang="es-EC"/>
        </a:p>
      </dgm:t>
    </dgm:pt>
    <dgm:pt modelId="{A06189FD-47D2-4AFD-A9B5-E3A91A49ADFD}">
      <dgm:prSet phldrT="[Text]"/>
      <dgm:spPr/>
      <dgm:t>
        <a:bodyPr/>
        <a:lstStyle/>
        <a:p>
          <a:r>
            <a:rPr lang="es-EC" dirty="0" smtClean="0"/>
            <a:t>Guías de Remisión</a:t>
          </a:r>
          <a:endParaRPr lang="es-EC" dirty="0"/>
        </a:p>
      </dgm:t>
    </dgm:pt>
    <dgm:pt modelId="{A64248D8-1A71-4675-8DF9-D6155CA44F4C}" type="parTrans" cxnId="{E65C9E66-E1A0-4727-8823-6525E7781A41}">
      <dgm:prSet/>
      <dgm:spPr/>
      <dgm:t>
        <a:bodyPr/>
        <a:lstStyle/>
        <a:p>
          <a:endParaRPr lang="es-EC"/>
        </a:p>
      </dgm:t>
    </dgm:pt>
    <dgm:pt modelId="{95FEF9E8-D1A6-4709-AE56-7BECE639B563}" type="sibTrans" cxnId="{E65C9E66-E1A0-4727-8823-6525E7781A41}">
      <dgm:prSet/>
      <dgm:spPr/>
      <dgm:t>
        <a:bodyPr/>
        <a:lstStyle/>
        <a:p>
          <a:endParaRPr lang="es-EC"/>
        </a:p>
      </dgm:t>
    </dgm:pt>
    <dgm:pt modelId="{967E54A9-54E7-4C32-B420-300BA78F9E50}">
      <dgm:prSet phldrT="[Text]"/>
      <dgm:spPr/>
      <dgm:t>
        <a:bodyPr/>
        <a:lstStyle/>
        <a:p>
          <a:r>
            <a:rPr lang="es-EC" dirty="0" smtClean="0"/>
            <a:t>Comprobante de Retención</a:t>
          </a:r>
          <a:endParaRPr lang="es-EC" dirty="0"/>
        </a:p>
      </dgm:t>
    </dgm:pt>
    <dgm:pt modelId="{9C4DBA54-522C-4608-B6A5-7EA118BE56F4}" type="parTrans" cxnId="{33FD9163-2752-4A8C-B4F5-22DC3CB2C557}">
      <dgm:prSet/>
      <dgm:spPr/>
      <dgm:t>
        <a:bodyPr/>
        <a:lstStyle/>
        <a:p>
          <a:endParaRPr lang="es-EC"/>
        </a:p>
      </dgm:t>
    </dgm:pt>
    <dgm:pt modelId="{D6239507-D99C-4A41-B60B-A749A73144D1}" type="sibTrans" cxnId="{33FD9163-2752-4A8C-B4F5-22DC3CB2C557}">
      <dgm:prSet/>
      <dgm:spPr/>
      <dgm:t>
        <a:bodyPr/>
        <a:lstStyle/>
        <a:p>
          <a:endParaRPr lang="es-EC"/>
        </a:p>
      </dgm:t>
    </dgm:pt>
    <dgm:pt modelId="{3CC76FF1-A6C4-49F1-9DCC-00E07A7E8664}">
      <dgm:prSet phldrT="[Text]"/>
      <dgm:spPr/>
      <dgm:t>
        <a:bodyPr/>
        <a:lstStyle/>
        <a:p>
          <a:r>
            <a:rPr lang="es-EC" dirty="0" smtClean="0"/>
            <a:t>Nota de Débito</a:t>
          </a:r>
          <a:endParaRPr lang="es-EC" dirty="0"/>
        </a:p>
      </dgm:t>
    </dgm:pt>
    <dgm:pt modelId="{BE7B3DBB-73AB-4F94-A154-4EA261F6CE8B}" type="parTrans" cxnId="{B95E4F2A-D2A1-42EA-A874-43EEEFA8D88D}">
      <dgm:prSet/>
      <dgm:spPr/>
      <dgm:t>
        <a:bodyPr/>
        <a:lstStyle/>
        <a:p>
          <a:endParaRPr lang="es-EC"/>
        </a:p>
      </dgm:t>
    </dgm:pt>
    <dgm:pt modelId="{3A482C93-C0BD-404F-90F3-8A23D46A7137}" type="sibTrans" cxnId="{B95E4F2A-D2A1-42EA-A874-43EEEFA8D88D}">
      <dgm:prSet/>
      <dgm:spPr/>
      <dgm:t>
        <a:bodyPr/>
        <a:lstStyle/>
        <a:p>
          <a:endParaRPr lang="es-EC"/>
        </a:p>
      </dgm:t>
    </dgm:pt>
    <dgm:pt modelId="{CE45C0E8-8F23-4029-85D7-FB6E2F4C2703}">
      <dgm:prSet phldrT="[Text]"/>
      <dgm:spPr/>
      <dgm:t>
        <a:bodyPr/>
        <a:lstStyle/>
        <a:p>
          <a:r>
            <a:rPr lang="es-EC" dirty="0" smtClean="0"/>
            <a:t>Factura</a:t>
          </a:r>
          <a:endParaRPr lang="es-EC" dirty="0"/>
        </a:p>
      </dgm:t>
    </dgm:pt>
    <dgm:pt modelId="{63565466-C85F-4AAF-BDE2-5E85209DFDFA}" type="sibTrans" cxnId="{DEF43BBA-84B4-4BDC-8467-8FEDE92AA075}">
      <dgm:prSet/>
      <dgm:spPr/>
      <dgm:t>
        <a:bodyPr/>
        <a:lstStyle/>
        <a:p>
          <a:endParaRPr lang="es-EC"/>
        </a:p>
      </dgm:t>
    </dgm:pt>
    <dgm:pt modelId="{264FBFCC-53BB-4962-BCED-CB90DCBB9C42}" type="parTrans" cxnId="{DEF43BBA-84B4-4BDC-8467-8FEDE92AA075}">
      <dgm:prSet/>
      <dgm:spPr/>
      <dgm:t>
        <a:bodyPr/>
        <a:lstStyle/>
        <a:p>
          <a:endParaRPr lang="es-EC"/>
        </a:p>
      </dgm:t>
    </dgm:pt>
    <dgm:pt modelId="{E2635C57-12A0-4492-9B0E-6F3D8AE1425C}" type="pres">
      <dgm:prSet presAssocID="{4F227CB2-350C-4320-940C-5DE8F81E8FAD}" presName="layout" presStyleCnt="0">
        <dgm:presLayoutVars>
          <dgm:chMax/>
          <dgm:chPref/>
          <dgm:dir val="rev"/>
          <dgm:resizeHandles/>
        </dgm:presLayoutVars>
      </dgm:prSet>
      <dgm:spPr/>
    </dgm:pt>
    <dgm:pt modelId="{0BB3A2C8-A801-402A-9D60-FDA1D8C0A0E5}" type="pres">
      <dgm:prSet presAssocID="{33D0DEE5-E046-4D6F-883E-658D8ACA8646}" presName="root" presStyleCnt="0">
        <dgm:presLayoutVars>
          <dgm:chMax/>
          <dgm:chPref/>
        </dgm:presLayoutVars>
      </dgm:prSet>
      <dgm:spPr/>
    </dgm:pt>
    <dgm:pt modelId="{2DDE2404-3DC2-470F-B109-C7B65F076723}" type="pres">
      <dgm:prSet presAssocID="{33D0DEE5-E046-4D6F-883E-658D8ACA8646}" presName="rootComposite" presStyleCnt="0">
        <dgm:presLayoutVars/>
      </dgm:prSet>
      <dgm:spPr/>
    </dgm:pt>
    <dgm:pt modelId="{12E842AD-86B7-478C-8128-6588040E73A9}" type="pres">
      <dgm:prSet presAssocID="{33D0DEE5-E046-4D6F-883E-658D8ACA8646}" presName="ParentAccent" presStyleLbl="alignNode1" presStyleIdx="0" presStyleCnt="1" custLinFactNeighborX="3261" custLinFactNeighborY="23439"/>
      <dgm:spPr/>
    </dgm:pt>
    <dgm:pt modelId="{F93C7115-64FF-46FD-A347-20A46B4A33E8}" type="pres">
      <dgm:prSet presAssocID="{33D0DEE5-E046-4D6F-883E-658D8ACA8646}" presName="ParentSmallAccent" presStyleLbl="fgAcc1" presStyleIdx="0" presStyleCnt="1" custLinFactNeighborX="-14015" custLinFactNeighborY="11679"/>
      <dgm:spPr/>
    </dgm:pt>
    <dgm:pt modelId="{11C0889F-F657-42F7-B758-085360408AED}" type="pres">
      <dgm:prSet presAssocID="{33D0DEE5-E046-4D6F-883E-658D8ACA8646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B580045-A74A-4072-8EF1-4C43AE5912BB}" type="pres">
      <dgm:prSet presAssocID="{33D0DEE5-E046-4D6F-883E-658D8ACA8646}" presName="childShape" presStyleCnt="0">
        <dgm:presLayoutVars>
          <dgm:chMax val="0"/>
          <dgm:chPref val="0"/>
        </dgm:presLayoutVars>
      </dgm:prSet>
      <dgm:spPr/>
    </dgm:pt>
    <dgm:pt modelId="{1E71F2F5-160A-439D-9097-E7E58D8580BD}" type="pres">
      <dgm:prSet presAssocID="{CE45C0E8-8F23-4029-85D7-FB6E2F4C2703}" presName="childComposite" presStyleCnt="0">
        <dgm:presLayoutVars>
          <dgm:chMax val="0"/>
          <dgm:chPref val="0"/>
        </dgm:presLayoutVars>
      </dgm:prSet>
      <dgm:spPr/>
    </dgm:pt>
    <dgm:pt modelId="{05DF0FF8-73D8-4524-9694-CD6855469F8E}" type="pres">
      <dgm:prSet presAssocID="{CE45C0E8-8F23-4029-85D7-FB6E2F4C2703}" presName="ChildAccent" presStyleLbl="solidFgAcc1" presStyleIdx="0" presStyleCnt="5"/>
      <dgm:spPr/>
    </dgm:pt>
    <dgm:pt modelId="{CC473163-9CB3-4B71-B95D-ECEBFC01C0EA}" type="pres">
      <dgm:prSet presAssocID="{CE45C0E8-8F23-4029-85D7-FB6E2F4C270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33B127FA-7FBF-4CDD-BB5F-4A6271398741}" type="pres">
      <dgm:prSet presAssocID="{6F7FA49F-15D5-4488-9E55-D967E7C9B9DF}" presName="childComposite" presStyleCnt="0">
        <dgm:presLayoutVars>
          <dgm:chMax val="0"/>
          <dgm:chPref val="0"/>
        </dgm:presLayoutVars>
      </dgm:prSet>
      <dgm:spPr/>
    </dgm:pt>
    <dgm:pt modelId="{E7A08CEF-9BC4-40FA-B960-033D70804039}" type="pres">
      <dgm:prSet presAssocID="{6F7FA49F-15D5-4488-9E55-D967E7C9B9DF}" presName="ChildAccent" presStyleLbl="solidFgAcc1" presStyleIdx="1" presStyleCnt="5"/>
      <dgm:spPr/>
    </dgm:pt>
    <dgm:pt modelId="{1070155F-23A1-4F83-A16C-375F9EB4292B}" type="pres">
      <dgm:prSet presAssocID="{6F7FA49F-15D5-4488-9E55-D967E7C9B9DF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3BC387C-87B4-4553-88B6-B578905B521F}" type="pres">
      <dgm:prSet presAssocID="{3CC76FF1-A6C4-49F1-9DCC-00E07A7E8664}" presName="childComposite" presStyleCnt="0">
        <dgm:presLayoutVars>
          <dgm:chMax val="0"/>
          <dgm:chPref val="0"/>
        </dgm:presLayoutVars>
      </dgm:prSet>
      <dgm:spPr/>
    </dgm:pt>
    <dgm:pt modelId="{251B7B39-F6A0-4A77-8BAC-2E7290B7447B}" type="pres">
      <dgm:prSet presAssocID="{3CC76FF1-A6C4-49F1-9DCC-00E07A7E8664}" presName="ChildAccent" presStyleLbl="solidFgAcc1" presStyleIdx="2" presStyleCnt="5"/>
      <dgm:spPr/>
    </dgm:pt>
    <dgm:pt modelId="{A1FC3753-BEA0-4912-8E5A-E50E2B3F1C00}" type="pres">
      <dgm:prSet presAssocID="{3CC76FF1-A6C4-49F1-9DCC-00E07A7E866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6C75308-6139-4AB2-9053-6E74B26F52CC}" type="pres">
      <dgm:prSet presAssocID="{A06189FD-47D2-4AFD-A9B5-E3A91A49ADFD}" presName="childComposite" presStyleCnt="0">
        <dgm:presLayoutVars>
          <dgm:chMax val="0"/>
          <dgm:chPref val="0"/>
        </dgm:presLayoutVars>
      </dgm:prSet>
      <dgm:spPr/>
    </dgm:pt>
    <dgm:pt modelId="{6D06CC8B-8F4E-411A-A0FB-9597FB9B354D}" type="pres">
      <dgm:prSet presAssocID="{A06189FD-47D2-4AFD-A9B5-E3A91A49ADFD}" presName="ChildAccent" presStyleLbl="solidFgAcc1" presStyleIdx="3" presStyleCnt="5"/>
      <dgm:spPr/>
    </dgm:pt>
    <dgm:pt modelId="{D070510A-E7BA-47C1-8DB5-9204B99B1EDB}" type="pres">
      <dgm:prSet presAssocID="{A06189FD-47D2-4AFD-A9B5-E3A91A49ADFD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EC981DC8-CD1A-4FD3-BC70-F585F4799CCA}" type="pres">
      <dgm:prSet presAssocID="{967E54A9-54E7-4C32-B420-300BA78F9E50}" presName="childComposite" presStyleCnt="0">
        <dgm:presLayoutVars>
          <dgm:chMax val="0"/>
          <dgm:chPref val="0"/>
        </dgm:presLayoutVars>
      </dgm:prSet>
      <dgm:spPr/>
    </dgm:pt>
    <dgm:pt modelId="{FB72AD38-5B7E-48A8-8B12-AA5F30DE0598}" type="pres">
      <dgm:prSet presAssocID="{967E54A9-54E7-4C32-B420-300BA78F9E50}" presName="ChildAccent" presStyleLbl="solidFgAcc1" presStyleIdx="4" presStyleCnt="5"/>
      <dgm:spPr/>
    </dgm:pt>
    <dgm:pt modelId="{1A5A3899-D39B-41E7-B38A-48CB6F9D2FCC}" type="pres">
      <dgm:prSet presAssocID="{967E54A9-54E7-4C32-B420-300BA78F9E5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85F94AA-9F98-4E95-AC78-E16767071A41}" type="presOf" srcId="{CE45C0E8-8F23-4029-85D7-FB6E2F4C2703}" destId="{CC473163-9CB3-4B71-B95D-ECEBFC01C0EA}" srcOrd="0" destOrd="0" presId="urn:microsoft.com/office/officeart/2008/layout/SquareAccentList"/>
    <dgm:cxn modelId="{AFEB6704-C256-4980-9F25-F7746477D539}" type="presOf" srcId="{3CC76FF1-A6C4-49F1-9DCC-00E07A7E8664}" destId="{A1FC3753-BEA0-4912-8E5A-E50E2B3F1C00}" srcOrd="0" destOrd="0" presId="urn:microsoft.com/office/officeart/2008/layout/SquareAccentList"/>
    <dgm:cxn modelId="{33FD9163-2752-4A8C-B4F5-22DC3CB2C557}" srcId="{33D0DEE5-E046-4D6F-883E-658D8ACA8646}" destId="{967E54A9-54E7-4C32-B420-300BA78F9E50}" srcOrd="4" destOrd="0" parTransId="{9C4DBA54-522C-4608-B6A5-7EA118BE56F4}" sibTransId="{D6239507-D99C-4A41-B60B-A749A73144D1}"/>
    <dgm:cxn modelId="{38AF6AE4-10F8-43D5-BAEB-F33EC2120EFF}" type="presOf" srcId="{33D0DEE5-E046-4D6F-883E-658D8ACA8646}" destId="{11C0889F-F657-42F7-B758-085360408AED}" srcOrd="0" destOrd="0" presId="urn:microsoft.com/office/officeart/2008/layout/SquareAccentList"/>
    <dgm:cxn modelId="{4A800688-2EE3-44CC-85FA-4E6877C164C6}" srcId="{4F227CB2-350C-4320-940C-5DE8F81E8FAD}" destId="{33D0DEE5-E046-4D6F-883E-658D8ACA8646}" srcOrd="0" destOrd="0" parTransId="{28ED1E91-6675-48A1-929C-AEA4CFD70FC7}" sibTransId="{D0DAD2DA-2B20-4AFC-B62B-54D6E236AB3A}"/>
    <dgm:cxn modelId="{180EE3B7-2468-4F01-968C-79C23A7E0F00}" type="presOf" srcId="{967E54A9-54E7-4C32-B420-300BA78F9E50}" destId="{1A5A3899-D39B-41E7-B38A-48CB6F9D2FCC}" srcOrd="0" destOrd="0" presId="urn:microsoft.com/office/officeart/2008/layout/SquareAccentList"/>
    <dgm:cxn modelId="{E65C9E66-E1A0-4727-8823-6525E7781A41}" srcId="{33D0DEE5-E046-4D6F-883E-658D8ACA8646}" destId="{A06189FD-47D2-4AFD-A9B5-E3A91A49ADFD}" srcOrd="3" destOrd="0" parTransId="{A64248D8-1A71-4675-8DF9-D6155CA44F4C}" sibTransId="{95FEF9E8-D1A6-4709-AE56-7BECE639B563}"/>
    <dgm:cxn modelId="{B95E4F2A-D2A1-42EA-A874-43EEEFA8D88D}" srcId="{33D0DEE5-E046-4D6F-883E-658D8ACA8646}" destId="{3CC76FF1-A6C4-49F1-9DCC-00E07A7E8664}" srcOrd="2" destOrd="0" parTransId="{BE7B3DBB-73AB-4F94-A154-4EA261F6CE8B}" sibTransId="{3A482C93-C0BD-404F-90F3-8A23D46A7137}"/>
    <dgm:cxn modelId="{DEF43BBA-84B4-4BDC-8467-8FEDE92AA075}" srcId="{33D0DEE5-E046-4D6F-883E-658D8ACA8646}" destId="{CE45C0E8-8F23-4029-85D7-FB6E2F4C2703}" srcOrd="0" destOrd="0" parTransId="{264FBFCC-53BB-4962-BCED-CB90DCBB9C42}" sibTransId="{63565466-C85F-4AAF-BDE2-5E85209DFDFA}"/>
    <dgm:cxn modelId="{A50D12A1-BB0B-4E1F-849A-569EB0F0EADD}" type="presOf" srcId="{4F227CB2-350C-4320-940C-5DE8F81E8FAD}" destId="{E2635C57-12A0-4492-9B0E-6F3D8AE1425C}" srcOrd="0" destOrd="0" presId="urn:microsoft.com/office/officeart/2008/layout/SquareAccentList"/>
    <dgm:cxn modelId="{6C01CE95-249D-4A03-AB85-D5DDA51394A6}" type="presOf" srcId="{A06189FD-47D2-4AFD-A9B5-E3A91A49ADFD}" destId="{D070510A-E7BA-47C1-8DB5-9204B99B1EDB}" srcOrd="0" destOrd="0" presId="urn:microsoft.com/office/officeart/2008/layout/SquareAccentList"/>
    <dgm:cxn modelId="{C97CA790-AC7E-4A92-BD20-7831AB430528}" srcId="{33D0DEE5-E046-4D6F-883E-658D8ACA8646}" destId="{6F7FA49F-15D5-4488-9E55-D967E7C9B9DF}" srcOrd="1" destOrd="0" parTransId="{223F57D3-22FD-48B0-8047-6AEA55ED1CAC}" sibTransId="{BC21C3ED-A34A-4680-B7E7-904B1183DD82}"/>
    <dgm:cxn modelId="{3CEB5277-5F70-4985-B47B-081E54BBCB4F}" type="presOf" srcId="{6F7FA49F-15D5-4488-9E55-D967E7C9B9DF}" destId="{1070155F-23A1-4F83-A16C-375F9EB4292B}" srcOrd="0" destOrd="0" presId="urn:microsoft.com/office/officeart/2008/layout/SquareAccentList"/>
    <dgm:cxn modelId="{A8CEC103-242C-4FFE-B537-A09DCCCD2DAC}" type="presParOf" srcId="{E2635C57-12A0-4492-9B0E-6F3D8AE1425C}" destId="{0BB3A2C8-A801-402A-9D60-FDA1D8C0A0E5}" srcOrd="0" destOrd="0" presId="urn:microsoft.com/office/officeart/2008/layout/SquareAccentList"/>
    <dgm:cxn modelId="{4BCF99AA-CE5B-4B0A-931B-3D2D54D66609}" type="presParOf" srcId="{0BB3A2C8-A801-402A-9D60-FDA1D8C0A0E5}" destId="{2DDE2404-3DC2-470F-B109-C7B65F076723}" srcOrd="0" destOrd="0" presId="urn:microsoft.com/office/officeart/2008/layout/SquareAccentList"/>
    <dgm:cxn modelId="{6CED2551-611B-4888-A131-1279BEFFA101}" type="presParOf" srcId="{2DDE2404-3DC2-470F-B109-C7B65F076723}" destId="{12E842AD-86B7-478C-8128-6588040E73A9}" srcOrd="0" destOrd="0" presId="urn:microsoft.com/office/officeart/2008/layout/SquareAccentList"/>
    <dgm:cxn modelId="{150F8506-2A65-4A3C-A7DE-4298F191AB2B}" type="presParOf" srcId="{2DDE2404-3DC2-470F-B109-C7B65F076723}" destId="{F93C7115-64FF-46FD-A347-20A46B4A33E8}" srcOrd="1" destOrd="0" presId="urn:microsoft.com/office/officeart/2008/layout/SquareAccentList"/>
    <dgm:cxn modelId="{EE57F0BC-C994-4D24-9A49-872387C38189}" type="presParOf" srcId="{2DDE2404-3DC2-470F-B109-C7B65F076723}" destId="{11C0889F-F657-42F7-B758-085360408AED}" srcOrd="2" destOrd="0" presId="urn:microsoft.com/office/officeart/2008/layout/SquareAccentList"/>
    <dgm:cxn modelId="{0D285883-4EE3-4824-ABFE-37B80D8AB1C4}" type="presParOf" srcId="{0BB3A2C8-A801-402A-9D60-FDA1D8C0A0E5}" destId="{7B580045-A74A-4072-8EF1-4C43AE5912BB}" srcOrd="1" destOrd="0" presId="urn:microsoft.com/office/officeart/2008/layout/SquareAccentList"/>
    <dgm:cxn modelId="{B4104DC7-E5B0-4FFE-9FBE-5D4B927874A6}" type="presParOf" srcId="{7B580045-A74A-4072-8EF1-4C43AE5912BB}" destId="{1E71F2F5-160A-439D-9097-E7E58D8580BD}" srcOrd="0" destOrd="0" presId="urn:microsoft.com/office/officeart/2008/layout/SquareAccentList"/>
    <dgm:cxn modelId="{15A8F17D-1D3A-4A8A-B12B-EA94307F99C2}" type="presParOf" srcId="{1E71F2F5-160A-439D-9097-E7E58D8580BD}" destId="{05DF0FF8-73D8-4524-9694-CD6855469F8E}" srcOrd="0" destOrd="0" presId="urn:microsoft.com/office/officeart/2008/layout/SquareAccentList"/>
    <dgm:cxn modelId="{5A92EC41-3AA3-40F4-9F84-D270FCC0CCDE}" type="presParOf" srcId="{1E71F2F5-160A-439D-9097-E7E58D8580BD}" destId="{CC473163-9CB3-4B71-B95D-ECEBFC01C0EA}" srcOrd="1" destOrd="0" presId="urn:microsoft.com/office/officeart/2008/layout/SquareAccentList"/>
    <dgm:cxn modelId="{8716065B-9D00-4219-89D6-0B4BB28093A2}" type="presParOf" srcId="{7B580045-A74A-4072-8EF1-4C43AE5912BB}" destId="{33B127FA-7FBF-4CDD-BB5F-4A6271398741}" srcOrd="1" destOrd="0" presId="urn:microsoft.com/office/officeart/2008/layout/SquareAccentList"/>
    <dgm:cxn modelId="{D5484895-4ABE-4D9C-8CEC-420EC13BE821}" type="presParOf" srcId="{33B127FA-7FBF-4CDD-BB5F-4A6271398741}" destId="{E7A08CEF-9BC4-40FA-B960-033D70804039}" srcOrd="0" destOrd="0" presId="urn:microsoft.com/office/officeart/2008/layout/SquareAccentList"/>
    <dgm:cxn modelId="{CB8D5F8B-FF17-495C-91A0-41C425E9D0D8}" type="presParOf" srcId="{33B127FA-7FBF-4CDD-BB5F-4A6271398741}" destId="{1070155F-23A1-4F83-A16C-375F9EB4292B}" srcOrd="1" destOrd="0" presId="urn:microsoft.com/office/officeart/2008/layout/SquareAccentList"/>
    <dgm:cxn modelId="{7DFC0C20-248C-4CCD-959D-7EAAF812EEB1}" type="presParOf" srcId="{7B580045-A74A-4072-8EF1-4C43AE5912BB}" destId="{33BC387C-87B4-4553-88B6-B578905B521F}" srcOrd="2" destOrd="0" presId="urn:microsoft.com/office/officeart/2008/layout/SquareAccentList"/>
    <dgm:cxn modelId="{72AC4814-E023-4E4D-8589-2FA4E47DBBB9}" type="presParOf" srcId="{33BC387C-87B4-4553-88B6-B578905B521F}" destId="{251B7B39-F6A0-4A77-8BAC-2E7290B7447B}" srcOrd="0" destOrd="0" presId="urn:microsoft.com/office/officeart/2008/layout/SquareAccentList"/>
    <dgm:cxn modelId="{0AFE42BD-1713-4CA8-80DA-C4504B4BD38A}" type="presParOf" srcId="{33BC387C-87B4-4553-88B6-B578905B521F}" destId="{A1FC3753-BEA0-4912-8E5A-E50E2B3F1C00}" srcOrd="1" destOrd="0" presId="urn:microsoft.com/office/officeart/2008/layout/SquareAccentList"/>
    <dgm:cxn modelId="{3DF785EA-20A5-4CAA-AA9D-18C68D67563D}" type="presParOf" srcId="{7B580045-A74A-4072-8EF1-4C43AE5912BB}" destId="{66C75308-6139-4AB2-9053-6E74B26F52CC}" srcOrd="3" destOrd="0" presId="urn:microsoft.com/office/officeart/2008/layout/SquareAccentList"/>
    <dgm:cxn modelId="{9220B008-0EBB-4493-962C-01056F94E805}" type="presParOf" srcId="{66C75308-6139-4AB2-9053-6E74B26F52CC}" destId="{6D06CC8B-8F4E-411A-A0FB-9597FB9B354D}" srcOrd="0" destOrd="0" presId="urn:microsoft.com/office/officeart/2008/layout/SquareAccentList"/>
    <dgm:cxn modelId="{8F803FEA-2A5F-43DC-9741-D6073F184FC3}" type="presParOf" srcId="{66C75308-6139-4AB2-9053-6E74B26F52CC}" destId="{D070510A-E7BA-47C1-8DB5-9204B99B1EDB}" srcOrd="1" destOrd="0" presId="urn:microsoft.com/office/officeart/2008/layout/SquareAccentList"/>
    <dgm:cxn modelId="{D868536D-A346-4195-87C8-2566967F89FC}" type="presParOf" srcId="{7B580045-A74A-4072-8EF1-4C43AE5912BB}" destId="{EC981DC8-CD1A-4FD3-BC70-F585F4799CCA}" srcOrd="4" destOrd="0" presId="urn:microsoft.com/office/officeart/2008/layout/SquareAccentList"/>
    <dgm:cxn modelId="{83A899CA-4203-483C-904D-E84F45BBEB17}" type="presParOf" srcId="{EC981DC8-CD1A-4FD3-BC70-F585F4799CCA}" destId="{FB72AD38-5B7E-48A8-8B12-AA5F30DE0598}" srcOrd="0" destOrd="0" presId="urn:microsoft.com/office/officeart/2008/layout/SquareAccentList"/>
    <dgm:cxn modelId="{7709F799-9AC6-4576-8923-C9DD4A1ADC40}" type="presParOf" srcId="{EC981DC8-CD1A-4FD3-BC70-F585F4799CCA}" destId="{1A5A3899-D39B-41E7-B38A-48CB6F9D2FC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5ED2C-9A25-4517-8632-BCEC5D10334E}">
      <dsp:nvSpPr>
        <dsp:cNvPr id="0" name=""/>
        <dsp:cNvSpPr/>
      </dsp:nvSpPr>
      <dsp:spPr>
        <a:xfrm>
          <a:off x="3286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/>
            <a:t>Generación</a:t>
          </a:r>
          <a:endParaRPr lang="es-EC" sz="2800" kern="1200" dirty="0"/>
        </a:p>
      </dsp:txBody>
      <dsp:txXfrm>
        <a:off x="3286" y="43119"/>
        <a:ext cx="3203971" cy="806400"/>
      </dsp:txXfrm>
    </dsp:sp>
    <dsp:sp modelId="{369142AD-35E1-40F6-AE4D-98F34A1166C6}">
      <dsp:nvSpPr>
        <dsp:cNvPr id="0" name=""/>
        <dsp:cNvSpPr/>
      </dsp:nvSpPr>
      <dsp:spPr>
        <a:xfrm>
          <a:off x="3286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Factura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Nota de Crédito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Nota de Débito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Guía de Remisión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Comprobante de Retención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C" sz="2800" kern="1200" dirty="0"/>
        </a:p>
      </dsp:txBody>
      <dsp:txXfrm>
        <a:off x="3286" y="849519"/>
        <a:ext cx="3203971" cy="3458699"/>
      </dsp:txXfrm>
    </dsp:sp>
    <dsp:sp modelId="{7F3A976A-350E-428E-A0AE-B7C23564ABDB}">
      <dsp:nvSpPr>
        <dsp:cNvPr id="0" name=""/>
        <dsp:cNvSpPr/>
      </dsp:nvSpPr>
      <dsp:spPr>
        <a:xfrm>
          <a:off x="3655814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/>
            <a:t>Firma</a:t>
          </a:r>
          <a:endParaRPr lang="es-EC" sz="2800" kern="1200" dirty="0"/>
        </a:p>
      </dsp:txBody>
      <dsp:txXfrm>
        <a:off x="3655814" y="43119"/>
        <a:ext cx="3203971" cy="806400"/>
      </dsp:txXfrm>
    </dsp:sp>
    <dsp:sp modelId="{4365E422-B9EE-4D83-BD02-D623C7DDD30F}">
      <dsp:nvSpPr>
        <dsp:cNvPr id="0" name=""/>
        <dsp:cNvSpPr/>
      </dsp:nvSpPr>
      <dsp:spPr>
        <a:xfrm>
          <a:off x="3655814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Entidades Certificadoras</a:t>
          </a:r>
          <a:endParaRPr lang="es-EC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Registro Civil</a:t>
          </a:r>
          <a:endParaRPr lang="es-EC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Consejo de la Judicatura</a:t>
          </a:r>
          <a:endParaRPr lang="es-EC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Security Data</a:t>
          </a:r>
          <a:endParaRPr lang="es-EC" sz="2800" kern="1200" dirty="0"/>
        </a:p>
      </dsp:txBody>
      <dsp:txXfrm>
        <a:off x="3655814" y="849519"/>
        <a:ext cx="3203971" cy="3458699"/>
      </dsp:txXfrm>
    </dsp:sp>
    <dsp:sp modelId="{C78AD04F-C041-42E8-830D-B36E74E16C9F}">
      <dsp:nvSpPr>
        <dsp:cNvPr id="0" name=""/>
        <dsp:cNvSpPr/>
      </dsp:nvSpPr>
      <dsp:spPr>
        <a:xfrm>
          <a:off x="7308342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kern="1200" dirty="0" smtClean="0"/>
            <a:t>Autorización</a:t>
          </a:r>
          <a:endParaRPr lang="es-EC" sz="2800" kern="1200" dirty="0"/>
        </a:p>
      </dsp:txBody>
      <dsp:txXfrm>
        <a:off x="7308342" y="43119"/>
        <a:ext cx="3203971" cy="806400"/>
      </dsp:txXfrm>
    </dsp:sp>
    <dsp:sp modelId="{0B0C5E2F-0A3E-464C-905D-21488ADA6ADB}">
      <dsp:nvSpPr>
        <dsp:cNvPr id="0" name=""/>
        <dsp:cNvSpPr/>
      </dsp:nvSpPr>
      <dsp:spPr>
        <a:xfrm>
          <a:off x="7308342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Pruebas y Producción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Correo electrónico</a:t>
          </a:r>
          <a:endParaRPr lang="es-EC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800" kern="1200" dirty="0" smtClean="0"/>
            <a:t>Portal web</a:t>
          </a:r>
          <a:endParaRPr lang="es-EC" sz="2800" kern="1200" dirty="0"/>
        </a:p>
      </dsp:txBody>
      <dsp:txXfrm>
        <a:off x="7308342" y="849519"/>
        <a:ext cx="3203971" cy="3458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42AD-86B7-478C-8128-6588040E73A9}">
      <dsp:nvSpPr>
        <dsp:cNvPr id="0" name=""/>
        <dsp:cNvSpPr/>
      </dsp:nvSpPr>
      <dsp:spPr>
        <a:xfrm>
          <a:off x="501016" y="506167"/>
          <a:ext cx="2118573" cy="249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C7115-64FF-46FD-A347-20A46B4A33E8}">
      <dsp:nvSpPr>
        <dsp:cNvPr id="0" name=""/>
        <dsp:cNvSpPr/>
      </dsp:nvSpPr>
      <dsp:spPr>
        <a:xfrm>
          <a:off x="2373052" y="559529"/>
          <a:ext cx="155638" cy="1556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0889F-F657-42F7-B758-085360408AED}">
      <dsp:nvSpPr>
        <dsp:cNvPr id="0" name=""/>
        <dsp:cNvSpPr/>
      </dsp:nvSpPr>
      <dsp:spPr>
        <a:xfrm>
          <a:off x="431929" y="0"/>
          <a:ext cx="2118573" cy="44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2700" kern="1200" dirty="0"/>
        </a:p>
      </dsp:txBody>
      <dsp:txXfrm>
        <a:off x="431929" y="0"/>
        <a:ext cx="2118573" cy="447746"/>
      </dsp:txXfrm>
    </dsp:sp>
    <dsp:sp modelId="{05DF0FF8-73D8-4524-9694-CD6855469F8E}">
      <dsp:nvSpPr>
        <dsp:cNvPr id="0" name=""/>
        <dsp:cNvSpPr/>
      </dsp:nvSpPr>
      <dsp:spPr>
        <a:xfrm>
          <a:off x="2394868" y="904140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73163-9CB3-4B71-B95D-ECEBFC01C0EA}">
      <dsp:nvSpPr>
        <dsp:cNvPr id="0" name=""/>
        <dsp:cNvSpPr/>
      </dsp:nvSpPr>
      <dsp:spPr>
        <a:xfrm>
          <a:off x="431929" y="800565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Factura</a:t>
          </a:r>
          <a:endParaRPr lang="es-EC" sz="1200" kern="1200" dirty="0"/>
        </a:p>
      </dsp:txBody>
      <dsp:txXfrm>
        <a:off x="431929" y="800565"/>
        <a:ext cx="1970273" cy="362783"/>
      </dsp:txXfrm>
    </dsp:sp>
    <dsp:sp modelId="{E7A08CEF-9BC4-40FA-B960-033D70804039}">
      <dsp:nvSpPr>
        <dsp:cNvPr id="0" name=""/>
        <dsp:cNvSpPr/>
      </dsp:nvSpPr>
      <dsp:spPr>
        <a:xfrm>
          <a:off x="2394868" y="1266924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0155F-23A1-4F83-A16C-375F9EB4292B}">
      <dsp:nvSpPr>
        <dsp:cNvPr id="0" name=""/>
        <dsp:cNvSpPr/>
      </dsp:nvSpPr>
      <dsp:spPr>
        <a:xfrm>
          <a:off x="431929" y="1163349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Nota de Crédito</a:t>
          </a:r>
          <a:endParaRPr lang="es-EC" sz="1200" kern="1200" dirty="0"/>
        </a:p>
      </dsp:txBody>
      <dsp:txXfrm>
        <a:off x="431929" y="1163349"/>
        <a:ext cx="1970273" cy="362783"/>
      </dsp:txXfrm>
    </dsp:sp>
    <dsp:sp modelId="{251B7B39-F6A0-4A77-8BAC-2E7290B7447B}">
      <dsp:nvSpPr>
        <dsp:cNvPr id="0" name=""/>
        <dsp:cNvSpPr/>
      </dsp:nvSpPr>
      <dsp:spPr>
        <a:xfrm>
          <a:off x="2394868" y="1629707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C3753-BEA0-4912-8E5A-E50E2B3F1C00}">
      <dsp:nvSpPr>
        <dsp:cNvPr id="0" name=""/>
        <dsp:cNvSpPr/>
      </dsp:nvSpPr>
      <dsp:spPr>
        <a:xfrm>
          <a:off x="431929" y="1526133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Nota de Débito</a:t>
          </a:r>
          <a:endParaRPr lang="es-EC" sz="1200" kern="1200" dirty="0"/>
        </a:p>
      </dsp:txBody>
      <dsp:txXfrm>
        <a:off x="431929" y="1526133"/>
        <a:ext cx="1970273" cy="362783"/>
      </dsp:txXfrm>
    </dsp:sp>
    <dsp:sp modelId="{6D06CC8B-8F4E-411A-A0FB-9597FB9B354D}">
      <dsp:nvSpPr>
        <dsp:cNvPr id="0" name=""/>
        <dsp:cNvSpPr/>
      </dsp:nvSpPr>
      <dsp:spPr>
        <a:xfrm>
          <a:off x="2394868" y="1992491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0510A-E7BA-47C1-8DB5-9204B99B1EDB}">
      <dsp:nvSpPr>
        <dsp:cNvPr id="0" name=""/>
        <dsp:cNvSpPr/>
      </dsp:nvSpPr>
      <dsp:spPr>
        <a:xfrm>
          <a:off x="431929" y="1888916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Guías de Remisión</a:t>
          </a:r>
          <a:endParaRPr lang="es-EC" sz="1200" kern="1200" dirty="0"/>
        </a:p>
      </dsp:txBody>
      <dsp:txXfrm>
        <a:off x="431929" y="1888916"/>
        <a:ext cx="1970273" cy="362783"/>
      </dsp:txXfrm>
    </dsp:sp>
    <dsp:sp modelId="{FB72AD38-5B7E-48A8-8B12-AA5F30DE0598}">
      <dsp:nvSpPr>
        <dsp:cNvPr id="0" name=""/>
        <dsp:cNvSpPr/>
      </dsp:nvSpPr>
      <dsp:spPr>
        <a:xfrm>
          <a:off x="2394868" y="2355275"/>
          <a:ext cx="155634" cy="155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A3899-D39B-41E7-B38A-48CB6F9D2FCC}">
      <dsp:nvSpPr>
        <dsp:cNvPr id="0" name=""/>
        <dsp:cNvSpPr/>
      </dsp:nvSpPr>
      <dsp:spPr>
        <a:xfrm>
          <a:off x="431929" y="2251700"/>
          <a:ext cx="1970273" cy="36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Comprobante de Retención</a:t>
          </a:r>
          <a:endParaRPr lang="es-EC" sz="1200" kern="1200" dirty="0"/>
        </a:p>
      </dsp:txBody>
      <dsp:txXfrm>
        <a:off x="431929" y="2251700"/>
        <a:ext cx="1970273" cy="36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92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47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4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31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38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77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598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339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69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99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9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7AB8-7D05-4DE6-86D8-2EDE1FA3334E}" type="datetimeFigureOut">
              <a:rPr lang="es-EC" smtClean="0"/>
              <a:t>12/04/2017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6E92-F3EA-4E96-BC43-5B82EB785D6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46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data.net.ec/" TargetMode="External"/><Relationship Id="rId2" Type="http://schemas.openxmlformats.org/officeDocument/2006/relationships/hyperlink" Target="http://www.eci.bce.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uncionjudicial.gob.ec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2.xml"/><Relationship Id="rId2" Type="http://schemas.openxmlformats.org/officeDocument/2006/relationships/hyperlink" Target="https://declaraciones.sri.gob.ec/tuportal-inter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ri.gob.ec/de/101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Taller de Facturación Electrónica para Programadores Java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Por: Tex Albuja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0221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Firma</a:t>
            </a:r>
            <a:endParaRPr lang="es-EC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65198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Entidad Certificadora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URL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Banco Central del</a:t>
                      </a:r>
                      <a:r>
                        <a:rPr lang="es-EC" baseline="0" dirty="0" smtClean="0"/>
                        <a:t> Ecuador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>
                          <a:hlinkClick r:id="rId2"/>
                        </a:rPr>
                        <a:t>http://www.eci.bce.ec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Security Data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>
                          <a:hlinkClick r:id="rId3"/>
                        </a:rPr>
                        <a:t>http://www.securitydata.net.ec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Consejo de la Judicatura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>
                          <a:hlinkClick r:id="rId4"/>
                        </a:rPr>
                        <a:t>http://www.funcionjudicial.gob.ec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Transmisión- Autorización</a:t>
            </a:r>
            <a:endParaRPr lang="es-EC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84183"/>
            <a:ext cx="10515600" cy="5391573"/>
          </a:xfrm>
        </p:spPr>
        <p:txBody>
          <a:bodyPr/>
          <a:lstStyle/>
          <a:p>
            <a:r>
              <a:rPr lang="es-EC" dirty="0" smtClean="0"/>
              <a:t>Servicios en línea del SRI</a:t>
            </a:r>
          </a:p>
          <a:p>
            <a:r>
              <a:rPr lang="es-EC" dirty="0" smtClean="0"/>
              <a:t> </a:t>
            </a:r>
            <a:r>
              <a:rPr lang="es-EC" dirty="0" smtClean="0">
                <a:hlinkClick r:id="rId2"/>
              </a:rPr>
              <a:t>https</a:t>
            </a:r>
            <a:r>
              <a:rPr lang="es-EC" dirty="0" smtClean="0">
                <a:sym typeface="Wingdings" panose="05000000000000000000" pitchFamily="2" charset="2"/>
                <a:hlinkClick r:id="rId2"/>
              </a:rPr>
              <a:t>://declaraciones.sri.gob.ec/tuportal-internet</a:t>
            </a:r>
            <a:endParaRPr lang="es-EC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29" y="2559591"/>
            <a:ext cx="2266950" cy="244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8691" b="-4030"/>
          <a:stretch/>
        </p:blipFill>
        <p:spPr>
          <a:xfrm>
            <a:off x="4879330" y="2455557"/>
            <a:ext cx="2531115" cy="2551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15" y="5516771"/>
            <a:ext cx="10789546" cy="86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918425487"/>
              </p:ext>
            </p:extLst>
          </p:nvPr>
        </p:nvGraphicFramePr>
        <p:xfrm>
          <a:off x="8464297" y="2294154"/>
          <a:ext cx="2982433" cy="261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6136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Bibliografía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Ficha técnica SRI </a:t>
            </a:r>
            <a:r>
              <a:rPr lang="es-EC" dirty="0" smtClean="0">
                <a:hlinkClick r:id="rId2"/>
              </a:rPr>
              <a:t>http://www.sri.gob.ec/de/10116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492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Agenda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pPr marL="0" indent="0">
              <a:buNone/>
            </a:pPr>
            <a:r>
              <a:rPr lang="es-EC" dirty="0" smtClean="0"/>
              <a:t>Visión General del proceso</a:t>
            </a:r>
          </a:p>
          <a:p>
            <a:pPr marL="0" indent="0">
              <a:buNone/>
            </a:pPr>
            <a:r>
              <a:rPr lang="es-EC" dirty="0" smtClean="0"/>
              <a:t>Generación</a:t>
            </a:r>
          </a:p>
          <a:p>
            <a:pPr marL="0" indent="0">
              <a:buNone/>
            </a:pPr>
            <a:r>
              <a:rPr lang="es-EC" dirty="0" smtClean="0"/>
              <a:t>Firma</a:t>
            </a:r>
          </a:p>
          <a:p>
            <a:pPr marL="0" indent="0">
              <a:buNone/>
            </a:pPr>
            <a:r>
              <a:rPr lang="es-EC" dirty="0" smtClean="0"/>
              <a:t>Transmisión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12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Visión General del Proceso</a:t>
            </a:r>
            <a:endParaRPr lang="es-EC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28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Factura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29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Nota de Crédito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115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Nota de débito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593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Guía de remisión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334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Comprobante </a:t>
            </a:r>
            <a:r>
              <a:rPr lang="es-EC" smtClean="0"/>
              <a:t>deretención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99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– Comprobantes Electrónicos	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 smtClean="0"/>
              <a:t>Clave de Acceso</a:t>
            </a:r>
          </a:p>
          <a:p>
            <a:pPr marL="0" indent="0" algn="ctr">
              <a:buNone/>
            </a:pPr>
            <a:r>
              <a:rPr lang="es-EC" sz="3800" dirty="0" smtClean="0">
                <a:solidFill>
                  <a:schemeClr val="accent2"/>
                </a:solidFill>
              </a:rPr>
              <a:t>05042017</a:t>
            </a:r>
            <a:r>
              <a:rPr lang="es-EC" sz="3800" dirty="0" smtClean="0">
                <a:solidFill>
                  <a:schemeClr val="accent1"/>
                </a:solidFill>
              </a:rPr>
              <a:t>01</a:t>
            </a:r>
            <a:r>
              <a:rPr lang="es-EC" sz="3800" dirty="0" smtClean="0">
                <a:solidFill>
                  <a:schemeClr val="accent3"/>
                </a:solidFill>
              </a:rPr>
              <a:t>1791415132001</a:t>
            </a:r>
            <a:r>
              <a:rPr lang="es-EC" sz="3800" dirty="0" smtClean="0">
                <a:solidFill>
                  <a:schemeClr val="accent4"/>
                </a:solidFill>
              </a:rPr>
              <a:t>2</a:t>
            </a:r>
            <a:r>
              <a:rPr lang="es-EC" sz="3800" dirty="0" smtClean="0">
                <a:solidFill>
                  <a:schemeClr val="accent5"/>
                </a:solidFill>
              </a:rPr>
              <a:t>014052</a:t>
            </a:r>
            <a:r>
              <a:rPr lang="es-EC" sz="3800" dirty="0" smtClean="0">
                <a:solidFill>
                  <a:schemeClr val="accent6"/>
                </a:solidFill>
              </a:rPr>
              <a:t>000008801</a:t>
            </a:r>
            <a:r>
              <a:rPr lang="es-EC" sz="3800" dirty="0" smtClean="0">
                <a:solidFill>
                  <a:srgbClr val="7030A0"/>
                </a:solidFill>
              </a:rPr>
              <a:t>41261533</a:t>
            </a:r>
            <a:r>
              <a:rPr lang="es-EC" sz="3800" dirty="0" smtClean="0">
                <a:solidFill>
                  <a:srgbClr val="C00000"/>
                </a:solidFill>
              </a:rPr>
              <a:t>1</a:t>
            </a:r>
            <a:r>
              <a:rPr lang="es-EC" sz="3800" dirty="0" smtClean="0"/>
              <a:t>4</a:t>
            </a:r>
            <a:endParaRPr lang="es-EC" dirty="0" smtClean="0"/>
          </a:p>
          <a:p>
            <a:pPr marL="0" indent="0">
              <a:buNone/>
            </a:pPr>
            <a:r>
              <a:rPr lang="es-EC" dirty="0" smtClean="0">
                <a:solidFill>
                  <a:schemeClr val="accent2"/>
                </a:solidFill>
              </a:rPr>
              <a:t>05042017		</a:t>
            </a:r>
            <a:r>
              <a:rPr lang="en-US" dirty="0" err="1" smtClean="0">
                <a:solidFill>
                  <a:schemeClr val="accent2"/>
                </a:solidFill>
              </a:rPr>
              <a:t>Fecha</a:t>
            </a:r>
            <a:r>
              <a:rPr lang="en-US" dirty="0" smtClean="0">
                <a:solidFill>
                  <a:schemeClr val="accent2"/>
                </a:solidFill>
              </a:rPr>
              <a:t> de </a:t>
            </a:r>
            <a:r>
              <a:rPr lang="en-US" dirty="0" err="1" smtClean="0">
                <a:solidFill>
                  <a:schemeClr val="accent2"/>
                </a:solidFill>
              </a:rPr>
              <a:t>Emisi</a:t>
            </a:r>
            <a:r>
              <a:rPr lang="es-EC" dirty="0" err="1" smtClean="0">
                <a:solidFill>
                  <a:schemeClr val="accent2"/>
                </a:solidFill>
              </a:rPr>
              <a:t>ón</a:t>
            </a:r>
            <a:r>
              <a:rPr lang="es-EC" dirty="0" smtClean="0">
                <a:solidFill>
                  <a:schemeClr val="accent2"/>
                </a:solidFill>
              </a:rPr>
              <a:t>		</a:t>
            </a:r>
            <a:r>
              <a:rPr lang="es-EC" dirty="0" err="1" smtClean="0">
                <a:solidFill>
                  <a:schemeClr val="accent2"/>
                </a:solidFill>
              </a:rPr>
              <a:t>ddmmaaaa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01			</a:t>
            </a:r>
            <a:r>
              <a:rPr lang="en-US" dirty="0" err="1" smtClean="0">
                <a:solidFill>
                  <a:schemeClr val="accent1"/>
                </a:solidFill>
              </a:rPr>
              <a:t>Tipo</a:t>
            </a:r>
            <a:r>
              <a:rPr lang="en-US" dirty="0" smtClean="0">
                <a:solidFill>
                  <a:schemeClr val="accent1"/>
                </a:solidFill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</a:rPr>
              <a:t>Comprobante</a:t>
            </a:r>
            <a:r>
              <a:rPr lang="en-US" dirty="0" smtClean="0">
                <a:solidFill>
                  <a:schemeClr val="accent1"/>
                </a:solidFill>
              </a:rPr>
              <a:t>		01 FA 04 NC 05 ND 06 GR 07 CR</a:t>
            </a:r>
          </a:p>
          <a:p>
            <a:pPr marL="0" indent="0">
              <a:buNone/>
            </a:pPr>
            <a:r>
              <a:rPr lang="es-EC" dirty="0" smtClean="0">
                <a:solidFill>
                  <a:schemeClr val="accent3"/>
                </a:solidFill>
              </a:rPr>
              <a:t>1791415132001 	RUC				13 dígitos</a:t>
            </a:r>
          </a:p>
          <a:p>
            <a:pPr marL="0" indent="0">
              <a:buNone/>
            </a:pPr>
            <a:r>
              <a:rPr lang="es-EC" dirty="0" smtClean="0">
                <a:solidFill>
                  <a:schemeClr val="accent4"/>
                </a:solidFill>
              </a:rPr>
              <a:t>2			Tipo de Ambiente		1 Pruebas 2 Producción</a:t>
            </a:r>
            <a:endParaRPr lang="en-US" dirty="0" smtClean="0"/>
          </a:p>
          <a:p>
            <a:pPr marL="0" indent="0">
              <a:buNone/>
            </a:pPr>
            <a:r>
              <a:rPr lang="es-EC" dirty="0" smtClean="0">
                <a:solidFill>
                  <a:schemeClr val="accent5"/>
                </a:solidFill>
              </a:rPr>
              <a:t>014052		Serie				Identifica el establecimiento</a:t>
            </a:r>
          </a:p>
          <a:p>
            <a:pPr marL="0" indent="0">
              <a:buNone/>
            </a:pPr>
            <a:r>
              <a:rPr lang="es-EC" dirty="0" smtClean="0">
                <a:solidFill>
                  <a:schemeClr val="accent6"/>
                </a:solidFill>
              </a:rPr>
              <a:t>000008801		</a:t>
            </a:r>
            <a:r>
              <a:rPr lang="en-US" dirty="0" err="1" smtClean="0">
                <a:solidFill>
                  <a:schemeClr val="accent6"/>
                </a:solidFill>
              </a:rPr>
              <a:t>Secuencial</a:t>
            </a:r>
            <a:r>
              <a:rPr lang="en-US" dirty="0" smtClean="0">
                <a:solidFill>
                  <a:schemeClr val="accent6"/>
                </a:solidFill>
              </a:rPr>
              <a:t>			</a:t>
            </a:r>
            <a:endParaRPr lang="es-EC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s-EC" dirty="0" smtClean="0">
                <a:solidFill>
                  <a:srgbClr val="7030A0"/>
                </a:solidFill>
              </a:rPr>
              <a:t>41261533		Código Numérico</a:t>
            </a:r>
          </a:p>
          <a:p>
            <a:pPr marL="0" indent="0">
              <a:buNone/>
            </a:pPr>
            <a:r>
              <a:rPr lang="es-EC" dirty="0" smtClean="0">
                <a:solidFill>
                  <a:srgbClr val="C00000"/>
                </a:solidFill>
              </a:rPr>
              <a:t>1			</a:t>
            </a:r>
            <a:r>
              <a:rPr lang="en-US" dirty="0" err="1" smtClean="0">
                <a:solidFill>
                  <a:srgbClr val="C00000"/>
                </a:solidFill>
              </a:rPr>
              <a:t>Tipo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Emisi</a:t>
            </a:r>
            <a:r>
              <a:rPr lang="es-EC" dirty="0" err="1" smtClean="0">
                <a:solidFill>
                  <a:srgbClr val="C00000"/>
                </a:solidFill>
              </a:rPr>
              <a:t>ón</a:t>
            </a:r>
            <a:r>
              <a:rPr lang="es-EC" dirty="0" smtClean="0">
                <a:solidFill>
                  <a:srgbClr val="C00000"/>
                </a:solidFill>
              </a:rPr>
              <a:t>		1 Normal 2 Indisponibilidad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C" dirty="0" smtClean="0"/>
              <a:t>4			</a:t>
            </a:r>
            <a:r>
              <a:rPr lang="en-US" dirty="0" smtClean="0"/>
              <a:t>D</a:t>
            </a:r>
            <a:r>
              <a:rPr lang="es-EC" dirty="0" err="1" smtClean="0"/>
              <a:t>ígito</a:t>
            </a:r>
            <a:r>
              <a:rPr lang="es-EC" dirty="0" smtClean="0"/>
              <a:t> Verificador		Módulo 11</a:t>
            </a:r>
            <a:endParaRPr lang="es-EC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59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Taller de Facturación Electrónica para Programadores Java</vt:lpstr>
      <vt:lpstr>Agenda</vt:lpstr>
      <vt:lpstr>Visión General del Proceso</vt:lpstr>
      <vt:lpstr>Factura</vt:lpstr>
      <vt:lpstr>Nota de Crédito</vt:lpstr>
      <vt:lpstr>Nota de débito</vt:lpstr>
      <vt:lpstr>Guía de remisión</vt:lpstr>
      <vt:lpstr>Comprobante deretención</vt:lpstr>
      <vt:lpstr>Generación – Comprobantes Electrónicos </vt:lpstr>
      <vt:lpstr>Firma</vt:lpstr>
      <vt:lpstr>Transmisión- Autorización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Facturación Electrónica para Programadores Java</dc:title>
  <dc:creator>Eduardo Albuja Estévez</dc:creator>
  <cp:lastModifiedBy>Eduardo Albuja Estévez</cp:lastModifiedBy>
  <cp:revision>8</cp:revision>
  <dcterms:created xsi:type="dcterms:W3CDTF">2017-04-13T03:34:28Z</dcterms:created>
  <dcterms:modified xsi:type="dcterms:W3CDTF">2017-04-13T04:33:31Z</dcterms:modified>
</cp:coreProperties>
</file>