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5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7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46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42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AR" u="sng" dirty="0" smtClean="0"/>
              <a:t>Grupo 16 DE LA CLASE 149  </a:t>
            </a:r>
            <a:endParaRPr lang="es-AR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9403" y="208455"/>
            <a:ext cx="9264201" cy="1607466"/>
          </a:xfrm>
        </p:spPr>
        <p:txBody>
          <a:bodyPr>
            <a:normAutofit/>
          </a:bodyPr>
          <a:lstStyle/>
          <a:p>
            <a:pPr algn="ctr"/>
            <a:r>
              <a:rPr lang="es-AR" sz="4300" b="1" dirty="0" smtClean="0">
                <a:solidFill>
                  <a:srgbClr val="FFFF00"/>
                </a:solidFill>
              </a:rPr>
              <a:t>PROGRAMA 4.0</a:t>
            </a:r>
          </a:p>
          <a:p>
            <a:pPr algn="ctr"/>
            <a:r>
              <a:rPr lang="es-AR" sz="4300" b="1" dirty="0" smtClean="0">
                <a:solidFill>
                  <a:srgbClr val="FFFF00"/>
                </a:solidFill>
              </a:rPr>
              <a:t>PARTICIPANTES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442633" y="5035638"/>
            <a:ext cx="4050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1 - </a:t>
            </a:r>
            <a:r>
              <a:rPr lang="es-AR" sz="2800" dirty="0" err="1"/>
              <a:t>Victor</a:t>
            </a:r>
            <a:r>
              <a:rPr lang="es-AR" sz="2800" dirty="0"/>
              <a:t> Daniel </a:t>
            </a:r>
            <a:r>
              <a:rPr lang="es-AR" sz="2800" dirty="0" err="1"/>
              <a:t>Morinigo</a:t>
            </a:r>
            <a:endParaRPr lang="es-AR" sz="2800" dirty="0"/>
          </a:p>
          <a:p>
            <a:r>
              <a:rPr lang="es-AR" sz="2800" dirty="0"/>
              <a:t>2 -Julio Alejandro Vázquez</a:t>
            </a:r>
          </a:p>
          <a:p>
            <a:r>
              <a:rPr lang="es-AR" sz="2800" dirty="0"/>
              <a:t>3 - Colman </a:t>
            </a:r>
            <a:r>
              <a:rPr lang="es-AR" sz="2800" dirty="0" err="1"/>
              <a:t>Maria</a:t>
            </a:r>
            <a:r>
              <a:rPr lang="es-AR" sz="2800" dirty="0"/>
              <a:t> Cecilia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798361" y="4017672"/>
            <a:ext cx="66063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500" b="1" dirty="0" smtClean="0">
                <a:solidFill>
                  <a:srgbClr val="FFFF00"/>
                </a:solidFill>
              </a:rPr>
              <a:t>PROGRAMA DE PRONÓSTICOS DEPORTIVOS</a:t>
            </a:r>
            <a:endParaRPr lang="es-AR" sz="25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OBSTÁCULOS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959" y="2292440"/>
            <a:ext cx="9905999" cy="4713667"/>
          </a:xfrm>
        </p:spPr>
        <p:txBody>
          <a:bodyPr>
            <a:noAutofit/>
          </a:bodyPr>
          <a:lstStyle/>
          <a:p>
            <a:r>
              <a:rPr lang="es-ES" sz="3000" dirty="0" smtClean="0"/>
              <a:t>1- ENTENDER NUEVOS CONCEPTOS DE CLASES Y OBJETOS (teníamos </a:t>
            </a:r>
            <a:r>
              <a:rPr lang="es-ES" sz="3000" dirty="0"/>
              <a:t>mas conocimientos de </a:t>
            </a:r>
            <a:r>
              <a:rPr lang="es-ES" sz="3000" dirty="0" smtClean="0"/>
              <a:t>programación </a:t>
            </a:r>
            <a:r>
              <a:rPr lang="es-ES" sz="3000" dirty="0"/>
              <a:t>estructurada</a:t>
            </a:r>
            <a:r>
              <a:rPr lang="es-ES" sz="3000" dirty="0" smtClean="0"/>
              <a:t>).</a:t>
            </a:r>
          </a:p>
          <a:p>
            <a:r>
              <a:rPr lang="es-ES" sz="3000" dirty="0" smtClean="0"/>
              <a:t> APRENDER A TRABAJAR CON </a:t>
            </a:r>
            <a:r>
              <a:rPr lang="es-ES" sz="3000" dirty="0" err="1"/>
              <a:t>gitHubDestop</a:t>
            </a:r>
            <a:r>
              <a:rPr lang="es-ES" sz="3000" dirty="0"/>
              <a:t> y </a:t>
            </a:r>
            <a:r>
              <a:rPr lang="es-ES" sz="3000" dirty="0" err="1"/>
              <a:t>gitHubWeb</a:t>
            </a:r>
            <a:r>
              <a:rPr lang="es-ES" sz="3000" dirty="0"/>
              <a:t> (remoto</a:t>
            </a:r>
            <a:r>
              <a:rPr lang="es-ES" sz="3000" dirty="0" smtClean="0"/>
              <a:t>),  </a:t>
            </a:r>
            <a:r>
              <a:rPr lang="es-ES" sz="3000" dirty="0"/>
              <a:t>porque no lo </a:t>
            </a:r>
            <a:r>
              <a:rPr lang="es-ES" sz="3000" dirty="0" smtClean="0"/>
              <a:t>entendíamos </a:t>
            </a:r>
            <a:r>
              <a:rPr lang="es-ES" sz="3000" dirty="0"/>
              <a:t>al </a:t>
            </a:r>
            <a:r>
              <a:rPr lang="es-ES" sz="3000" dirty="0" smtClean="0"/>
              <a:t>principio</a:t>
            </a:r>
          </a:p>
          <a:p>
            <a:r>
              <a:rPr lang="es-ES" sz="3000" dirty="0"/>
              <a:t>L</a:t>
            </a:r>
            <a:r>
              <a:rPr lang="es-ES" sz="3000" dirty="0" smtClean="0"/>
              <a:t>EER ARCHIVOS Poder </a:t>
            </a:r>
            <a:r>
              <a:rPr lang="es-ES" sz="3000" dirty="0"/>
              <a:t>poner en practica, durante el desarrollo del TP-Integrador, lo que se daba en clase con ejemplos</a:t>
            </a:r>
            <a:r>
              <a:rPr lang="es-ES" sz="3000" dirty="0" smtClean="0"/>
              <a:t>.</a:t>
            </a:r>
          </a:p>
          <a:p>
            <a:endParaRPr lang="es-ES" sz="3000" dirty="0" smtClean="0"/>
          </a:p>
        </p:txBody>
      </p:sp>
    </p:spTree>
    <p:extLst>
      <p:ext uri="{BB962C8B-B14F-4D97-AF65-F5344CB8AC3E}">
        <p14:creationId xmlns:p14="http://schemas.microsoft.com/office/powerpoint/2010/main" val="15338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MÁS OBSTÁCULOS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959" y="2292440"/>
            <a:ext cx="9905999" cy="4713667"/>
          </a:xfrm>
        </p:spPr>
        <p:txBody>
          <a:bodyPr>
            <a:noAutofit/>
          </a:bodyPr>
          <a:lstStyle/>
          <a:p>
            <a:r>
              <a:rPr lang="es-ES" sz="3000" dirty="0" smtClean="0"/>
              <a:t>Tuvimos inconvenientes en la estructura del programa, ya que para la primera entrega teníamos gran parte de la funcionalidad del programa en un solo archivo “Uso Pronóstico” y debía ser trasladado a subclases.</a:t>
            </a:r>
          </a:p>
          <a:p>
            <a:endParaRPr lang="es-ES" sz="3000" dirty="0"/>
          </a:p>
          <a:p>
            <a:endParaRPr lang="es-ES" sz="3000" dirty="0" smtClean="0"/>
          </a:p>
          <a:p>
            <a:endParaRPr lang="es-ES" sz="3000" dirty="0" smtClean="0"/>
          </a:p>
        </p:txBody>
      </p:sp>
    </p:spTree>
    <p:extLst>
      <p:ext uri="{BB962C8B-B14F-4D97-AF65-F5344CB8AC3E}">
        <p14:creationId xmlns:p14="http://schemas.microsoft.com/office/powerpoint/2010/main" val="21906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000" dirty="0" smtClean="0"/>
              <a:t>Viendo </a:t>
            </a:r>
            <a:r>
              <a:rPr lang="es-ES" sz="3000" dirty="0"/>
              <a:t>el video de las clase y buscando en la web. Preguntando al tutor/Profesor. </a:t>
            </a:r>
            <a:endParaRPr lang="es-ES" sz="3000" dirty="0" smtClean="0"/>
          </a:p>
          <a:p>
            <a:r>
              <a:rPr lang="es-ES" sz="3000" dirty="0" smtClean="0"/>
              <a:t>Siguiendo </a:t>
            </a:r>
            <a:r>
              <a:rPr lang="es-ES" sz="3000" dirty="0"/>
              <a:t>lo que se comentaba en el </a:t>
            </a:r>
            <a:r>
              <a:rPr lang="es-ES" sz="3000" dirty="0" err="1"/>
              <a:t>whatsapp</a:t>
            </a:r>
            <a:r>
              <a:rPr lang="es-ES" sz="3000" dirty="0"/>
              <a:t> grupal</a:t>
            </a:r>
            <a:r>
              <a:rPr lang="es-ES" sz="3000" dirty="0" smtClean="0"/>
              <a:t>.</a:t>
            </a:r>
          </a:p>
          <a:p>
            <a:r>
              <a:rPr lang="es-ES" sz="3000" dirty="0" smtClean="0"/>
              <a:t> </a:t>
            </a:r>
            <a:r>
              <a:rPr lang="es-ES" sz="3000" dirty="0"/>
              <a:t>Viendo los videos de la clase y de la clase </a:t>
            </a:r>
            <a:r>
              <a:rPr lang="es-ES" sz="3000" dirty="0" smtClean="0"/>
              <a:t>Consultas.</a:t>
            </a:r>
          </a:p>
          <a:p>
            <a:r>
              <a:rPr lang="es-ES" sz="3000" dirty="0" smtClean="0"/>
              <a:t>Buscando </a:t>
            </a:r>
            <a:r>
              <a:rPr lang="es-ES" sz="3000" dirty="0"/>
              <a:t>en la web. </a:t>
            </a:r>
            <a:endParaRPr lang="es-ES" sz="3000" dirty="0" smtClean="0"/>
          </a:p>
        </p:txBody>
      </p:sp>
    </p:spTree>
    <p:extLst>
      <p:ext uri="{BB962C8B-B14F-4D97-AF65-F5344CB8AC3E}">
        <p14:creationId xmlns:p14="http://schemas.microsoft.com/office/powerpoint/2010/main" val="13256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TRABAJO EN EQUIPO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sz="3000" dirty="0" smtClean="0"/>
              <a:t>Al </a:t>
            </a:r>
            <a:r>
              <a:rPr lang="es-ES" sz="3000" dirty="0"/>
              <a:t>principio </a:t>
            </a:r>
            <a:r>
              <a:rPr lang="es-ES" sz="3000" dirty="0" smtClean="0"/>
              <a:t>éramos </a:t>
            </a:r>
            <a:r>
              <a:rPr lang="es-ES" sz="3000" dirty="0"/>
              <a:t>4 y </a:t>
            </a:r>
            <a:r>
              <a:rPr lang="es-ES" sz="3000" dirty="0" smtClean="0"/>
              <a:t>después </a:t>
            </a:r>
            <a:r>
              <a:rPr lang="es-ES" sz="3000" dirty="0"/>
              <a:t>quedamos 3. </a:t>
            </a:r>
            <a:endParaRPr lang="es-ES" sz="3000" dirty="0" smtClean="0"/>
          </a:p>
          <a:p>
            <a:r>
              <a:rPr lang="es-ES" sz="3000" dirty="0" smtClean="0"/>
              <a:t>Tratamos </a:t>
            </a:r>
            <a:r>
              <a:rPr lang="es-ES" sz="3000" dirty="0"/>
              <a:t>de </a:t>
            </a:r>
            <a:r>
              <a:rPr lang="es-ES" sz="3000" dirty="0" smtClean="0"/>
              <a:t>aprender a trabajar en equipo, lo cual parecía difícil ya que se trata de subir código </a:t>
            </a:r>
            <a:r>
              <a:rPr lang="es-ES" sz="3000" dirty="0"/>
              <a:t>y </a:t>
            </a:r>
            <a:r>
              <a:rPr lang="es-ES" sz="3000" dirty="0" smtClean="0"/>
              <a:t>creemos que tuvimos éxito, </a:t>
            </a:r>
            <a:r>
              <a:rPr lang="es-ES" sz="3000" dirty="0"/>
              <a:t>nos fue bien </a:t>
            </a:r>
            <a:r>
              <a:rPr lang="es-ES" sz="3000" dirty="0" smtClean="0"/>
              <a:t>en </a:t>
            </a:r>
            <a:r>
              <a:rPr lang="es-ES" sz="3000" dirty="0"/>
              <a:t>poco </a:t>
            </a:r>
            <a:r>
              <a:rPr lang="es-ES" sz="3000" dirty="0" smtClean="0"/>
              <a:t>tiempo. Es un grupo armonioso.</a:t>
            </a:r>
            <a:endParaRPr lang="es-ES" sz="3000" dirty="0"/>
          </a:p>
          <a:p>
            <a:endParaRPr lang="es-AR" sz="30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24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 sobre el desarrollo del curso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000" dirty="0" smtClean="0"/>
              <a:t>Aprender más sobre programación </a:t>
            </a:r>
            <a:r>
              <a:rPr lang="es-ES" sz="3000" dirty="0"/>
              <a:t>en Java</a:t>
            </a:r>
            <a:r>
              <a:rPr lang="es-ES" sz="3000" dirty="0" smtClean="0"/>
              <a:t>.</a:t>
            </a:r>
          </a:p>
          <a:p>
            <a:r>
              <a:rPr lang="es-ES" sz="3000" dirty="0" smtClean="0"/>
              <a:t>Conocer nuevas tecnologías</a:t>
            </a:r>
          </a:p>
          <a:p>
            <a:r>
              <a:rPr lang="es-ES" sz="3000" dirty="0" smtClean="0"/>
              <a:t>Aprender un nuevo lenguaje</a:t>
            </a:r>
          </a:p>
          <a:p>
            <a:r>
              <a:rPr lang="es-ES" sz="3000" dirty="0" smtClean="0"/>
              <a:t>Posibilidad de conseguir un trabajo como programador</a:t>
            </a:r>
          </a:p>
          <a:p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18324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Qué vamos a hacer de aquí en adelante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000" dirty="0" smtClean="0"/>
              <a:t>Seguir capacitándonos y tratar de conseguir un empleo.</a:t>
            </a:r>
          </a:p>
          <a:p>
            <a:r>
              <a:rPr lang="es-ES" sz="3000" dirty="0" smtClean="0"/>
              <a:t>Continuar con la segunda etapa.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78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gracias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QUEREMOS AGRADECER LA EXCELENCIA DEL PROFESOR NAHUEL Y SU DISPOSICIÓN PARA RESPONDER LAS CONSULTAS.</a:t>
            </a:r>
          </a:p>
          <a:p>
            <a:r>
              <a:rPr lang="es-AR" dirty="0" smtClean="0"/>
              <a:t>Y EL APOYO DEL PROFESOR FEDERICO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01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122</TotalTime>
  <Words>289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Corbel</vt:lpstr>
      <vt:lpstr>Wingdings</vt:lpstr>
      <vt:lpstr>Con bandas</vt:lpstr>
      <vt:lpstr>Grupo 16 DE LA CLASE 149  </vt:lpstr>
      <vt:lpstr>OBSTÁCULOS</vt:lpstr>
      <vt:lpstr>MÁS OBSTÁCULOS</vt:lpstr>
      <vt:lpstr>SOLUCIÓN</vt:lpstr>
      <vt:lpstr>TRABAJO EN EQUIPO</vt:lpstr>
      <vt:lpstr>Objetivos sobre el desarrollo del curso</vt:lpstr>
      <vt:lpstr>Qué vamos a hacer de aquí en adelante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16 DE LA CLASE 149</dc:title>
  <dc:creator>PC</dc:creator>
  <cp:lastModifiedBy>PC</cp:lastModifiedBy>
  <cp:revision>13</cp:revision>
  <dcterms:created xsi:type="dcterms:W3CDTF">2023-04-27T18:00:29Z</dcterms:created>
  <dcterms:modified xsi:type="dcterms:W3CDTF">2023-04-27T20:03:11Z</dcterms:modified>
</cp:coreProperties>
</file>