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70"/>
  </p:notesMasterIdLst>
  <p:sldIdLst>
    <p:sldId id="278" r:id="rId2"/>
    <p:sldId id="256" r:id="rId3"/>
    <p:sldId id="279" r:id="rId4"/>
    <p:sldId id="318" r:id="rId5"/>
    <p:sldId id="281" r:id="rId6"/>
    <p:sldId id="282" r:id="rId7"/>
    <p:sldId id="321" r:id="rId8"/>
    <p:sldId id="283" r:id="rId9"/>
    <p:sldId id="284" r:id="rId10"/>
    <p:sldId id="322" r:id="rId11"/>
    <p:sldId id="285" r:id="rId12"/>
    <p:sldId id="286" r:id="rId13"/>
    <p:sldId id="323" r:id="rId14"/>
    <p:sldId id="287" r:id="rId15"/>
    <p:sldId id="324" r:id="rId16"/>
    <p:sldId id="257" r:id="rId17"/>
    <p:sldId id="259" r:id="rId18"/>
    <p:sldId id="260" r:id="rId19"/>
    <p:sldId id="261" r:id="rId20"/>
    <p:sldId id="326" r:id="rId21"/>
    <p:sldId id="263" r:id="rId22"/>
    <p:sldId id="262" r:id="rId23"/>
    <p:sldId id="265" r:id="rId24"/>
    <p:sldId id="264" r:id="rId25"/>
    <p:sldId id="266" r:id="rId26"/>
    <p:sldId id="268" r:id="rId27"/>
    <p:sldId id="269" r:id="rId28"/>
    <p:sldId id="288" r:id="rId29"/>
    <p:sldId id="289" r:id="rId30"/>
    <p:sldId id="327" r:id="rId31"/>
    <p:sldId id="290" r:id="rId32"/>
    <p:sldId id="291" r:id="rId33"/>
    <p:sldId id="330" r:id="rId34"/>
    <p:sldId id="331" r:id="rId35"/>
    <p:sldId id="329" r:id="rId36"/>
    <p:sldId id="292" r:id="rId37"/>
    <p:sldId id="332" r:id="rId38"/>
    <p:sldId id="333" r:id="rId39"/>
    <p:sldId id="302" r:id="rId40"/>
    <p:sldId id="303" r:id="rId41"/>
    <p:sldId id="306" r:id="rId42"/>
    <p:sldId id="320" r:id="rId43"/>
    <p:sldId id="334" r:id="rId44"/>
    <p:sldId id="308" r:id="rId45"/>
    <p:sldId id="304" r:id="rId46"/>
    <p:sldId id="310" r:id="rId47"/>
    <p:sldId id="309" r:id="rId48"/>
    <p:sldId id="314" r:id="rId49"/>
    <p:sldId id="313" r:id="rId50"/>
    <p:sldId id="335" r:id="rId51"/>
    <p:sldId id="311" r:id="rId52"/>
    <p:sldId id="312" r:id="rId53"/>
    <p:sldId id="293" r:id="rId54"/>
    <p:sldId id="294" r:id="rId55"/>
    <p:sldId id="295" r:id="rId56"/>
    <p:sldId id="296" r:id="rId57"/>
    <p:sldId id="297" r:id="rId58"/>
    <p:sldId id="336" r:id="rId59"/>
    <p:sldId id="298" r:id="rId60"/>
    <p:sldId id="299" r:id="rId61"/>
    <p:sldId id="337" r:id="rId62"/>
    <p:sldId id="300" r:id="rId63"/>
    <p:sldId id="301" r:id="rId64"/>
    <p:sldId id="319" r:id="rId65"/>
    <p:sldId id="339" r:id="rId66"/>
    <p:sldId id="338" r:id="rId67"/>
    <p:sldId id="316" r:id="rId68"/>
    <p:sldId id="340"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 Sockets de datagrama" id="{B5B2AB02-2FD7-4218-974A-53DC47B5FA1A}">
          <p14:sldIdLst>
            <p14:sldId id="278"/>
          </p14:sldIdLst>
        </p14:section>
        <p14:section name="2.1 Datagramas en el domino de internet" id="{E6E9E1A2-991C-4BDF-ACEC-FEA87DE70DA9}">
          <p14:sldIdLst>
            <p14:sldId id="256"/>
            <p14:sldId id="279"/>
            <p14:sldId id="318"/>
            <p14:sldId id="281"/>
            <p14:sldId id="282"/>
            <p14:sldId id="321"/>
            <p14:sldId id="283"/>
            <p14:sldId id="284"/>
            <p14:sldId id="322"/>
            <p14:sldId id="285"/>
            <p14:sldId id="286"/>
            <p14:sldId id="323"/>
            <p14:sldId id="287"/>
            <p14:sldId id="324"/>
          </p14:sldIdLst>
        </p14:section>
        <p14:section name="2.1.1 Sockets no orientados a conexión bloqueantes" id="{6F7658E7-393C-4B3C-AF85-050EE3DF902C}">
          <p14:sldIdLst>
            <p14:sldId id="257"/>
            <p14:sldId id="259"/>
            <p14:sldId id="260"/>
            <p14:sldId id="261"/>
            <p14:sldId id="326"/>
            <p14:sldId id="263"/>
            <p14:sldId id="262"/>
            <p14:sldId id="265"/>
            <p14:sldId id="264"/>
            <p14:sldId id="266"/>
            <p14:sldId id="268"/>
            <p14:sldId id="269"/>
          </p14:sldIdLst>
        </p14:section>
        <p14:section name="2.1.2 Sockets no orientados a conexión no bloqueantes" id="{1C156B73-F301-48AD-BED3-3E25EFFBC1B0}">
          <p14:sldIdLst>
            <p14:sldId id="288"/>
            <p14:sldId id="289"/>
            <p14:sldId id="327"/>
            <p14:sldId id="290"/>
            <p14:sldId id="291"/>
            <p14:sldId id="330"/>
            <p14:sldId id="331"/>
            <p14:sldId id="329"/>
            <p14:sldId id="292"/>
            <p14:sldId id="332"/>
            <p14:sldId id="333"/>
          </p14:sldIdLst>
        </p14:section>
        <p14:section name="2.2 Datagramas de multidifusión" id="{0E04D954-B6B4-47F3-B3F5-E0784D6443EA}">
          <p14:sldIdLst>
            <p14:sldId id="302"/>
          </p14:sldIdLst>
        </p14:section>
        <p14:section name="2.2.1 Direcciones de multidifusión" id="{819DE6A7-8C9E-4747-9BAE-C5679A08F302}">
          <p14:sldIdLst>
            <p14:sldId id="303"/>
            <p14:sldId id="306"/>
            <p14:sldId id="320"/>
            <p14:sldId id="334"/>
            <p14:sldId id="308"/>
          </p14:sldIdLst>
        </p14:section>
        <p14:section name="2.2.2 Resolución de direcciones de multidifusión lógicas a físicas" id="{7144B18E-F9B7-4575-86AA-5AE547211675}">
          <p14:sldIdLst>
            <p14:sldId id="304"/>
            <p14:sldId id="310"/>
            <p14:sldId id="309"/>
          </p14:sldIdLst>
        </p14:section>
        <p14:section name="2.2.3 Protocolo IGMP (Internet Group Managment Protocol)" id="{7658D2F0-8783-4968-A790-137EEF59C88D}">
          <p14:sldIdLst>
            <p14:sldId id="314"/>
            <p14:sldId id="313"/>
            <p14:sldId id="335"/>
            <p14:sldId id="311"/>
            <p14:sldId id="312"/>
          </p14:sldIdLst>
        </p14:section>
        <p14:section name="2.2.4 Sockets multidifusión" id="{CFFAB3B8-9447-4968-8B44-A8B2BE46178F}">
          <p14:sldIdLst>
            <p14:sldId id="293"/>
            <p14:sldId id="294"/>
            <p14:sldId id="295"/>
            <p14:sldId id="296"/>
            <p14:sldId id="297"/>
            <p14:sldId id="336"/>
            <p14:sldId id="298"/>
            <p14:sldId id="299"/>
            <p14:sldId id="337"/>
            <p14:sldId id="300"/>
            <p14:sldId id="301"/>
            <p14:sldId id="319"/>
            <p14:sldId id="339"/>
            <p14:sldId id="338"/>
            <p14:sldId id="316"/>
            <p14:sldId id="3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DD6799-F090-4ED9-BE96-70FEF74D3B68}" v="2" dt="2019-02-28T10:56:58.14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71" autoAdjust="0"/>
    <p:restoredTop sz="94660"/>
  </p:normalViewPr>
  <p:slideViewPr>
    <p:cSldViewPr>
      <p:cViewPr varScale="1">
        <p:scale>
          <a:sx n="65" d="100"/>
          <a:sy n="65" d="100"/>
        </p:scale>
        <p:origin x="90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E9AFF62D-65E1-491B-937F-CCF3B238F793}"/>
  </pc:docChgLst>
  <pc:docChgLst>
    <pc:chgData name="Ricardo Mtz" userId="28b94b4c2cc33072" providerId="LiveId" clId="{16BAA526-AA5B-4DC2-B945-D890A843FD44}"/>
  </pc:docChgLst>
  <pc:docChgLst>
    <pc:chgData name="Ricardo Mtz" userId="28b94b4c2cc33072" providerId="LiveId" clId="{14A00FBC-DF0C-49EC-85C2-F5FEA851F0DB}"/>
    <pc:docChg chg="modSld">
      <pc:chgData name="Ricardo Mtz" userId="28b94b4c2cc33072" providerId="LiveId" clId="{14A00FBC-DF0C-49EC-85C2-F5FEA851F0DB}" dt="2019-01-21T15:39:49.654" v="2" actId="20577"/>
      <pc:docMkLst>
        <pc:docMk/>
      </pc:docMkLst>
      <pc:sldChg chg="modSp">
        <pc:chgData name="Ricardo Mtz" userId="28b94b4c2cc33072" providerId="LiveId" clId="{14A00FBC-DF0C-49EC-85C2-F5FEA851F0DB}" dt="2019-01-21T15:39:49.654" v="2" actId="20577"/>
        <pc:sldMkLst>
          <pc:docMk/>
          <pc:sldMk cId="1971565989" sldId="278"/>
        </pc:sldMkLst>
        <pc:spChg chg="mod">
          <ac:chgData name="Ricardo Mtz" userId="28b94b4c2cc33072" providerId="LiveId" clId="{14A00FBC-DF0C-49EC-85C2-F5FEA851F0DB}" dt="2019-01-21T15:39:49.654" v="2" actId="20577"/>
          <ac:spMkLst>
            <pc:docMk/>
            <pc:sldMk cId="1971565989" sldId="278"/>
            <ac:spMk id="2" creationId="{E91E5ECD-3952-4059-8917-7796DE665F4C}"/>
          </ac:spMkLst>
        </pc:spChg>
      </pc:sldChg>
    </pc:docChg>
  </pc:docChgLst>
  <pc:docChgLst>
    <pc:chgData name="Ricardo Mtz" userId="28b94b4c2cc33072" providerId="LiveId" clId="{766B8EC6-D0B6-48F5-91E5-EAF59CFFF1D0}"/>
    <pc:docChg chg="undo redo custSel mod addSld delSld modSld sldOrd modMainMaster modSection">
      <pc:chgData name="Ricardo Mtz" userId="28b94b4c2cc33072" providerId="LiveId" clId="{766B8EC6-D0B6-48F5-91E5-EAF59CFFF1D0}" dt="2018-12-12T22:46:38.424" v="1443" actId="1076"/>
      <pc:docMkLst>
        <pc:docMk/>
      </pc:docMkLst>
      <pc:sldChg chg="modSp">
        <pc:chgData name="Ricardo Mtz" userId="28b94b4c2cc33072" providerId="LiveId" clId="{766B8EC6-D0B6-48F5-91E5-EAF59CFFF1D0}" dt="2018-12-12T21:41:13.466" v="243" actId="14100"/>
        <pc:sldMkLst>
          <pc:docMk/>
          <pc:sldMk cId="3570925974" sldId="259"/>
        </pc:sldMkLst>
        <pc:spChg chg="mod">
          <ac:chgData name="Ricardo Mtz" userId="28b94b4c2cc33072" providerId="LiveId" clId="{766B8EC6-D0B6-48F5-91E5-EAF59CFFF1D0}" dt="2018-12-12T21:41:13.466" v="243" actId="14100"/>
          <ac:spMkLst>
            <pc:docMk/>
            <pc:sldMk cId="3570925974" sldId="259"/>
            <ac:spMk id="2" creationId="{00000000-0000-0000-0000-000000000000}"/>
          </ac:spMkLst>
        </pc:spChg>
      </pc:sldChg>
      <pc:sldChg chg="modSp">
        <pc:chgData name="Ricardo Mtz" userId="28b94b4c2cc33072" providerId="LiveId" clId="{766B8EC6-D0B6-48F5-91E5-EAF59CFFF1D0}" dt="2018-12-12T21:41:36.611" v="253" actId="403"/>
        <pc:sldMkLst>
          <pc:docMk/>
          <pc:sldMk cId="3510053179" sldId="260"/>
        </pc:sldMkLst>
        <pc:spChg chg="mod">
          <ac:chgData name="Ricardo Mtz" userId="28b94b4c2cc33072" providerId="LiveId" clId="{766B8EC6-D0B6-48F5-91E5-EAF59CFFF1D0}" dt="2018-12-12T21:41:36.611" v="253" actId="403"/>
          <ac:spMkLst>
            <pc:docMk/>
            <pc:sldMk cId="3510053179" sldId="260"/>
            <ac:spMk id="3" creationId="{00000000-0000-0000-0000-000000000000}"/>
          </ac:spMkLst>
        </pc:spChg>
      </pc:sldChg>
      <pc:sldChg chg="modSp">
        <pc:chgData name="Ricardo Mtz" userId="28b94b4c2cc33072" providerId="LiveId" clId="{766B8EC6-D0B6-48F5-91E5-EAF59CFFF1D0}" dt="2018-12-12T21:59:54.205" v="524" actId="20577"/>
        <pc:sldMkLst>
          <pc:docMk/>
          <pc:sldMk cId="1390624024" sldId="261"/>
        </pc:sldMkLst>
        <pc:graphicFrameChg chg="modGraphic">
          <ac:chgData name="Ricardo Mtz" userId="28b94b4c2cc33072" providerId="LiveId" clId="{766B8EC6-D0B6-48F5-91E5-EAF59CFFF1D0}" dt="2018-12-12T21:59:54.205" v="524" actId="20577"/>
          <ac:graphicFrameMkLst>
            <pc:docMk/>
            <pc:sldMk cId="1390624024" sldId="261"/>
            <ac:graphicFrameMk id="4" creationId="{00000000-0000-0000-0000-000000000000}"/>
          </ac:graphicFrameMkLst>
        </pc:graphicFrameChg>
      </pc:sldChg>
      <pc:sldChg chg="addSp delSp modSp">
        <pc:chgData name="Ricardo Mtz" userId="28b94b4c2cc33072" providerId="LiveId" clId="{766B8EC6-D0B6-48F5-91E5-EAF59CFFF1D0}" dt="2018-12-12T22:00:46.405" v="547" actId="20577"/>
        <pc:sldMkLst>
          <pc:docMk/>
          <pc:sldMk cId="3480391369" sldId="262"/>
        </pc:sldMkLst>
        <pc:spChg chg="add mod">
          <ac:chgData name="Ricardo Mtz" userId="28b94b4c2cc33072" providerId="LiveId" clId="{766B8EC6-D0B6-48F5-91E5-EAF59CFFF1D0}" dt="2018-12-12T21:50:19.466" v="357"/>
          <ac:spMkLst>
            <pc:docMk/>
            <pc:sldMk cId="3480391369" sldId="262"/>
            <ac:spMk id="3" creationId="{9522907B-0CCD-417A-BDED-6AD6578EFCB3}"/>
          </ac:spMkLst>
        </pc:spChg>
        <pc:spChg chg="add del">
          <ac:chgData name="Ricardo Mtz" userId="28b94b4c2cc33072" providerId="LiveId" clId="{766B8EC6-D0B6-48F5-91E5-EAF59CFFF1D0}" dt="2018-12-12T21:49:47.202" v="348"/>
          <ac:spMkLst>
            <pc:docMk/>
            <pc:sldMk cId="3480391369" sldId="262"/>
            <ac:spMk id="5" creationId="{3FA36075-8837-4290-95C8-97B5ABD49148}"/>
          </ac:spMkLst>
        </pc:spChg>
        <pc:spChg chg="add mod">
          <ac:chgData name="Ricardo Mtz" userId="28b94b4c2cc33072" providerId="LiveId" clId="{766B8EC6-D0B6-48F5-91E5-EAF59CFFF1D0}" dt="2018-12-12T22:00:46.405" v="547" actId="20577"/>
          <ac:spMkLst>
            <pc:docMk/>
            <pc:sldMk cId="3480391369" sldId="262"/>
            <ac:spMk id="7" creationId="{E3EB5888-8B30-4E5A-B33F-9FAC11A43E6D}"/>
          </ac:spMkLst>
        </pc:spChg>
        <pc:graphicFrameChg chg="del mod">
          <ac:chgData name="Ricardo Mtz" userId="28b94b4c2cc33072" providerId="LiveId" clId="{766B8EC6-D0B6-48F5-91E5-EAF59CFFF1D0}" dt="2018-12-12T21:50:15.561" v="356" actId="478"/>
          <ac:graphicFrameMkLst>
            <pc:docMk/>
            <pc:sldMk cId="3480391369" sldId="262"/>
            <ac:graphicFrameMk id="4" creationId="{00000000-0000-0000-0000-000000000000}"/>
          </ac:graphicFrameMkLst>
        </pc:graphicFrameChg>
      </pc:sldChg>
      <pc:sldChg chg="modSp">
        <pc:chgData name="Ricardo Mtz" userId="28b94b4c2cc33072" providerId="LiveId" clId="{766B8EC6-D0B6-48F5-91E5-EAF59CFFF1D0}" dt="2018-12-12T21:48:53.471" v="339" actId="403"/>
        <pc:sldMkLst>
          <pc:docMk/>
          <pc:sldMk cId="670321610" sldId="263"/>
        </pc:sldMkLst>
        <pc:spChg chg="mod">
          <ac:chgData name="Ricardo Mtz" userId="28b94b4c2cc33072" providerId="LiveId" clId="{766B8EC6-D0B6-48F5-91E5-EAF59CFFF1D0}" dt="2018-12-12T21:48:53.471" v="339" actId="403"/>
          <ac:spMkLst>
            <pc:docMk/>
            <pc:sldMk cId="670321610" sldId="263"/>
            <ac:spMk id="3" creationId="{00000000-0000-0000-0000-000000000000}"/>
          </ac:spMkLst>
        </pc:spChg>
      </pc:sldChg>
      <pc:sldChg chg="addSp modSp mod setBg setClrOvrMap">
        <pc:chgData name="Ricardo Mtz" userId="28b94b4c2cc33072" providerId="LiveId" clId="{766B8EC6-D0B6-48F5-91E5-EAF59CFFF1D0}" dt="2018-12-12T21:54:42.315" v="429" actId="27636"/>
        <pc:sldMkLst>
          <pc:docMk/>
          <pc:sldMk cId="4097423053" sldId="264"/>
        </pc:sldMkLst>
        <pc:spChg chg="mod">
          <ac:chgData name="Ricardo Mtz" userId="28b94b4c2cc33072" providerId="LiveId" clId="{766B8EC6-D0B6-48F5-91E5-EAF59CFFF1D0}" dt="2018-12-12T21:53:16.938" v="385" actId="1076"/>
          <ac:spMkLst>
            <pc:docMk/>
            <pc:sldMk cId="4097423053" sldId="264"/>
            <ac:spMk id="2" creationId="{00000000-0000-0000-0000-000000000000}"/>
          </ac:spMkLst>
        </pc:spChg>
        <pc:spChg chg="mod">
          <ac:chgData name="Ricardo Mtz" userId="28b94b4c2cc33072" providerId="LiveId" clId="{766B8EC6-D0B6-48F5-91E5-EAF59CFFF1D0}" dt="2018-12-12T21:54:42.315" v="429" actId="27636"/>
          <ac:spMkLst>
            <pc:docMk/>
            <pc:sldMk cId="4097423053" sldId="264"/>
            <ac:spMk id="3" creationId="{00000000-0000-0000-0000-000000000000}"/>
          </ac:spMkLst>
        </pc:spChg>
        <pc:spChg chg="add">
          <ac:chgData name="Ricardo Mtz" userId="28b94b4c2cc33072" providerId="LiveId" clId="{766B8EC6-D0B6-48F5-91E5-EAF59CFFF1D0}" dt="2018-12-12T21:53:08.628" v="383" actId="26606"/>
          <ac:spMkLst>
            <pc:docMk/>
            <pc:sldMk cId="4097423053" sldId="264"/>
            <ac:spMk id="8" creationId="{310A4E0E-502E-444B-B37E-40557A266237}"/>
          </ac:spMkLst>
        </pc:spChg>
        <pc:spChg chg="add">
          <ac:chgData name="Ricardo Mtz" userId="28b94b4c2cc33072" providerId="LiveId" clId="{766B8EC6-D0B6-48F5-91E5-EAF59CFFF1D0}" dt="2018-12-12T21:53:08.628" v="383" actId="26606"/>
          <ac:spMkLst>
            <pc:docMk/>
            <pc:sldMk cId="4097423053" sldId="264"/>
            <ac:spMk id="10" creationId="{0BA68F03-D88C-4F27-AD65-034133F1A840}"/>
          </ac:spMkLst>
        </pc:spChg>
        <pc:spChg chg="add">
          <ac:chgData name="Ricardo Mtz" userId="28b94b4c2cc33072" providerId="LiveId" clId="{766B8EC6-D0B6-48F5-91E5-EAF59CFFF1D0}" dt="2018-12-12T21:53:08.628" v="383" actId="26606"/>
          <ac:spMkLst>
            <pc:docMk/>
            <pc:sldMk cId="4097423053" sldId="264"/>
            <ac:spMk id="12" creationId="{B4DB13C2-D61D-4A8D-B973-BE6546C7BEBE}"/>
          </ac:spMkLst>
        </pc:spChg>
      </pc:sldChg>
      <pc:sldChg chg="addSp modSp mod setBg setClrOvrMap">
        <pc:chgData name="Ricardo Mtz" userId="28b94b4c2cc33072" providerId="LiveId" clId="{766B8EC6-D0B6-48F5-91E5-EAF59CFFF1D0}" dt="2018-12-12T21:52:52.178" v="382" actId="20577"/>
        <pc:sldMkLst>
          <pc:docMk/>
          <pc:sldMk cId="2017650430" sldId="265"/>
        </pc:sldMkLst>
        <pc:spChg chg="mod">
          <ac:chgData name="Ricardo Mtz" userId="28b94b4c2cc33072" providerId="LiveId" clId="{766B8EC6-D0B6-48F5-91E5-EAF59CFFF1D0}" dt="2018-12-12T21:51:57.168" v="363" actId="1076"/>
          <ac:spMkLst>
            <pc:docMk/>
            <pc:sldMk cId="2017650430" sldId="265"/>
            <ac:spMk id="2" creationId="{00000000-0000-0000-0000-000000000000}"/>
          </ac:spMkLst>
        </pc:spChg>
        <pc:spChg chg="mod">
          <ac:chgData name="Ricardo Mtz" userId="28b94b4c2cc33072" providerId="LiveId" clId="{766B8EC6-D0B6-48F5-91E5-EAF59CFFF1D0}" dt="2018-12-12T21:52:52.178" v="382" actId="20577"/>
          <ac:spMkLst>
            <pc:docMk/>
            <pc:sldMk cId="2017650430" sldId="265"/>
            <ac:spMk id="3" creationId="{00000000-0000-0000-0000-000000000000}"/>
          </ac:spMkLst>
        </pc:spChg>
        <pc:spChg chg="add">
          <ac:chgData name="Ricardo Mtz" userId="28b94b4c2cc33072" providerId="LiveId" clId="{766B8EC6-D0B6-48F5-91E5-EAF59CFFF1D0}" dt="2018-12-12T21:51:44.033" v="360" actId="26606"/>
          <ac:spMkLst>
            <pc:docMk/>
            <pc:sldMk cId="2017650430" sldId="265"/>
            <ac:spMk id="8" creationId="{310A4E0E-502E-444B-B37E-40557A266237}"/>
          </ac:spMkLst>
        </pc:spChg>
        <pc:spChg chg="add">
          <ac:chgData name="Ricardo Mtz" userId="28b94b4c2cc33072" providerId="LiveId" clId="{766B8EC6-D0B6-48F5-91E5-EAF59CFFF1D0}" dt="2018-12-12T21:51:44.033" v="360" actId="26606"/>
          <ac:spMkLst>
            <pc:docMk/>
            <pc:sldMk cId="2017650430" sldId="265"/>
            <ac:spMk id="10" creationId="{0BA68F03-D88C-4F27-AD65-034133F1A840}"/>
          </ac:spMkLst>
        </pc:spChg>
        <pc:spChg chg="add">
          <ac:chgData name="Ricardo Mtz" userId="28b94b4c2cc33072" providerId="LiveId" clId="{766B8EC6-D0B6-48F5-91E5-EAF59CFFF1D0}" dt="2018-12-12T21:51:44.033" v="360" actId="26606"/>
          <ac:spMkLst>
            <pc:docMk/>
            <pc:sldMk cId="2017650430" sldId="265"/>
            <ac:spMk id="12" creationId="{B4DB13C2-D61D-4A8D-B973-BE6546C7BEBE}"/>
          </ac:spMkLst>
        </pc:spChg>
      </pc:sldChg>
      <pc:sldChg chg="modSp">
        <pc:chgData name="Ricardo Mtz" userId="28b94b4c2cc33072" providerId="LiveId" clId="{766B8EC6-D0B6-48F5-91E5-EAF59CFFF1D0}" dt="2018-12-12T22:01:03.437" v="553" actId="20577"/>
        <pc:sldMkLst>
          <pc:docMk/>
          <pc:sldMk cId="1774445612" sldId="266"/>
        </pc:sldMkLst>
        <pc:spChg chg="mod">
          <ac:chgData name="Ricardo Mtz" userId="28b94b4c2cc33072" providerId="LiveId" clId="{766B8EC6-D0B6-48F5-91E5-EAF59CFFF1D0}" dt="2018-12-12T22:01:03.437" v="553" actId="20577"/>
          <ac:spMkLst>
            <pc:docMk/>
            <pc:sldMk cId="1774445612" sldId="266"/>
            <ac:spMk id="3" creationId="{00000000-0000-0000-0000-000000000000}"/>
          </ac:spMkLst>
        </pc:spChg>
      </pc:sldChg>
      <pc:sldChg chg="addSp delSp modSp mod setBg setClrOvrMap">
        <pc:chgData name="Ricardo Mtz" userId="28b94b4c2cc33072" providerId="LiveId" clId="{766B8EC6-D0B6-48F5-91E5-EAF59CFFF1D0}" dt="2018-12-12T21:55:59.566" v="458" actId="20577"/>
        <pc:sldMkLst>
          <pc:docMk/>
          <pc:sldMk cId="1142658782" sldId="268"/>
        </pc:sldMkLst>
        <pc:spChg chg="mod">
          <ac:chgData name="Ricardo Mtz" userId="28b94b4c2cc33072" providerId="LiveId" clId="{766B8EC6-D0B6-48F5-91E5-EAF59CFFF1D0}" dt="2018-12-12T21:55:35.189" v="450" actId="1076"/>
          <ac:spMkLst>
            <pc:docMk/>
            <pc:sldMk cId="1142658782" sldId="268"/>
            <ac:spMk id="2" creationId="{00000000-0000-0000-0000-000000000000}"/>
          </ac:spMkLst>
        </pc:spChg>
        <pc:spChg chg="mod">
          <ac:chgData name="Ricardo Mtz" userId="28b94b4c2cc33072" providerId="LiveId" clId="{766B8EC6-D0B6-48F5-91E5-EAF59CFFF1D0}" dt="2018-12-12T21:55:59.566" v="458" actId="20577"/>
          <ac:spMkLst>
            <pc:docMk/>
            <pc:sldMk cId="1142658782" sldId="268"/>
            <ac:spMk id="3" creationId="{00000000-0000-0000-0000-000000000000}"/>
          </ac:spMkLst>
        </pc:spChg>
        <pc:spChg chg="add del">
          <ac:chgData name="Ricardo Mtz" userId="28b94b4c2cc33072" providerId="LiveId" clId="{766B8EC6-D0B6-48F5-91E5-EAF59CFFF1D0}" dt="2018-12-12T21:55:01.521" v="434" actId="26606"/>
          <ac:spMkLst>
            <pc:docMk/>
            <pc:sldMk cId="1142658782" sldId="268"/>
            <ac:spMk id="8" creationId="{C231BC10-541D-40A8-905F-581C4E22A0DA}"/>
          </ac:spMkLst>
        </pc:spChg>
        <pc:spChg chg="add del">
          <ac:chgData name="Ricardo Mtz" userId="28b94b4c2cc33072" providerId="LiveId" clId="{766B8EC6-D0B6-48F5-91E5-EAF59CFFF1D0}" dt="2018-12-12T21:55:01.521" v="434" actId="26606"/>
          <ac:spMkLst>
            <pc:docMk/>
            <pc:sldMk cId="1142658782" sldId="268"/>
            <ac:spMk id="10" creationId="{E828F4DB-8F33-43D9-8DA0-22527C16031D}"/>
          </ac:spMkLst>
        </pc:spChg>
        <pc:spChg chg="add">
          <ac:chgData name="Ricardo Mtz" userId="28b94b4c2cc33072" providerId="LiveId" clId="{766B8EC6-D0B6-48F5-91E5-EAF59CFFF1D0}" dt="2018-12-12T21:55:01.537" v="435" actId="26606"/>
          <ac:spMkLst>
            <pc:docMk/>
            <pc:sldMk cId="1142658782" sldId="268"/>
            <ac:spMk id="12" creationId="{B4DB13C2-D61D-4A8D-B973-BE6546C7BEBE}"/>
          </ac:spMkLst>
        </pc:spChg>
        <pc:spChg chg="add">
          <ac:chgData name="Ricardo Mtz" userId="28b94b4c2cc33072" providerId="LiveId" clId="{766B8EC6-D0B6-48F5-91E5-EAF59CFFF1D0}" dt="2018-12-12T21:55:01.537" v="435" actId="26606"/>
          <ac:spMkLst>
            <pc:docMk/>
            <pc:sldMk cId="1142658782" sldId="268"/>
            <ac:spMk id="13" creationId="{310A4E0E-502E-444B-B37E-40557A266237}"/>
          </ac:spMkLst>
        </pc:spChg>
        <pc:spChg chg="add">
          <ac:chgData name="Ricardo Mtz" userId="28b94b4c2cc33072" providerId="LiveId" clId="{766B8EC6-D0B6-48F5-91E5-EAF59CFFF1D0}" dt="2018-12-12T21:55:01.537" v="435" actId="26606"/>
          <ac:spMkLst>
            <pc:docMk/>
            <pc:sldMk cId="1142658782" sldId="268"/>
            <ac:spMk id="14" creationId="{0BA68F03-D88C-4F27-AD65-034133F1A840}"/>
          </ac:spMkLst>
        </pc:spChg>
      </pc:sldChg>
      <pc:sldChg chg="addSp modSp mod setBg setClrOvrMap">
        <pc:chgData name="Ricardo Mtz" userId="28b94b4c2cc33072" providerId="LiveId" clId="{766B8EC6-D0B6-48F5-91E5-EAF59CFFF1D0}" dt="2018-12-12T21:56:41.027" v="473" actId="14100"/>
        <pc:sldMkLst>
          <pc:docMk/>
          <pc:sldMk cId="740870008" sldId="269"/>
        </pc:sldMkLst>
        <pc:spChg chg="mod">
          <ac:chgData name="Ricardo Mtz" userId="28b94b4c2cc33072" providerId="LiveId" clId="{766B8EC6-D0B6-48F5-91E5-EAF59CFFF1D0}" dt="2018-12-12T21:56:23.039" v="461" actId="1076"/>
          <ac:spMkLst>
            <pc:docMk/>
            <pc:sldMk cId="740870008" sldId="269"/>
            <ac:spMk id="2" creationId="{00000000-0000-0000-0000-000000000000}"/>
          </ac:spMkLst>
        </pc:spChg>
        <pc:spChg chg="mod">
          <ac:chgData name="Ricardo Mtz" userId="28b94b4c2cc33072" providerId="LiveId" clId="{766B8EC6-D0B6-48F5-91E5-EAF59CFFF1D0}" dt="2018-12-12T21:56:41.027" v="473" actId="14100"/>
          <ac:spMkLst>
            <pc:docMk/>
            <pc:sldMk cId="740870008" sldId="269"/>
            <ac:spMk id="3" creationId="{00000000-0000-0000-0000-000000000000}"/>
          </ac:spMkLst>
        </pc:spChg>
        <pc:spChg chg="add">
          <ac:chgData name="Ricardo Mtz" userId="28b94b4c2cc33072" providerId="LiveId" clId="{766B8EC6-D0B6-48F5-91E5-EAF59CFFF1D0}" dt="2018-12-12T21:56:16.682" v="459" actId="26606"/>
          <ac:spMkLst>
            <pc:docMk/>
            <pc:sldMk cId="740870008" sldId="269"/>
            <ac:spMk id="8" creationId="{310A4E0E-502E-444B-B37E-40557A266237}"/>
          </ac:spMkLst>
        </pc:spChg>
        <pc:spChg chg="add">
          <ac:chgData name="Ricardo Mtz" userId="28b94b4c2cc33072" providerId="LiveId" clId="{766B8EC6-D0B6-48F5-91E5-EAF59CFFF1D0}" dt="2018-12-12T21:56:16.682" v="459" actId="26606"/>
          <ac:spMkLst>
            <pc:docMk/>
            <pc:sldMk cId="740870008" sldId="269"/>
            <ac:spMk id="10" creationId="{0BA68F03-D88C-4F27-AD65-034133F1A840}"/>
          </ac:spMkLst>
        </pc:spChg>
        <pc:spChg chg="add">
          <ac:chgData name="Ricardo Mtz" userId="28b94b4c2cc33072" providerId="LiveId" clId="{766B8EC6-D0B6-48F5-91E5-EAF59CFFF1D0}" dt="2018-12-12T21:56:16.682" v="459" actId="26606"/>
          <ac:spMkLst>
            <pc:docMk/>
            <pc:sldMk cId="740870008" sldId="269"/>
            <ac:spMk id="12" creationId="{B4DB13C2-D61D-4A8D-B973-BE6546C7BEBE}"/>
          </ac:spMkLst>
        </pc:spChg>
      </pc:sldChg>
      <pc:sldChg chg="modSp">
        <pc:chgData name="Ricardo Mtz" userId="28b94b4c2cc33072" providerId="LiveId" clId="{766B8EC6-D0B6-48F5-91E5-EAF59CFFF1D0}" dt="2018-12-12T21:36:55.592" v="133" actId="403"/>
        <pc:sldMkLst>
          <pc:docMk/>
          <pc:sldMk cId="3705339609" sldId="281"/>
        </pc:sldMkLst>
        <pc:spChg chg="mod">
          <ac:chgData name="Ricardo Mtz" userId="28b94b4c2cc33072" providerId="LiveId" clId="{766B8EC6-D0B6-48F5-91E5-EAF59CFFF1D0}" dt="2018-12-12T21:36:55.592" v="133" actId="403"/>
          <ac:spMkLst>
            <pc:docMk/>
            <pc:sldMk cId="3705339609" sldId="281"/>
            <ac:spMk id="3" creationId="{00000000-0000-0000-0000-000000000000}"/>
          </ac:spMkLst>
        </pc:spChg>
      </pc:sldChg>
      <pc:sldChg chg="modSp">
        <pc:chgData name="Ricardo Mtz" userId="28b94b4c2cc33072" providerId="LiveId" clId="{766B8EC6-D0B6-48F5-91E5-EAF59CFFF1D0}" dt="2018-12-12T21:37:41.393" v="149" actId="20577"/>
        <pc:sldMkLst>
          <pc:docMk/>
          <pc:sldMk cId="70290920" sldId="282"/>
        </pc:sldMkLst>
        <pc:spChg chg="mod">
          <ac:chgData name="Ricardo Mtz" userId="28b94b4c2cc33072" providerId="LiveId" clId="{766B8EC6-D0B6-48F5-91E5-EAF59CFFF1D0}" dt="2018-12-12T21:37:04.004" v="139" actId="20577"/>
          <ac:spMkLst>
            <pc:docMk/>
            <pc:sldMk cId="70290920" sldId="282"/>
            <ac:spMk id="2" creationId="{00000000-0000-0000-0000-000000000000}"/>
          </ac:spMkLst>
        </pc:spChg>
        <pc:spChg chg="mod">
          <ac:chgData name="Ricardo Mtz" userId="28b94b4c2cc33072" providerId="LiveId" clId="{766B8EC6-D0B6-48F5-91E5-EAF59CFFF1D0}" dt="2018-12-12T21:37:41.393" v="149" actId="20577"/>
          <ac:spMkLst>
            <pc:docMk/>
            <pc:sldMk cId="70290920" sldId="282"/>
            <ac:spMk id="3" creationId="{00000000-0000-0000-0000-000000000000}"/>
          </ac:spMkLst>
        </pc:spChg>
      </pc:sldChg>
      <pc:sldChg chg="modSp">
        <pc:chgData name="Ricardo Mtz" userId="28b94b4c2cc33072" providerId="LiveId" clId="{766B8EC6-D0B6-48F5-91E5-EAF59CFFF1D0}" dt="2018-12-12T21:38:06.121" v="162" actId="20577"/>
        <pc:sldMkLst>
          <pc:docMk/>
          <pc:sldMk cId="2307814576" sldId="283"/>
        </pc:sldMkLst>
        <pc:spChg chg="mod">
          <ac:chgData name="Ricardo Mtz" userId="28b94b4c2cc33072" providerId="LiveId" clId="{766B8EC6-D0B6-48F5-91E5-EAF59CFFF1D0}" dt="2018-12-12T21:38:00.328" v="158" actId="20577"/>
          <ac:spMkLst>
            <pc:docMk/>
            <pc:sldMk cId="2307814576" sldId="283"/>
            <ac:spMk id="2" creationId="{00000000-0000-0000-0000-000000000000}"/>
          </ac:spMkLst>
        </pc:spChg>
        <pc:spChg chg="mod">
          <ac:chgData name="Ricardo Mtz" userId="28b94b4c2cc33072" providerId="LiveId" clId="{766B8EC6-D0B6-48F5-91E5-EAF59CFFF1D0}" dt="2018-12-12T21:38:06.121" v="162" actId="20577"/>
          <ac:spMkLst>
            <pc:docMk/>
            <pc:sldMk cId="2307814576" sldId="283"/>
            <ac:spMk id="3" creationId="{00000000-0000-0000-0000-000000000000}"/>
          </ac:spMkLst>
        </pc:spChg>
      </pc:sldChg>
      <pc:sldChg chg="modSp">
        <pc:chgData name="Ricardo Mtz" userId="28b94b4c2cc33072" providerId="LiveId" clId="{766B8EC6-D0B6-48F5-91E5-EAF59CFFF1D0}" dt="2018-12-12T21:38:55.104" v="195" actId="20577"/>
        <pc:sldMkLst>
          <pc:docMk/>
          <pc:sldMk cId="1323063649" sldId="284"/>
        </pc:sldMkLst>
        <pc:spChg chg="mod">
          <ac:chgData name="Ricardo Mtz" userId="28b94b4c2cc33072" providerId="LiveId" clId="{766B8EC6-D0B6-48F5-91E5-EAF59CFFF1D0}" dt="2018-12-12T21:38:55.104" v="195" actId="20577"/>
          <ac:spMkLst>
            <pc:docMk/>
            <pc:sldMk cId="1323063649" sldId="284"/>
            <ac:spMk id="2" creationId="{00000000-0000-0000-0000-000000000000}"/>
          </ac:spMkLst>
        </pc:spChg>
        <pc:spChg chg="mod">
          <ac:chgData name="Ricardo Mtz" userId="28b94b4c2cc33072" providerId="LiveId" clId="{766B8EC6-D0B6-48F5-91E5-EAF59CFFF1D0}" dt="2018-12-12T21:38:19.243" v="167" actId="403"/>
          <ac:spMkLst>
            <pc:docMk/>
            <pc:sldMk cId="1323063649" sldId="284"/>
            <ac:spMk id="3" creationId="{00000000-0000-0000-0000-000000000000}"/>
          </ac:spMkLst>
        </pc:spChg>
      </pc:sldChg>
      <pc:sldChg chg="modSp">
        <pc:chgData name="Ricardo Mtz" userId="28b94b4c2cc33072" providerId="LiveId" clId="{766B8EC6-D0B6-48F5-91E5-EAF59CFFF1D0}" dt="2018-12-12T21:38:44.140" v="183" actId="20577"/>
        <pc:sldMkLst>
          <pc:docMk/>
          <pc:sldMk cId="3786340143" sldId="285"/>
        </pc:sldMkLst>
        <pc:spChg chg="mod">
          <ac:chgData name="Ricardo Mtz" userId="28b94b4c2cc33072" providerId="LiveId" clId="{766B8EC6-D0B6-48F5-91E5-EAF59CFFF1D0}" dt="2018-12-12T21:38:44.140" v="183" actId="20577"/>
          <ac:spMkLst>
            <pc:docMk/>
            <pc:sldMk cId="3786340143" sldId="285"/>
            <ac:spMk id="2" creationId="{00000000-0000-0000-0000-000000000000}"/>
          </ac:spMkLst>
        </pc:spChg>
        <pc:spChg chg="mod">
          <ac:chgData name="Ricardo Mtz" userId="28b94b4c2cc33072" providerId="LiveId" clId="{766B8EC6-D0B6-48F5-91E5-EAF59CFFF1D0}" dt="2018-12-12T21:38:40.616" v="177" actId="27636"/>
          <ac:spMkLst>
            <pc:docMk/>
            <pc:sldMk cId="3786340143" sldId="285"/>
            <ac:spMk id="3" creationId="{00000000-0000-0000-0000-000000000000}"/>
          </ac:spMkLst>
        </pc:spChg>
      </pc:sldChg>
      <pc:sldChg chg="modSp">
        <pc:chgData name="Ricardo Mtz" userId="28b94b4c2cc33072" providerId="LiveId" clId="{766B8EC6-D0B6-48F5-91E5-EAF59CFFF1D0}" dt="2018-12-12T21:39:32.148" v="213" actId="404"/>
        <pc:sldMkLst>
          <pc:docMk/>
          <pc:sldMk cId="1019089141" sldId="286"/>
        </pc:sldMkLst>
        <pc:spChg chg="mod">
          <ac:chgData name="Ricardo Mtz" userId="28b94b4c2cc33072" providerId="LiveId" clId="{766B8EC6-D0B6-48F5-91E5-EAF59CFFF1D0}" dt="2018-12-12T21:39:07.294" v="201" actId="20577"/>
          <ac:spMkLst>
            <pc:docMk/>
            <pc:sldMk cId="1019089141" sldId="286"/>
            <ac:spMk id="2" creationId="{00000000-0000-0000-0000-000000000000}"/>
          </ac:spMkLst>
        </pc:spChg>
        <pc:spChg chg="mod">
          <ac:chgData name="Ricardo Mtz" userId="28b94b4c2cc33072" providerId="LiveId" clId="{766B8EC6-D0B6-48F5-91E5-EAF59CFFF1D0}" dt="2018-12-12T21:39:32.148" v="213" actId="404"/>
          <ac:spMkLst>
            <pc:docMk/>
            <pc:sldMk cId="1019089141" sldId="286"/>
            <ac:spMk id="3" creationId="{00000000-0000-0000-0000-000000000000}"/>
          </ac:spMkLst>
        </pc:spChg>
      </pc:sldChg>
      <pc:sldChg chg="modSp">
        <pc:chgData name="Ricardo Mtz" userId="28b94b4c2cc33072" providerId="LiveId" clId="{766B8EC6-D0B6-48F5-91E5-EAF59CFFF1D0}" dt="2018-12-12T21:40:46.779" v="238" actId="20577"/>
        <pc:sldMkLst>
          <pc:docMk/>
          <pc:sldMk cId="1452361857" sldId="287"/>
        </pc:sldMkLst>
        <pc:spChg chg="mod">
          <ac:chgData name="Ricardo Mtz" userId="28b94b4c2cc33072" providerId="LiveId" clId="{766B8EC6-D0B6-48F5-91E5-EAF59CFFF1D0}" dt="2018-12-12T21:40:25.501" v="231" actId="20577"/>
          <ac:spMkLst>
            <pc:docMk/>
            <pc:sldMk cId="1452361857" sldId="287"/>
            <ac:spMk id="2" creationId="{00000000-0000-0000-0000-000000000000}"/>
          </ac:spMkLst>
        </pc:spChg>
        <pc:spChg chg="mod">
          <ac:chgData name="Ricardo Mtz" userId="28b94b4c2cc33072" providerId="LiveId" clId="{766B8EC6-D0B6-48F5-91E5-EAF59CFFF1D0}" dt="2018-12-12T21:40:46.779" v="238" actId="20577"/>
          <ac:spMkLst>
            <pc:docMk/>
            <pc:sldMk cId="1452361857" sldId="287"/>
            <ac:spMk id="3" creationId="{00000000-0000-0000-0000-000000000000}"/>
          </ac:spMkLst>
        </pc:spChg>
      </pc:sldChg>
      <pc:sldChg chg="modSp">
        <pc:chgData name="Ricardo Mtz" userId="28b94b4c2cc33072" providerId="LiveId" clId="{766B8EC6-D0B6-48F5-91E5-EAF59CFFF1D0}" dt="2018-12-12T21:58:00.602" v="495" actId="20577"/>
        <pc:sldMkLst>
          <pc:docMk/>
          <pc:sldMk cId="1749593228" sldId="288"/>
        </pc:sldMkLst>
        <pc:spChg chg="mod">
          <ac:chgData name="Ricardo Mtz" userId="28b94b4c2cc33072" providerId="LiveId" clId="{766B8EC6-D0B6-48F5-91E5-EAF59CFFF1D0}" dt="2018-12-12T21:58:00.602" v="495" actId="20577"/>
          <ac:spMkLst>
            <pc:docMk/>
            <pc:sldMk cId="1749593228" sldId="288"/>
            <ac:spMk id="3" creationId="{00000000-0000-0000-0000-000000000000}"/>
          </ac:spMkLst>
        </pc:spChg>
      </pc:sldChg>
      <pc:sldChg chg="modSp">
        <pc:chgData name="Ricardo Mtz" userId="28b94b4c2cc33072" providerId="LiveId" clId="{766B8EC6-D0B6-48F5-91E5-EAF59CFFF1D0}" dt="2018-12-12T21:57:43.130" v="491" actId="20577"/>
        <pc:sldMkLst>
          <pc:docMk/>
          <pc:sldMk cId="958020270" sldId="289"/>
        </pc:sldMkLst>
        <pc:spChg chg="mod">
          <ac:chgData name="Ricardo Mtz" userId="28b94b4c2cc33072" providerId="LiveId" clId="{766B8EC6-D0B6-48F5-91E5-EAF59CFFF1D0}" dt="2018-12-12T21:36:37.645" v="114" actId="27636"/>
          <ac:spMkLst>
            <pc:docMk/>
            <pc:sldMk cId="958020270" sldId="289"/>
            <ac:spMk id="2" creationId="{00000000-0000-0000-0000-000000000000}"/>
          </ac:spMkLst>
        </pc:spChg>
        <pc:spChg chg="mod">
          <ac:chgData name="Ricardo Mtz" userId="28b94b4c2cc33072" providerId="LiveId" clId="{766B8EC6-D0B6-48F5-91E5-EAF59CFFF1D0}" dt="2018-12-12T21:57:43.130" v="491" actId="20577"/>
          <ac:spMkLst>
            <pc:docMk/>
            <pc:sldMk cId="958020270" sldId="289"/>
            <ac:spMk id="3" creationId="{00000000-0000-0000-0000-000000000000}"/>
          </ac:spMkLst>
        </pc:spChg>
      </pc:sldChg>
      <pc:sldChg chg="addSp delSp modSp mod setBg">
        <pc:chgData name="Ricardo Mtz" userId="28b94b4c2cc33072" providerId="LiveId" clId="{766B8EC6-D0B6-48F5-91E5-EAF59CFFF1D0}" dt="2018-12-12T22:01:41.515" v="562" actId="20577"/>
        <pc:sldMkLst>
          <pc:docMk/>
          <pc:sldMk cId="1649729923" sldId="290"/>
        </pc:sldMkLst>
        <pc:spChg chg="mod">
          <ac:chgData name="Ricardo Mtz" userId="28b94b4c2cc33072" providerId="LiveId" clId="{766B8EC6-D0B6-48F5-91E5-EAF59CFFF1D0}" dt="2018-12-12T21:58:47.906" v="504" actId="26606"/>
          <ac:spMkLst>
            <pc:docMk/>
            <pc:sldMk cId="1649729923" sldId="290"/>
            <ac:spMk id="2" creationId="{00000000-0000-0000-0000-000000000000}"/>
          </ac:spMkLst>
        </pc:spChg>
        <pc:spChg chg="mod">
          <ac:chgData name="Ricardo Mtz" userId="28b94b4c2cc33072" providerId="LiveId" clId="{766B8EC6-D0B6-48F5-91E5-EAF59CFFF1D0}" dt="2018-12-12T21:59:34.548" v="519" actId="20577"/>
          <ac:spMkLst>
            <pc:docMk/>
            <pc:sldMk cId="1649729923" sldId="290"/>
            <ac:spMk id="3" creationId="{00000000-0000-0000-0000-000000000000}"/>
          </ac:spMkLst>
        </pc:spChg>
        <pc:spChg chg="add del">
          <ac:chgData name="Ricardo Mtz" userId="28b94b4c2cc33072" providerId="LiveId" clId="{766B8EC6-D0B6-48F5-91E5-EAF59CFFF1D0}" dt="2018-12-12T21:58:47.853" v="503" actId="26606"/>
          <ac:spMkLst>
            <pc:docMk/>
            <pc:sldMk cId="1649729923" sldId="290"/>
            <ac:spMk id="9" creationId="{A2805736-925B-4E6B-9FAB-73BA23E1E9A1}"/>
          </ac:spMkLst>
        </pc:spChg>
        <pc:spChg chg="add del">
          <ac:chgData name="Ricardo Mtz" userId="28b94b4c2cc33072" providerId="LiveId" clId="{766B8EC6-D0B6-48F5-91E5-EAF59CFFF1D0}" dt="2018-12-12T21:58:47.853" v="503" actId="26606"/>
          <ac:spMkLst>
            <pc:docMk/>
            <pc:sldMk cId="1649729923" sldId="290"/>
            <ac:spMk id="11" creationId="{E9EA2B43-8884-423C-B0EB-8949B04621B5}"/>
          </ac:spMkLst>
        </pc:spChg>
        <pc:spChg chg="add del">
          <ac:chgData name="Ricardo Mtz" userId="28b94b4c2cc33072" providerId="LiveId" clId="{766B8EC6-D0B6-48F5-91E5-EAF59CFFF1D0}" dt="2018-12-12T21:58:47.853" v="503" actId="26606"/>
          <ac:spMkLst>
            <pc:docMk/>
            <pc:sldMk cId="1649729923" sldId="290"/>
            <ac:spMk id="13" creationId="{F884A938-C405-4F09-AA12-590BEE1DE935}"/>
          </ac:spMkLst>
        </pc:spChg>
        <pc:graphicFrameChg chg="mod modGraphic">
          <ac:chgData name="Ricardo Mtz" userId="28b94b4c2cc33072" providerId="LiveId" clId="{766B8EC6-D0B6-48F5-91E5-EAF59CFFF1D0}" dt="2018-12-12T22:01:41.515" v="562" actId="20577"/>
          <ac:graphicFrameMkLst>
            <pc:docMk/>
            <pc:sldMk cId="1649729923" sldId="290"/>
            <ac:graphicFrameMk id="4" creationId="{00000000-0000-0000-0000-000000000000}"/>
          </ac:graphicFrameMkLst>
        </pc:graphicFrameChg>
      </pc:sldChg>
      <pc:sldChg chg="addSp delSp modSp mod setBg setClrOvrMap">
        <pc:chgData name="Ricardo Mtz" userId="28b94b4c2cc33072" providerId="LiveId" clId="{766B8EC6-D0B6-48F5-91E5-EAF59CFFF1D0}" dt="2018-12-12T22:06:43.333" v="685" actId="20577"/>
        <pc:sldMkLst>
          <pc:docMk/>
          <pc:sldMk cId="861666876" sldId="291"/>
        </pc:sldMkLst>
        <pc:spChg chg="mod">
          <ac:chgData name="Ricardo Mtz" userId="28b94b4c2cc33072" providerId="LiveId" clId="{766B8EC6-D0B6-48F5-91E5-EAF59CFFF1D0}" dt="2018-12-12T22:06:43.333" v="685" actId="20577"/>
          <ac:spMkLst>
            <pc:docMk/>
            <pc:sldMk cId="861666876" sldId="291"/>
            <ac:spMk id="2" creationId="{00000000-0000-0000-0000-000000000000}"/>
          </ac:spMkLst>
        </pc:spChg>
        <pc:spChg chg="mod">
          <ac:chgData name="Ricardo Mtz" userId="28b94b4c2cc33072" providerId="LiveId" clId="{766B8EC6-D0B6-48F5-91E5-EAF59CFFF1D0}" dt="2018-12-12T22:05:10.283" v="630" actId="403"/>
          <ac:spMkLst>
            <pc:docMk/>
            <pc:sldMk cId="861666876" sldId="291"/>
            <ac:spMk id="4" creationId="{00000000-0000-0000-0000-000000000000}"/>
          </ac:spMkLst>
        </pc:spChg>
        <pc:spChg chg="del mod">
          <ac:chgData name="Ricardo Mtz" userId="28b94b4c2cc33072" providerId="LiveId" clId="{766B8EC6-D0B6-48F5-91E5-EAF59CFFF1D0}" dt="2018-12-12T22:02:03.228" v="568"/>
          <ac:spMkLst>
            <pc:docMk/>
            <pc:sldMk cId="861666876" sldId="291"/>
            <ac:spMk id="5" creationId="{00000000-0000-0000-0000-000000000000}"/>
          </ac:spMkLst>
        </pc:spChg>
        <pc:spChg chg="add">
          <ac:chgData name="Ricardo Mtz" userId="28b94b4c2cc33072" providerId="LiveId" clId="{766B8EC6-D0B6-48F5-91E5-EAF59CFFF1D0}" dt="2018-12-12T22:02:06.727" v="571" actId="26606"/>
          <ac:spMkLst>
            <pc:docMk/>
            <pc:sldMk cId="861666876" sldId="291"/>
            <ac:spMk id="9" creationId="{310A4E0E-502E-444B-B37E-40557A266237}"/>
          </ac:spMkLst>
        </pc:spChg>
        <pc:spChg chg="add">
          <ac:chgData name="Ricardo Mtz" userId="28b94b4c2cc33072" providerId="LiveId" clId="{766B8EC6-D0B6-48F5-91E5-EAF59CFFF1D0}" dt="2018-12-12T22:02:06.727" v="571" actId="26606"/>
          <ac:spMkLst>
            <pc:docMk/>
            <pc:sldMk cId="861666876" sldId="291"/>
            <ac:spMk id="11" creationId="{0BA68F03-D88C-4F27-AD65-034133F1A840}"/>
          </ac:spMkLst>
        </pc:spChg>
        <pc:spChg chg="add">
          <ac:chgData name="Ricardo Mtz" userId="28b94b4c2cc33072" providerId="LiveId" clId="{766B8EC6-D0B6-48F5-91E5-EAF59CFFF1D0}" dt="2018-12-12T22:02:06.727" v="571" actId="26606"/>
          <ac:spMkLst>
            <pc:docMk/>
            <pc:sldMk cId="861666876" sldId="291"/>
            <ac:spMk id="13" creationId="{B4DB13C2-D61D-4A8D-B973-BE6546C7BEBE}"/>
          </ac:spMkLst>
        </pc:spChg>
      </pc:sldChg>
      <pc:sldChg chg="addSp delSp modSp mod setBg setClrOvrMap">
        <pc:chgData name="Ricardo Mtz" userId="28b94b4c2cc33072" providerId="LiveId" clId="{766B8EC6-D0B6-48F5-91E5-EAF59CFFF1D0}" dt="2018-12-12T22:10:34.433" v="802" actId="1076"/>
        <pc:sldMkLst>
          <pc:docMk/>
          <pc:sldMk cId="4023565222" sldId="292"/>
        </pc:sldMkLst>
        <pc:spChg chg="mod">
          <ac:chgData name="Ricardo Mtz" userId="28b94b4c2cc33072" providerId="LiveId" clId="{766B8EC6-D0B6-48F5-91E5-EAF59CFFF1D0}" dt="2018-12-12T22:10:34.433" v="802" actId="1076"/>
          <ac:spMkLst>
            <pc:docMk/>
            <pc:sldMk cId="4023565222" sldId="292"/>
            <ac:spMk id="2" creationId="{00000000-0000-0000-0000-000000000000}"/>
          </ac:spMkLst>
        </pc:spChg>
        <pc:spChg chg="mod">
          <ac:chgData name="Ricardo Mtz" userId="28b94b4c2cc33072" providerId="LiveId" clId="{766B8EC6-D0B6-48F5-91E5-EAF59CFFF1D0}" dt="2018-12-12T22:10:30.045" v="801" actId="403"/>
          <ac:spMkLst>
            <pc:docMk/>
            <pc:sldMk cId="4023565222" sldId="292"/>
            <ac:spMk id="4" creationId="{00000000-0000-0000-0000-000000000000}"/>
          </ac:spMkLst>
        </pc:spChg>
        <pc:spChg chg="del mod">
          <ac:chgData name="Ricardo Mtz" userId="28b94b4c2cc33072" providerId="LiveId" clId="{766B8EC6-D0B6-48F5-91E5-EAF59CFFF1D0}" dt="2018-12-12T22:07:23.423" v="706" actId="478"/>
          <ac:spMkLst>
            <pc:docMk/>
            <pc:sldMk cId="4023565222" sldId="292"/>
            <ac:spMk id="5" creationId="{00000000-0000-0000-0000-000000000000}"/>
          </ac:spMkLst>
        </pc:spChg>
        <pc:spChg chg="add del mod">
          <ac:chgData name="Ricardo Mtz" userId="28b94b4c2cc33072" providerId="LiveId" clId="{766B8EC6-D0B6-48F5-91E5-EAF59CFFF1D0}" dt="2018-12-12T22:07:26.856" v="707"/>
          <ac:spMkLst>
            <pc:docMk/>
            <pc:sldMk cId="4023565222" sldId="292"/>
            <ac:spMk id="6" creationId="{DC890D19-2FFB-4728-A39C-5BBE29A6753A}"/>
          </ac:spMkLst>
        </pc:spChg>
        <pc:spChg chg="add">
          <ac:chgData name="Ricardo Mtz" userId="28b94b4c2cc33072" providerId="LiveId" clId="{766B8EC6-D0B6-48F5-91E5-EAF59CFFF1D0}" dt="2018-12-12T22:07:30.121" v="709" actId="26606"/>
          <ac:spMkLst>
            <pc:docMk/>
            <pc:sldMk cId="4023565222" sldId="292"/>
            <ac:spMk id="9" creationId="{310A4E0E-502E-444B-B37E-40557A266237}"/>
          </ac:spMkLst>
        </pc:spChg>
        <pc:spChg chg="add">
          <ac:chgData name="Ricardo Mtz" userId="28b94b4c2cc33072" providerId="LiveId" clId="{766B8EC6-D0B6-48F5-91E5-EAF59CFFF1D0}" dt="2018-12-12T22:07:30.121" v="709" actId="26606"/>
          <ac:spMkLst>
            <pc:docMk/>
            <pc:sldMk cId="4023565222" sldId="292"/>
            <ac:spMk id="11" creationId="{0BA68F03-D88C-4F27-AD65-034133F1A840}"/>
          </ac:spMkLst>
        </pc:spChg>
        <pc:spChg chg="add">
          <ac:chgData name="Ricardo Mtz" userId="28b94b4c2cc33072" providerId="LiveId" clId="{766B8EC6-D0B6-48F5-91E5-EAF59CFFF1D0}" dt="2018-12-12T22:07:30.121" v="709" actId="26606"/>
          <ac:spMkLst>
            <pc:docMk/>
            <pc:sldMk cId="4023565222" sldId="292"/>
            <ac:spMk id="13" creationId="{B4DB13C2-D61D-4A8D-B973-BE6546C7BEBE}"/>
          </ac:spMkLst>
        </pc:spChg>
      </pc:sldChg>
      <pc:sldChg chg="modSp">
        <pc:chgData name="Ricardo Mtz" userId="28b94b4c2cc33072" providerId="LiveId" clId="{766B8EC6-D0B6-48F5-91E5-EAF59CFFF1D0}" dt="2018-12-12T22:15:17.870" v="863" actId="403"/>
        <pc:sldMkLst>
          <pc:docMk/>
          <pc:sldMk cId="867747827" sldId="293"/>
        </pc:sldMkLst>
        <pc:spChg chg="mod">
          <ac:chgData name="Ricardo Mtz" userId="28b94b4c2cc33072" providerId="LiveId" clId="{766B8EC6-D0B6-48F5-91E5-EAF59CFFF1D0}" dt="2018-12-12T22:15:17.870" v="863" actId="403"/>
          <ac:spMkLst>
            <pc:docMk/>
            <pc:sldMk cId="867747827" sldId="293"/>
            <ac:spMk id="6" creationId="{00000000-0000-0000-0000-000000000000}"/>
          </ac:spMkLst>
        </pc:spChg>
      </pc:sldChg>
      <pc:sldChg chg="modSp">
        <pc:chgData name="Ricardo Mtz" userId="28b94b4c2cc33072" providerId="LiveId" clId="{766B8EC6-D0B6-48F5-91E5-EAF59CFFF1D0}" dt="2018-12-12T22:15:29.099" v="868" actId="20577"/>
        <pc:sldMkLst>
          <pc:docMk/>
          <pc:sldMk cId="79712654" sldId="294"/>
        </pc:sldMkLst>
        <pc:spChg chg="mod">
          <ac:chgData name="Ricardo Mtz" userId="28b94b4c2cc33072" providerId="LiveId" clId="{766B8EC6-D0B6-48F5-91E5-EAF59CFFF1D0}" dt="2018-12-12T22:15:29.099" v="868" actId="20577"/>
          <ac:spMkLst>
            <pc:docMk/>
            <pc:sldMk cId="79712654" sldId="294"/>
            <ac:spMk id="3" creationId="{00000000-0000-0000-0000-000000000000}"/>
          </ac:spMkLst>
        </pc:spChg>
      </pc:sldChg>
      <pc:sldChg chg="modSp">
        <pc:chgData name="Ricardo Mtz" userId="28b94b4c2cc33072" providerId="LiveId" clId="{766B8EC6-D0B6-48F5-91E5-EAF59CFFF1D0}" dt="2018-12-12T22:15:40.581" v="875" actId="20577"/>
        <pc:sldMkLst>
          <pc:docMk/>
          <pc:sldMk cId="1740158741" sldId="295"/>
        </pc:sldMkLst>
        <pc:spChg chg="mod">
          <ac:chgData name="Ricardo Mtz" userId="28b94b4c2cc33072" providerId="LiveId" clId="{766B8EC6-D0B6-48F5-91E5-EAF59CFFF1D0}" dt="2018-12-12T22:15:40.581" v="875" actId="20577"/>
          <ac:spMkLst>
            <pc:docMk/>
            <pc:sldMk cId="1740158741" sldId="295"/>
            <ac:spMk id="3" creationId="{00000000-0000-0000-0000-000000000000}"/>
          </ac:spMkLst>
        </pc:spChg>
      </pc:sldChg>
      <pc:sldChg chg="modSp">
        <pc:chgData name="Ricardo Mtz" userId="28b94b4c2cc33072" providerId="LiveId" clId="{766B8EC6-D0B6-48F5-91E5-EAF59CFFF1D0}" dt="2018-12-12T22:15:50.239" v="879" actId="27636"/>
        <pc:sldMkLst>
          <pc:docMk/>
          <pc:sldMk cId="2368208208" sldId="296"/>
        </pc:sldMkLst>
        <pc:spChg chg="mod">
          <ac:chgData name="Ricardo Mtz" userId="28b94b4c2cc33072" providerId="LiveId" clId="{766B8EC6-D0B6-48F5-91E5-EAF59CFFF1D0}" dt="2018-12-12T22:15:50.239" v="879" actId="27636"/>
          <ac:spMkLst>
            <pc:docMk/>
            <pc:sldMk cId="2368208208" sldId="296"/>
            <ac:spMk id="3" creationId="{00000000-0000-0000-0000-000000000000}"/>
          </ac:spMkLst>
        </pc:spChg>
      </pc:sldChg>
      <pc:sldChg chg="addSp modSp mod setBg setClrOvrMap">
        <pc:chgData name="Ricardo Mtz" userId="28b94b4c2cc33072" providerId="LiveId" clId="{766B8EC6-D0B6-48F5-91E5-EAF59CFFF1D0}" dt="2018-12-12T22:31:47.339" v="1054" actId="20577"/>
        <pc:sldMkLst>
          <pc:docMk/>
          <pc:sldMk cId="1831374447" sldId="297"/>
        </pc:sldMkLst>
        <pc:spChg chg="mod">
          <ac:chgData name="Ricardo Mtz" userId="28b94b4c2cc33072" providerId="LiveId" clId="{766B8EC6-D0B6-48F5-91E5-EAF59CFFF1D0}" dt="2018-12-12T22:31:47.339" v="1054" actId="20577"/>
          <ac:spMkLst>
            <pc:docMk/>
            <pc:sldMk cId="1831374447" sldId="297"/>
            <ac:spMk id="2" creationId="{00000000-0000-0000-0000-000000000000}"/>
          </ac:spMkLst>
        </pc:spChg>
        <pc:spChg chg="mod ord">
          <ac:chgData name="Ricardo Mtz" userId="28b94b4c2cc33072" providerId="LiveId" clId="{766B8EC6-D0B6-48F5-91E5-EAF59CFFF1D0}" dt="2018-12-12T22:31:40.023" v="1052" actId="171"/>
          <ac:spMkLst>
            <pc:docMk/>
            <pc:sldMk cId="1831374447" sldId="297"/>
            <ac:spMk id="4" creationId="{00000000-0000-0000-0000-000000000000}"/>
          </ac:spMkLst>
        </pc:spChg>
        <pc:spChg chg="add">
          <ac:chgData name="Ricardo Mtz" userId="28b94b4c2cc33072" providerId="LiveId" clId="{766B8EC6-D0B6-48F5-91E5-EAF59CFFF1D0}" dt="2018-12-12T22:24:20.009" v="880" actId="26606"/>
          <ac:spMkLst>
            <pc:docMk/>
            <pc:sldMk cId="1831374447" sldId="297"/>
            <ac:spMk id="9" creationId="{310A4E0E-502E-444B-B37E-40557A266237}"/>
          </ac:spMkLst>
        </pc:spChg>
        <pc:spChg chg="add">
          <ac:chgData name="Ricardo Mtz" userId="28b94b4c2cc33072" providerId="LiveId" clId="{766B8EC6-D0B6-48F5-91E5-EAF59CFFF1D0}" dt="2018-12-12T22:24:20.009" v="880" actId="26606"/>
          <ac:spMkLst>
            <pc:docMk/>
            <pc:sldMk cId="1831374447" sldId="297"/>
            <ac:spMk id="11" creationId="{0BA68F03-D88C-4F27-AD65-034133F1A840}"/>
          </ac:spMkLst>
        </pc:spChg>
        <pc:spChg chg="add">
          <ac:chgData name="Ricardo Mtz" userId="28b94b4c2cc33072" providerId="LiveId" clId="{766B8EC6-D0B6-48F5-91E5-EAF59CFFF1D0}" dt="2018-12-12T22:24:20.009" v="880" actId="26606"/>
          <ac:spMkLst>
            <pc:docMk/>
            <pc:sldMk cId="1831374447" sldId="297"/>
            <ac:spMk id="13" creationId="{B4DB13C2-D61D-4A8D-B973-BE6546C7BEBE}"/>
          </ac:spMkLst>
        </pc:spChg>
      </pc:sldChg>
      <pc:sldChg chg="addSp modSp mod setBg setClrOvrMap">
        <pc:chgData name="Ricardo Mtz" userId="28b94b4c2cc33072" providerId="LiveId" clId="{766B8EC6-D0B6-48F5-91E5-EAF59CFFF1D0}" dt="2018-12-12T22:32:14.029" v="1066" actId="20577"/>
        <pc:sldMkLst>
          <pc:docMk/>
          <pc:sldMk cId="3284891809" sldId="298"/>
        </pc:sldMkLst>
        <pc:spChg chg="mod">
          <ac:chgData name="Ricardo Mtz" userId="28b94b4c2cc33072" providerId="LiveId" clId="{766B8EC6-D0B6-48F5-91E5-EAF59CFFF1D0}" dt="2018-12-12T22:32:14.029" v="1066" actId="20577"/>
          <ac:spMkLst>
            <pc:docMk/>
            <pc:sldMk cId="3284891809" sldId="298"/>
            <ac:spMk id="5" creationId="{00000000-0000-0000-0000-000000000000}"/>
          </ac:spMkLst>
        </pc:spChg>
        <pc:spChg chg="mod">
          <ac:chgData name="Ricardo Mtz" userId="28b94b4c2cc33072" providerId="LiveId" clId="{766B8EC6-D0B6-48F5-91E5-EAF59CFFF1D0}" dt="2018-12-12T22:28:03.331" v="988" actId="14100"/>
          <ac:spMkLst>
            <pc:docMk/>
            <pc:sldMk cId="3284891809" sldId="298"/>
            <ac:spMk id="6" creationId="{00000000-0000-0000-0000-000000000000}"/>
          </ac:spMkLst>
        </pc:spChg>
        <pc:spChg chg="add">
          <ac:chgData name="Ricardo Mtz" userId="28b94b4c2cc33072" providerId="LiveId" clId="{766B8EC6-D0B6-48F5-91E5-EAF59CFFF1D0}" dt="2018-12-12T22:26:49.082" v="951" actId="26606"/>
          <ac:spMkLst>
            <pc:docMk/>
            <pc:sldMk cId="3284891809" sldId="298"/>
            <ac:spMk id="11" creationId="{310A4E0E-502E-444B-B37E-40557A266237}"/>
          </ac:spMkLst>
        </pc:spChg>
        <pc:spChg chg="add">
          <ac:chgData name="Ricardo Mtz" userId="28b94b4c2cc33072" providerId="LiveId" clId="{766B8EC6-D0B6-48F5-91E5-EAF59CFFF1D0}" dt="2018-12-12T22:26:49.082" v="951" actId="26606"/>
          <ac:spMkLst>
            <pc:docMk/>
            <pc:sldMk cId="3284891809" sldId="298"/>
            <ac:spMk id="13" creationId="{0BA68F03-D88C-4F27-AD65-034133F1A840}"/>
          </ac:spMkLst>
        </pc:spChg>
        <pc:spChg chg="add">
          <ac:chgData name="Ricardo Mtz" userId="28b94b4c2cc33072" providerId="LiveId" clId="{766B8EC6-D0B6-48F5-91E5-EAF59CFFF1D0}" dt="2018-12-12T22:26:49.082" v="951" actId="26606"/>
          <ac:spMkLst>
            <pc:docMk/>
            <pc:sldMk cId="3284891809" sldId="298"/>
            <ac:spMk id="15" creationId="{B4DB13C2-D61D-4A8D-B973-BE6546C7BEBE}"/>
          </ac:spMkLst>
        </pc:spChg>
      </pc:sldChg>
      <pc:sldChg chg="addSp modSp mod setBg setClrOvrMap">
        <pc:chgData name="Ricardo Mtz" userId="28b94b4c2cc33072" providerId="LiveId" clId="{766B8EC6-D0B6-48F5-91E5-EAF59CFFF1D0}" dt="2018-12-12T22:32:28.710" v="1072" actId="20577"/>
        <pc:sldMkLst>
          <pc:docMk/>
          <pc:sldMk cId="605379022" sldId="299"/>
        </pc:sldMkLst>
        <pc:spChg chg="mod">
          <ac:chgData name="Ricardo Mtz" userId="28b94b4c2cc33072" providerId="LiveId" clId="{766B8EC6-D0B6-48F5-91E5-EAF59CFFF1D0}" dt="2018-12-12T22:30:18.119" v="1047" actId="403"/>
          <ac:spMkLst>
            <pc:docMk/>
            <pc:sldMk cId="605379022" sldId="299"/>
            <ac:spMk id="3" creationId="{00000000-0000-0000-0000-000000000000}"/>
          </ac:spMkLst>
        </pc:spChg>
        <pc:spChg chg="mod">
          <ac:chgData name="Ricardo Mtz" userId="28b94b4c2cc33072" providerId="LiveId" clId="{766B8EC6-D0B6-48F5-91E5-EAF59CFFF1D0}" dt="2018-12-12T22:32:28.710" v="1072" actId="20577"/>
          <ac:spMkLst>
            <pc:docMk/>
            <pc:sldMk cId="605379022" sldId="299"/>
            <ac:spMk id="5" creationId="{00000000-0000-0000-0000-000000000000}"/>
          </ac:spMkLst>
        </pc:spChg>
        <pc:spChg chg="add">
          <ac:chgData name="Ricardo Mtz" userId="28b94b4c2cc33072" providerId="LiveId" clId="{766B8EC6-D0B6-48F5-91E5-EAF59CFFF1D0}" dt="2018-12-12T22:29:09.983" v="1021" actId="26606"/>
          <ac:spMkLst>
            <pc:docMk/>
            <pc:sldMk cId="605379022" sldId="299"/>
            <ac:spMk id="10" creationId="{310A4E0E-502E-444B-B37E-40557A266237}"/>
          </ac:spMkLst>
        </pc:spChg>
        <pc:spChg chg="add">
          <ac:chgData name="Ricardo Mtz" userId="28b94b4c2cc33072" providerId="LiveId" clId="{766B8EC6-D0B6-48F5-91E5-EAF59CFFF1D0}" dt="2018-12-12T22:29:09.983" v="1021" actId="26606"/>
          <ac:spMkLst>
            <pc:docMk/>
            <pc:sldMk cId="605379022" sldId="299"/>
            <ac:spMk id="12" creationId="{0BA68F03-D88C-4F27-AD65-034133F1A840}"/>
          </ac:spMkLst>
        </pc:spChg>
        <pc:spChg chg="add">
          <ac:chgData name="Ricardo Mtz" userId="28b94b4c2cc33072" providerId="LiveId" clId="{766B8EC6-D0B6-48F5-91E5-EAF59CFFF1D0}" dt="2018-12-12T22:29:09.983" v="1021" actId="26606"/>
          <ac:spMkLst>
            <pc:docMk/>
            <pc:sldMk cId="605379022" sldId="299"/>
            <ac:spMk id="14" creationId="{B4DB13C2-D61D-4A8D-B973-BE6546C7BEBE}"/>
          </ac:spMkLst>
        </pc:spChg>
      </pc:sldChg>
      <pc:sldChg chg="addSp modSp mod setBg setClrOvrMap">
        <pc:chgData name="Ricardo Mtz" userId="28b94b4c2cc33072" providerId="LiveId" clId="{766B8EC6-D0B6-48F5-91E5-EAF59CFFF1D0}" dt="2018-12-12T22:34:05.880" v="1126" actId="27636"/>
        <pc:sldMkLst>
          <pc:docMk/>
          <pc:sldMk cId="3589728225" sldId="300"/>
        </pc:sldMkLst>
        <pc:spChg chg="mod">
          <ac:chgData name="Ricardo Mtz" userId="28b94b4c2cc33072" providerId="LiveId" clId="{766B8EC6-D0B6-48F5-91E5-EAF59CFFF1D0}" dt="2018-12-12T22:33:53.998" v="1119" actId="1076"/>
          <ac:spMkLst>
            <pc:docMk/>
            <pc:sldMk cId="3589728225" sldId="300"/>
            <ac:spMk id="2" creationId="{00000000-0000-0000-0000-000000000000}"/>
          </ac:spMkLst>
        </pc:spChg>
        <pc:spChg chg="mod ord">
          <ac:chgData name="Ricardo Mtz" userId="28b94b4c2cc33072" providerId="LiveId" clId="{766B8EC6-D0B6-48F5-91E5-EAF59CFFF1D0}" dt="2018-12-12T22:34:05.880" v="1126" actId="27636"/>
          <ac:spMkLst>
            <pc:docMk/>
            <pc:sldMk cId="3589728225" sldId="300"/>
            <ac:spMk id="3" creationId="{00000000-0000-0000-0000-000000000000}"/>
          </ac:spMkLst>
        </pc:spChg>
        <pc:spChg chg="add">
          <ac:chgData name="Ricardo Mtz" userId="28b94b4c2cc33072" providerId="LiveId" clId="{766B8EC6-D0B6-48F5-91E5-EAF59CFFF1D0}" dt="2018-12-12T22:32:47.763" v="1079" actId="26606"/>
          <ac:spMkLst>
            <pc:docMk/>
            <pc:sldMk cId="3589728225" sldId="300"/>
            <ac:spMk id="8" creationId="{310A4E0E-502E-444B-B37E-40557A266237}"/>
          </ac:spMkLst>
        </pc:spChg>
        <pc:spChg chg="add">
          <ac:chgData name="Ricardo Mtz" userId="28b94b4c2cc33072" providerId="LiveId" clId="{766B8EC6-D0B6-48F5-91E5-EAF59CFFF1D0}" dt="2018-12-12T22:32:47.763" v="1079" actId="26606"/>
          <ac:spMkLst>
            <pc:docMk/>
            <pc:sldMk cId="3589728225" sldId="300"/>
            <ac:spMk id="10" creationId="{0BA68F03-D88C-4F27-AD65-034133F1A840}"/>
          </ac:spMkLst>
        </pc:spChg>
        <pc:spChg chg="add">
          <ac:chgData name="Ricardo Mtz" userId="28b94b4c2cc33072" providerId="LiveId" clId="{766B8EC6-D0B6-48F5-91E5-EAF59CFFF1D0}" dt="2018-12-12T22:32:47.763" v="1079" actId="26606"/>
          <ac:spMkLst>
            <pc:docMk/>
            <pc:sldMk cId="3589728225" sldId="300"/>
            <ac:spMk id="12" creationId="{B4DB13C2-D61D-4A8D-B973-BE6546C7BEBE}"/>
          </ac:spMkLst>
        </pc:spChg>
      </pc:sldChg>
      <pc:sldChg chg="addSp modSp mod setBg setClrOvrMap">
        <pc:chgData name="Ricardo Mtz" userId="28b94b4c2cc33072" providerId="LiveId" clId="{766B8EC6-D0B6-48F5-91E5-EAF59CFFF1D0}" dt="2018-12-12T22:36:00.551" v="1197" actId="27636"/>
        <pc:sldMkLst>
          <pc:docMk/>
          <pc:sldMk cId="202754286" sldId="301"/>
        </pc:sldMkLst>
        <pc:spChg chg="mod">
          <ac:chgData name="Ricardo Mtz" userId="28b94b4c2cc33072" providerId="LiveId" clId="{766B8EC6-D0B6-48F5-91E5-EAF59CFFF1D0}" dt="2018-12-12T22:35:24.241" v="1182" actId="1076"/>
          <ac:spMkLst>
            <pc:docMk/>
            <pc:sldMk cId="202754286" sldId="301"/>
            <ac:spMk id="2" creationId="{00000000-0000-0000-0000-000000000000}"/>
          </ac:spMkLst>
        </pc:spChg>
        <pc:spChg chg="mod">
          <ac:chgData name="Ricardo Mtz" userId="28b94b4c2cc33072" providerId="LiveId" clId="{766B8EC6-D0B6-48F5-91E5-EAF59CFFF1D0}" dt="2018-12-12T22:36:00.551" v="1197" actId="27636"/>
          <ac:spMkLst>
            <pc:docMk/>
            <pc:sldMk cId="202754286" sldId="301"/>
            <ac:spMk id="3" creationId="{00000000-0000-0000-0000-000000000000}"/>
          </ac:spMkLst>
        </pc:spChg>
        <pc:spChg chg="add">
          <ac:chgData name="Ricardo Mtz" userId="28b94b4c2cc33072" providerId="LiveId" clId="{766B8EC6-D0B6-48F5-91E5-EAF59CFFF1D0}" dt="2018-12-12T22:34:12.494" v="1127" actId="26606"/>
          <ac:spMkLst>
            <pc:docMk/>
            <pc:sldMk cId="202754286" sldId="301"/>
            <ac:spMk id="8" creationId="{310A4E0E-502E-444B-B37E-40557A266237}"/>
          </ac:spMkLst>
        </pc:spChg>
        <pc:spChg chg="add">
          <ac:chgData name="Ricardo Mtz" userId="28b94b4c2cc33072" providerId="LiveId" clId="{766B8EC6-D0B6-48F5-91E5-EAF59CFFF1D0}" dt="2018-12-12T22:34:12.494" v="1127" actId="26606"/>
          <ac:spMkLst>
            <pc:docMk/>
            <pc:sldMk cId="202754286" sldId="301"/>
            <ac:spMk id="10" creationId="{0BA68F03-D88C-4F27-AD65-034133F1A840}"/>
          </ac:spMkLst>
        </pc:spChg>
        <pc:spChg chg="add">
          <ac:chgData name="Ricardo Mtz" userId="28b94b4c2cc33072" providerId="LiveId" clId="{766B8EC6-D0B6-48F5-91E5-EAF59CFFF1D0}" dt="2018-12-12T22:34:12.494" v="1127" actId="26606"/>
          <ac:spMkLst>
            <pc:docMk/>
            <pc:sldMk cId="202754286" sldId="301"/>
            <ac:spMk id="12" creationId="{B4DB13C2-D61D-4A8D-B973-BE6546C7BEBE}"/>
          </ac:spMkLst>
        </pc:spChg>
      </pc:sldChg>
      <pc:sldChg chg="modSp">
        <pc:chgData name="Ricardo Mtz" userId="28b94b4c2cc33072" providerId="LiveId" clId="{766B8EC6-D0B6-48F5-91E5-EAF59CFFF1D0}" dt="2018-12-12T21:36:37.788" v="119" actId="27636"/>
        <pc:sldMkLst>
          <pc:docMk/>
          <pc:sldMk cId="1090212098" sldId="304"/>
        </pc:sldMkLst>
        <pc:spChg chg="mod">
          <ac:chgData name="Ricardo Mtz" userId="28b94b4c2cc33072" providerId="LiveId" clId="{766B8EC6-D0B6-48F5-91E5-EAF59CFFF1D0}" dt="2018-12-12T21:36:37.788" v="119" actId="27636"/>
          <ac:spMkLst>
            <pc:docMk/>
            <pc:sldMk cId="1090212098" sldId="304"/>
            <ac:spMk id="2" creationId="{B710FC19-B9BD-4BDD-B02E-EF02F04C9321}"/>
          </ac:spMkLst>
        </pc:spChg>
      </pc:sldChg>
      <pc:sldChg chg="modSp">
        <pc:chgData name="Ricardo Mtz" userId="28b94b4c2cc33072" providerId="LiveId" clId="{766B8EC6-D0B6-48F5-91E5-EAF59CFFF1D0}" dt="2018-12-12T22:11:29.702" v="818" actId="1076"/>
        <pc:sldMkLst>
          <pc:docMk/>
          <pc:sldMk cId="2441486807" sldId="306"/>
        </pc:sldMkLst>
        <pc:spChg chg="mod">
          <ac:chgData name="Ricardo Mtz" userId="28b94b4c2cc33072" providerId="LiveId" clId="{766B8EC6-D0B6-48F5-91E5-EAF59CFFF1D0}" dt="2018-12-12T22:11:23.356" v="817" actId="403"/>
          <ac:spMkLst>
            <pc:docMk/>
            <pc:sldMk cId="2441486807" sldId="306"/>
            <ac:spMk id="2" creationId="{21E381A5-A7B1-4A58-8D6E-F58ED0A2256F}"/>
          </ac:spMkLst>
        </pc:spChg>
        <pc:spChg chg="mod">
          <ac:chgData name="Ricardo Mtz" userId="28b94b4c2cc33072" providerId="LiveId" clId="{766B8EC6-D0B6-48F5-91E5-EAF59CFFF1D0}" dt="2018-12-12T22:11:29.702" v="818" actId="1076"/>
          <ac:spMkLst>
            <pc:docMk/>
            <pc:sldMk cId="2441486807" sldId="306"/>
            <ac:spMk id="8" creationId="{6094E23A-F5FB-4F66-A1FD-75D01E863CBB}"/>
          </ac:spMkLst>
        </pc:spChg>
        <pc:spChg chg="mod">
          <ac:chgData name="Ricardo Mtz" userId="28b94b4c2cc33072" providerId="LiveId" clId="{766B8EC6-D0B6-48F5-91E5-EAF59CFFF1D0}" dt="2018-12-12T22:11:29.702" v="818" actId="1076"/>
          <ac:spMkLst>
            <pc:docMk/>
            <pc:sldMk cId="2441486807" sldId="306"/>
            <ac:spMk id="9" creationId="{CB14AB81-1899-47AB-9CF3-42CC211C7C79}"/>
          </ac:spMkLst>
        </pc:spChg>
        <pc:spChg chg="mod">
          <ac:chgData name="Ricardo Mtz" userId="28b94b4c2cc33072" providerId="LiveId" clId="{766B8EC6-D0B6-48F5-91E5-EAF59CFFF1D0}" dt="2018-12-12T22:11:29.702" v="818" actId="1076"/>
          <ac:spMkLst>
            <pc:docMk/>
            <pc:sldMk cId="2441486807" sldId="306"/>
            <ac:spMk id="11" creationId="{517B8E0B-7A26-4C93-B22A-B80BF80566EB}"/>
          </ac:spMkLst>
        </pc:spChg>
      </pc:sldChg>
      <pc:sldChg chg="modSp">
        <pc:chgData name="Ricardo Mtz" userId="28b94b4c2cc33072" providerId="LiveId" clId="{766B8EC6-D0B6-48F5-91E5-EAF59CFFF1D0}" dt="2018-12-12T22:14:08.495" v="850" actId="1076"/>
        <pc:sldMkLst>
          <pc:docMk/>
          <pc:sldMk cId="2851361869" sldId="309"/>
        </pc:sldMkLst>
        <pc:spChg chg="mod">
          <ac:chgData name="Ricardo Mtz" userId="28b94b4c2cc33072" providerId="LiveId" clId="{766B8EC6-D0B6-48F5-91E5-EAF59CFFF1D0}" dt="2018-12-12T22:14:08.495" v="850" actId="1076"/>
          <ac:spMkLst>
            <pc:docMk/>
            <pc:sldMk cId="2851361869" sldId="309"/>
            <ac:spMk id="4" creationId="{540C559E-AEB3-4B45-B7C8-D575BC1316FF}"/>
          </ac:spMkLst>
        </pc:spChg>
        <pc:spChg chg="mod">
          <ac:chgData name="Ricardo Mtz" userId="28b94b4c2cc33072" providerId="LiveId" clId="{766B8EC6-D0B6-48F5-91E5-EAF59CFFF1D0}" dt="2018-12-12T22:14:05.223" v="849" actId="1076"/>
          <ac:spMkLst>
            <pc:docMk/>
            <pc:sldMk cId="2851361869" sldId="309"/>
            <ac:spMk id="28" creationId="{4F41B234-6C1C-41F6-952B-C20D5FC1E5E2}"/>
          </ac:spMkLst>
        </pc:spChg>
        <pc:spChg chg="mod">
          <ac:chgData name="Ricardo Mtz" userId="28b94b4c2cc33072" providerId="LiveId" clId="{766B8EC6-D0B6-48F5-91E5-EAF59CFFF1D0}" dt="2018-12-12T22:13:57.440" v="848" actId="1076"/>
          <ac:spMkLst>
            <pc:docMk/>
            <pc:sldMk cId="2851361869" sldId="309"/>
            <ac:spMk id="45" creationId="{7015DF5D-6C9D-440A-8F3E-6B444A60CBEB}"/>
          </ac:spMkLst>
        </pc:spChg>
        <pc:spChg chg="mod">
          <ac:chgData name="Ricardo Mtz" userId="28b94b4c2cc33072" providerId="LiveId" clId="{766B8EC6-D0B6-48F5-91E5-EAF59CFFF1D0}" dt="2018-12-12T22:13:52.843" v="847" actId="1076"/>
          <ac:spMkLst>
            <pc:docMk/>
            <pc:sldMk cId="2851361869" sldId="309"/>
            <ac:spMk id="46" creationId="{FFEE9177-E86F-4E49-961C-438756E1D727}"/>
          </ac:spMkLst>
        </pc:spChg>
        <pc:spChg chg="mod">
          <ac:chgData name="Ricardo Mtz" userId="28b94b4c2cc33072" providerId="LiveId" clId="{766B8EC6-D0B6-48F5-91E5-EAF59CFFF1D0}" dt="2018-12-12T22:13:47.220" v="846" actId="1076"/>
          <ac:spMkLst>
            <pc:docMk/>
            <pc:sldMk cId="2851361869" sldId="309"/>
            <ac:spMk id="47" creationId="{68BBF358-2096-42E9-9577-2F7B39F1E286}"/>
          </ac:spMkLst>
        </pc:spChg>
      </pc:sldChg>
      <pc:sldChg chg="modSp">
        <pc:chgData name="Ricardo Mtz" userId="28b94b4c2cc33072" providerId="LiveId" clId="{766B8EC6-D0B6-48F5-91E5-EAF59CFFF1D0}" dt="2018-12-12T22:13:38.712" v="845" actId="1076"/>
        <pc:sldMkLst>
          <pc:docMk/>
          <pc:sldMk cId="282556806" sldId="310"/>
        </pc:sldMkLst>
        <pc:spChg chg="mod">
          <ac:chgData name="Ricardo Mtz" userId="28b94b4c2cc33072" providerId="LiveId" clId="{766B8EC6-D0B6-48F5-91E5-EAF59CFFF1D0}" dt="2018-12-12T22:13:17.727" v="842" actId="14100"/>
          <ac:spMkLst>
            <pc:docMk/>
            <pc:sldMk cId="282556806" sldId="310"/>
            <ac:spMk id="4" creationId="{480992CB-DAE5-4D40-82AE-83B8D48396C6}"/>
          </ac:spMkLst>
        </pc:spChg>
        <pc:spChg chg="mod">
          <ac:chgData name="Ricardo Mtz" userId="28b94b4c2cc33072" providerId="LiveId" clId="{766B8EC6-D0B6-48F5-91E5-EAF59CFFF1D0}" dt="2018-12-12T22:13:38.712" v="845" actId="1076"/>
          <ac:spMkLst>
            <pc:docMk/>
            <pc:sldMk cId="282556806" sldId="310"/>
            <ac:spMk id="32" creationId="{B80D09F1-5F79-48C7-9F4B-1373805EA8AC}"/>
          </ac:spMkLst>
        </pc:spChg>
        <pc:spChg chg="mod">
          <ac:chgData name="Ricardo Mtz" userId="28b94b4c2cc33072" providerId="LiveId" clId="{766B8EC6-D0B6-48F5-91E5-EAF59CFFF1D0}" dt="2018-12-12T22:13:38.712" v="845" actId="1076"/>
          <ac:spMkLst>
            <pc:docMk/>
            <pc:sldMk cId="282556806" sldId="310"/>
            <ac:spMk id="33" creationId="{85F30F62-BA6D-47E3-876E-B9C39034A846}"/>
          </ac:spMkLst>
        </pc:spChg>
        <pc:spChg chg="mod">
          <ac:chgData name="Ricardo Mtz" userId="28b94b4c2cc33072" providerId="LiveId" clId="{766B8EC6-D0B6-48F5-91E5-EAF59CFFF1D0}" dt="2018-12-12T22:13:38.712" v="845" actId="1076"/>
          <ac:spMkLst>
            <pc:docMk/>
            <pc:sldMk cId="282556806" sldId="310"/>
            <ac:spMk id="34" creationId="{9561FA9F-F1DF-418D-A879-DD6A7BDCFD0D}"/>
          </ac:spMkLst>
        </pc:spChg>
        <pc:spChg chg="mod">
          <ac:chgData name="Ricardo Mtz" userId="28b94b4c2cc33072" providerId="LiveId" clId="{766B8EC6-D0B6-48F5-91E5-EAF59CFFF1D0}" dt="2018-12-12T22:13:38.712" v="845" actId="1076"/>
          <ac:spMkLst>
            <pc:docMk/>
            <pc:sldMk cId="282556806" sldId="310"/>
            <ac:spMk id="35" creationId="{E2790C71-CBF0-4EB7-A846-10EF13B2C729}"/>
          </ac:spMkLst>
        </pc:spChg>
        <pc:spChg chg="mod">
          <ac:chgData name="Ricardo Mtz" userId="28b94b4c2cc33072" providerId="LiveId" clId="{766B8EC6-D0B6-48F5-91E5-EAF59CFFF1D0}" dt="2018-12-12T22:13:38.712" v="845" actId="1076"/>
          <ac:spMkLst>
            <pc:docMk/>
            <pc:sldMk cId="282556806" sldId="310"/>
            <ac:spMk id="36" creationId="{1D7340BE-FC1C-46B8-AF1C-CDF38B2C4916}"/>
          </ac:spMkLst>
        </pc:spChg>
        <pc:spChg chg="mod">
          <ac:chgData name="Ricardo Mtz" userId="28b94b4c2cc33072" providerId="LiveId" clId="{766B8EC6-D0B6-48F5-91E5-EAF59CFFF1D0}" dt="2018-12-12T22:13:38.712" v="845" actId="1076"/>
          <ac:spMkLst>
            <pc:docMk/>
            <pc:sldMk cId="282556806" sldId="310"/>
            <ac:spMk id="37" creationId="{E4DA84A9-1F9F-4B56-A13E-942D8681D478}"/>
          </ac:spMkLst>
        </pc:spChg>
        <pc:spChg chg="mod">
          <ac:chgData name="Ricardo Mtz" userId="28b94b4c2cc33072" providerId="LiveId" clId="{766B8EC6-D0B6-48F5-91E5-EAF59CFFF1D0}" dt="2018-12-12T22:13:38.712" v="845" actId="1076"/>
          <ac:spMkLst>
            <pc:docMk/>
            <pc:sldMk cId="282556806" sldId="310"/>
            <ac:spMk id="38" creationId="{94D3BD7B-D572-44F9-8E28-EE43BB6D1AE1}"/>
          </ac:spMkLst>
        </pc:spChg>
        <pc:spChg chg="mod">
          <ac:chgData name="Ricardo Mtz" userId="28b94b4c2cc33072" providerId="LiveId" clId="{766B8EC6-D0B6-48F5-91E5-EAF59CFFF1D0}" dt="2018-12-12T22:13:38.712" v="845" actId="1076"/>
          <ac:spMkLst>
            <pc:docMk/>
            <pc:sldMk cId="282556806" sldId="310"/>
            <ac:spMk id="39" creationId="{439E6319-B52B-4613-A371-6E925627A4D3}"/>
          </ac:spMkLst>
        </pc:spChg>
        <pc:spChg chg="mod">
          <ac:chgData name="Ricardo Mtz" userId="28b94b4c2cc33072" providerId="LiveId" clId="{766B8EC6-D0B6-48F5-91E5-EAF59CFFF1D0}" dt="2018-12-12T22:13:38.712" v="845" actId="1076"/>
          <ac:spMkLst>
            <pc:docMk/>
            <pc:sldMk cId="282556806" sldId="310"/>
            <ac:spMk id="40" creationId="{7F134465-F82C-4CCB-95C2-C58C0B0D105D}"/>
          </ac:spMkLst>
        </pc:spChg>
        <pc:spChg chg="mod">
          <ac:chgData name="Ricardo Mtz" userId="28b94b4c2cc33072" providerId="LiveId" clId="{766B8EC6-D0B6-48F5-91E5-EAF59CFFF1D0}" dt="2018-12-12T22:13:38.712" v="845" actId="1076"/>
          <ac:spMkLst>
            <pc:docMk/>
            <pc:sldMk cId="282556806" sldId="310"/>
            <ac:spMk id="41" creationId="{DCD45D13-3E54-42B3-A82F-87B020577040}"/>
          </ac:spMkLst>
        </pc:spChg>
        <pc:spChg chg="mod">
          <ac:chgData name="Ricardo Mtz" userId="28b94b4c2cc33072" providerId="LiveId" clId="{766B8EC6-D0B6-48F5-91E5-EAF59CFFF1D0}" dt="2018-12-12T22:13:38.712" v="845" actId="1076"/>
          <ac:spMkLst>
            <pc:docMk/>
            <pc:sldMk cId="282556806" sldId="310"/>
            <ac:spMk id="42" creationId="{F5256051-D400-4DD6-87A6-0F0611E60871}"/>
          </ac:spMkLst>
        </pc:spChg>
        <pc:spChg chg="mod">
          <ac:chgData name="Ricardo Mtz" userId="28b94b4c2cc33072" providerId="LiveId" clId="{766B8EC6-D0B6-48F5-91E5-EAF59CFFF1D0}" dt="2018-12-12T22:13:38.712" v="845" actId="1076"/>
          <ac:spMkLst>
            <pc:docMk/>
            <pc:sldMk cId="282556806" sldId="310"/>
            <ac:spMk id="43" creationId="{3480AEAF-2834-4102-AE19-5B3998F35A28}"/>
          </ac:spMkLst>
        </pc:spChg>
        <pc:spChg chg="mod">
          <ac:chgData name="Ricardo Mtz" userId="28b94b4c2cc33072" providerId="LiveId" clId="{766B8EC6-D0B6-48F5-91E5-EAF59CFFF1D0}" dt="2018-12-12T22:13:38.712" v="845" actId="1076"/>
          <ac:spMkLst>
            <pc:docMk/>
            <pc:sldMk cId="282556806" sldId="310"/>
            <ac:spMk id="44" creationId="{37752822-E64A-40AD-AC34-25AE7D3EF47E}"/>
          </ac:spMkLst>
        </pc:spChg>
        <pc:spChg chg="mod">
          <ac:chgData name="Ricardo Mtz" userId="28b94b4c2cc33072" providerId="LiveId" clId="{766B8EC6-D0B6-48F5-91E5-EAF59CFFF1D0}" dt="2018-12-12T22:13:38.712" v="845" actId="1076"/>
          <ac:spMkLst>
            <pc:docMk/>
            <pc:sldMk cId="282556806" sldId="310"/>
            <ac:spMk id="50" creationId="{F4E0A918-E98F-4496-85A5-AEC84014E158}"/>
          </ac:spMkLst>
        </pc:spChg>
        <pc:spChg chg="mod">
          <ac:chgData name="Ricardo Mtz" userId="28b94b4c2cc33072" providerId="LiveId" clId="{766B8EC6-D0B6-48F5-91E5-EAF59CFFF1D0}" dt="2018-12-12T22:13:38.712" v="845" actId="1076"/>
          <ac:spMkLst>
            <pc:docMk/>
            <pc:sldMk cId="282556806" sldId="310"/>
            <ac:spMk id="51" creationId="{4354390D-15CE-486F-9B9C-877AB15B614A}"/>
          </ac:spMkLst>
        </pc:spChg>
        <pc:spChg chg="mod">
          <ac:chgData name="Ricardo Mtz" userId="28b94b4c2cc33072" providerId="LiveId" clId="{766B8EC6-D0B6-48F5-91E5-EAF59CFFF1D0}" dt="2018-12-12T22:13:38.712" v="845" actId="1076"/>
          <ac:spMkLst>
            <pc:docMk/>
            <pc:sldMk cId="282556806" sldId="310"/>
            <ac:spMk id="52" creationId="{F63B9194-79F1-4CA4-8753-5D91EB694462}"/>
          </ac:spMkLst>
        </pc:spChg>
        <pc:spChg chg="mod">
          <ac:chgData name="Ricardo Mtz" userId="28b94b4c2cc33072" providerId="LiveId" clId="{766B8EC6-D0B6-48F5-91E5-EAF59CFFF1D0}" dt="2018-12-12T22:13:38.712" v="845" actId="1076"/>
          <ac:spMkLst>
            <pc:docMk/>
            <pc:sldMk cId="282556806" sldId="310"/>
            <ac:spMk id="53" creationId="{F1339954-053C-417C-B90C-871FD2950154}"/>
          </ac:spMkLst>
        </pc:spChg>
        <pc:spChg chg="mod">
          <ac:chgData name="Ricardo Mtz" userId="28b94b4c2cc33072" providerId="LiveId" clId="{766B8EC6-D0B6-48F5-91E5-EAF59CFFF1D0}" dt="2018-12-12T22:13:38.712" v="845" actId="1076"/>
          <ac:spMkLst>
            <pc:docMk/>
            <pc:sldMk cId="282556806" sldId="310"/>
            <ac:spMk id="54" creationId="{0A5E53E6-B096-4821-AF72-E4BCA9CE7D62}"/>
          </ac:spMkLst>
        </pc:spChg>
        <pc:spChg chg="mod">
          <ac:chgData name="Ricardo Mtz" userId="28b94b4c2cc33072" providerId="LiveId" clId="{766B8EC6-D0B6-48F5-91E5-EAF59CFFF1D0}" dt="2018-12-12T22:13:38.712" v="845" actId="1076"/>
          <ac:spMkLst>
            <pc:docMk/>
            <pc:sldMk cId="282556806" sldId="310"/>
            <ac:spMk id="55" creationId="{53E1446A-50BE-49FF-B128-A5DFAC8DF836}"/>
          </ac:spMkLst>
        </pc:spChg>
        <pc:picChg chg="mod">
          <ac:chgData name="Ricardo Mtz" userId="28b94b4c2cc33072" providerId="LiveId" clId="{766B8EC6-D0B6-48F5-91E5-EAF59CFFF1D0}" dt="2018-12-12T22:13:38.712" v="845" actId="1076"/>
          <ac:picMkLst>
            <pc:docMk/>
            <pc:sldMk cId="282556806" sldId="310"/>
            <ac:picMk id="5" creationId="{3D0DB9BF-7754-4EA3-9871-A6DF2CC4CA6B}"/>
          </ac:picMkLst>
        </pc:picChg>
        <pc:picChg chg="mod">
          <ac:chgData name="Ricardo Mtz" userId="28b94b4c2cc33072" providerId="LiveId" clId="{766B8EC6-D0B6-48F5-91E5-EAF59CFFF1D0}" dt="2018-12-12T22:13:38.712" v="845" actId="1076"/>
          <ac:picMkLst>
            <pc:docMk/>
            <pc:sldMk cId="282556806" sldId="310"/>
            <ac:picMk id="6" creationId="{3A1ECB9C-F974-4112-BE22-8B739C6E4EE4}"/>
          </ac:picMkLst>
        </pc:picChg>
        <pc:picChg chg="mod">
          <ac:chgData name="Ricardo Mtz" userId="28b94b4c2cc33072" providerId="LiveId" clId="{766B8EC6-D0B6-48F5-91E5-EAF59CFFF1D0}" dt="2018-12-12T22:13:38.712" v="845" actId="1076"/>
          <ac:picMkLst>
            <pc:docMk/>
            <pc:sldMk cId="282556806" sldId="310"/>
            <ac:picMk id="7" creationId="{C46C9960-E170-4B79-922F-5864A5D76DF1}"/>
          </ac:picMkLst>
        </pc:picChg>
        <pc:picChg chg="mod">
          <ac:chgData name="Ricardo Mtz" userId="28b94b4c2cc33072" providerId="LiveId" clId="{766B8EC6-D0B6-48F5-91E5-EAF59CFFF1D0}" dt="2018-12-12T22:13:38.712" v="845" actId="1076"/>
          <ac:picMkLst>
            <pc:docMk/>
            <pc:sldMk cId="282556806" sldId="310"/>
            <ac:picMk id="8" creationId="{3BE2481E-09A5-400B-AE98-AC2C11426E25}"/>
          </ac:picMkLst>
        </pc:picChg>
        <pc:picChg chg="mod">
          <ac:chgData name="Ricardo Mtz" userId="28b94b4c2cc33072" providerId="LiveId" clId="{766B8EC6-D0B6-48F5-91E5-EAF59CFFF1D0}" dt="2018-12-12T22:13:38.712" v="845" actId="1076"/>
          <ac:picMkLst>
            <pc:docMk/>
            <pc:sldMk cId="282556806" sldId="310"/>
            <ac:picMk id="9" creationId="{056E3B03-255A-4A7C-9E4C-78A64F4EDE87}"/>
          </ac:picMkLst>
        </pc:picChg>
        <pc:picChg chg="mod">
          <ac:chgData name="Ricardo Mtz" userId="28b94b4c2cc33072" providerId="LiveId" clId="{766B8EC6-D0B6-48F5-91E5-EAF59CFFF1D0}" dt="2018-12-12T22:13:38.712" v="845" actId="1076"/>
          <ac:picMkLst>
            <pc:docMk/>
            <pc:sldMk cId="282556806" sldId="310"/>
            <ac:picMk id="10" creationId="{CBCE19ED-340E-46AB-A54A-55358187D442}"/>
          </ac:picMkLst>
        </pc:picChg>
        <pc:picChg chg="mod">
          <ac:chgData name="Ricardo Mtz" userId="28b94b4c2cc33072" providerId="LiveId" clId="{766B8EC6-D0B6-48F5-91E5-EAF59CFFF1D0}" dt="2018-12-12T22:13:38.712" v="845" actId="1076"/>
          <ac:picMkLst>
            <pc:docMk/>
            <pc:sldMk cId="282556806" sldId="310"/>
            <ac:picMk id="11" creationId="{69808451-9E57-4292-ABDB-8B043929A7A2}"/>
          </ac:picMkLst>
        </pc:picChg>
        <pc:picChg chg="mod">
          <ac:chgData name="Ricardo Mtz" userId="28b94b4c2cc33072" providerId="LiveId" clId="{766B8EC6-D0B6-48F5-91E5-EAF59CFFF1D0}" dt="2018-12-12T22:13:38.712" v="845" actId="1076"/>
          <ac:picMkLst>
            <pc:docMk/>
            <pc:sldMk cId="282556806" sldId="310"/>
            <ac:picMk id="12" creationId="{42CB2B94-CFB8-4EA5-BA7D-93D31660E491}"/>
          </ac:picMkLst>
        </pc:picChg>
        <pc:cxnChg chg="mod">
          <ac:chgData name="Ricardo Mtz" userId="28b94b4c2cc33072" providerId="LiveId" clId="{766B8EC6-D0B6-48F5-91E5-EAF59CFFF1D0}" dt="2018-12-12T22:13:38.712" v="845" actId="1076"/>
          <ac:cxnSpMkLst>
            <pc:docMk/>
            <pc:sldMk cId="282556806" sldId="310"/>
            <ac:cxnSpMk id="14" creationId="{AABAE575-1335-439E-BAC2-E4EE568715D9}"/>
          </ac:cxnSpMkLst>
        </pc:cxnChg>
        <pc:cxnChg chg="mod">
          <ac:chgData name="Ricardo Mtz" userId="28b94b4c2cc33072" providerId="LiveId" clId="{766B8EC6-D0B6-48F5-91E5-EAF59CFFF1D0}" dt="2018-12-12T22:13:38.712" v="845" actId="1076"/>
          <ac:cxnSpMkLst>
            <pc:docMk/>
            <pc:sldMk cId="282556806" sldId="310"/>
            <ac:cxnSpMk id="16" creationId="{3299D04B-CA79-4DA6-9FC9-9F43BF410BCB}"/>
          </ac:cxnSpMkLst>
        </pc:cxnChg>
        <pc:cxnChg chg="mod">
          <ac:chgData name="Ricardo Mtz" userId="28b94b4c2cc33072" providerId="LiveId" clId="{766B8EC6-D0B6-48F5-91E5-EAF59CFFF1D0}" dt="2018-12-12T22:13:38.712" v="845" actId="1076"/>
          <ac:cxnSpMkLst>
            <pc:docMk/>
            <pc:sldMk cId="282556806" sldId="310"/>
            <ac:cxnSpMk id="20" creationId="{9078EC45-1ECB-4C22-BA3B-57D15ED01047}"/>
          </ac:cxnSpMkLst>
        </pc:cxnChg>
        <pc:cxnChg chg="mod">
          <ac:chgData name="Ricardo Mtz" userId="28b94b4c2cc33072" providerId="LiveId" clId="{766B8EC6-D0B6-48F5-91E5-EAF59CFFF1D0}" dt="2018-12-12T22:13:38.712" v="845" actId="1076"/>
          <ac:cxnSpMkLst>
            <pc:docMk/>
            <pc:sldMk cId="282556806" sldId="310"/>
            <ac:cxnSpMk id="21" creationId="{A57C28BB-ADB7-4694-B453-4A7EB2DB246C}"/>
          </ac:cxnSpMkLst>
        </pc:cxnChg>
        <pc:cxnChg chg="mod">
          <ac:chgData name="Ricardo Mtz" userId="28b94b4c2cc33072" providerId="LiveId" clId="{766B8EC6-D0B6-48F5-91E5-EAF59CFFF1D0}" dt="2018-12-12T22:13:38.712" v="845" actId="1076"/>
          <ac:cxnSpMkLst>
            <pc:docMk/>
            <pc:sldMk cId="282556806" sldId="310"/>
            <ac:cxnSpMk id="23" creationId="{7710C06E-B4BD-4C6F-80C3-22AC3B9680CB}"/>
          </ac:cxnSpMkLst>
        </pc:cxnChg>
        <pc:cxnChg chg="mod">
          <ac:chgData name="Ricardo Mtz" userId="28b94b4c2cc33072" providerId="LiveId" clId="{766B8EC6-D0B6-48F5-91E5-EAF59CFFF1D0}" dt="2018-12-12T22:13:38.712" v="845" actId="1076"/>
          <ac:cxnSpMkLst>
            <pc:docMk/>
            <pc:sldMk cId="282556806" sldId="310"/>
            <ac:cxnSpMk id="26" creationId="{4CB8D6F8-B94C-4B6E-B76E-2DA755891463}"/>
          </ac:cxnSpMkLst>
        </pc:cxnChg>
        <pc:cxnChg chg="mod">
          <ac:chgData name="Ricardo Mtz" userId="28b94b4c2cc33072" providerId="LiveId" clId="{766B8EC6-D0B6-48F5-91E5-EAF59CFFF1D0}" dt="2018-12-12T22:13:38.712" v="845" actId="1076"/>
          <ac:cxnSpMkLst>
            <pc:docMk/>
            <pc:sldMk cId="282556806" sldId="310"/>
            <ac:cxnSpMk id="31" creationId="{8F23DAC3-4314-4EEE-AC04-10CCF81DA176}"/>
          </ac:cxnSpMkLst>
        </pc:cxnChg>
        <pc:cxnChg chg="mod">
          <ac:chgData name="Ricardo Mtz" userId="28b94b4c2cc33072" providerId="LiveId" clId="{766B8EC6-D0B6-48F5-91E5-EAF59CFFF1D0}" dt="2018-12-12T22:13:38.712" v="845" actId="1076"/>
          <ac:cxnSpMkLst>
            <pc:docMk/>
            <pc:sldMk cId="282556806" sldId="310"/>
            <ac:cxnSpMk id="46" creationId="{31E1CBDB-939B-4E40-9A79-801F5E85B38C}"/>
          </ac:cxnSpMkLst>
        </pc:cxnChg>
        <pc:cxnChg chg="mod">
          <ac:chgData name="Ricardo Mtz" userId="28b94b4c2cc33072" providerId="LiveId" clId="{766B8EC6-D0B6-48F5-91E5-EAF59CFFF1D0}" dt="2018-12-12T22:13:38.712" v="845" actId="1076"/>
          <ac:cxnSpMkLst>
            <pc:docMk/>
            <pc:sldMk cId="282556806" sldId="310"/>
            <ac:cxnSpMk id="47" creationId="{62B572A1-9ECB-45BE-A63B-6F6FB849C3D2}"/>
          </ac:cxnSpMkLst>
        </pc:cxnChg>
      </pc:sldChg>
      <pc:sldChg chg="modSp">
        <pc:chgData name="Ricardo Mtz" userId="28b94b4c2cc33072" providerId="LiveId" clId="{766B8EC6-D0B6-48F5-91E5-EAF59CFFF1D0}" dt="2018-12-12T22:14:50.092" v="857" actId="403"/>
        <pc:sldMkLst>
          <pc:docMk/>
          <pc:sldMk cId="734626496" sldId="311"/>
        </pc:sldMkLst>
        <pc:spChg chg="mod">
          <ac:chgData name="Ricardo Mtz" userId="28b94b4c2cc33072" providerId="LiveId" clId="{766B8EC6-D0B6-48F5-91E5-EAF59CFFF1D0}" dt="2018-12-12T22:14:50.092" v="857" actId="403"/>
          <ac:spMkLst>
            <pc:docMk/>
            <pc:sldMk cId="734626496" sldId="311"/>
            <ac:spMk id="3" creationId="{00000000-0000-0000-0000-000000000000}"/>
          </ac:spMkLst>
        </pc:spChg>
      </pc:sldChg>
      <pc:sldChg chg="modSp">
        <pc:chgData name="Ricardo Mtz" userId="28b94b4c2cc33072" providerId="LiveId" clId="{766B8EC6-D0B6-48F5-91E5-EAF59CFFF1D0}" dt="2018-12-12T21:36:37.858" v="123" actId="27636"/>
        <pc:sldMkLst>
          <pc:docMk/>
          <pc:sldMk cId="1464613054" sldId="312"/>
        </pc:sldMkLst>
        <pc:spChg chg="mod">
          <ac:chgData name="Ricardo Mtz" userId="28b94b4c2cc33072" providerId="LiveId" clId="{766B8EC6-D0B6-48F5-91E5-EAF59CFFF1D0}" dt="2018-12-12T21:36:37.858" v="123" actId="27636"/>
          <ac:spMkLst>
            <pc:docMk/>
            <pc:sldMk cId="1464613054" sldId="312"/>
            <ac:spMk id="3" creationId="{00000000-0000-0000-0000-000000000000}"/>
          </ac:spMkLst>
        </pc:spChg>
      </pc:sldChg>
      <pc:sldChg chg="modSp">
        <pc:chgData name="Ricardo Mtz" userId="28b94b4c2cc33072" providerId="LiveId" clId="{766B8EC6-D0B6-48F5-91E5-EAF59CFFF1D0}" dt="2018-12-12T22:14:36.166" v="853" actId="27636"/>
        <pc:sldMkLst>
          <pc:docMk/>
          <pc:sldMk cId="3781477792" sldId="313"/>
        </pc:sldMkLst>
        <pc:spChg chg="mod">
          <ac:chgData name="Ricardo Mtz" userId="28b94b4c2cc33072" providerId="LiveId" clId="{766B8EC6-D0B6-48F5-91E5-EAF59CFFF1D0}" dt="2018-12-12T22:14:36.166" v="853" actId="27636"/>
          <ac:spMkLst>
            <pc:docMk/>
            <pc:sldMk cId="3781477792" sldId="313"/>
            <ac:spMk id="3" creationId="{00000000-0000-0000-0000-000000000000}"/>
          </ac:spMkLst>
        </pc:spChg>
      </pc:sldChg>
      <pc:sldChg chg="modSp">
        <pc:chgData name="Ricardo Mtz" userId="28b94b4c2cc33072" providerId="LiveId" clId="{766B8EC6-D0B6-48F5-91E5-EAF59CFFF1D0}" dt="2018-12-12T21:36:37.808" v="121" actId="27636"/>
        <pc:sldMkLst>
          <pc:docMk/>
          <pc:sldMk cId="2874753421" sldId="314"/>
        </pc:sldMkLst>
        <pc:spChg chg="mod">
          <ac:chgData name="Ricardo Mtz" userId="28b94b4c2cc33072" providerId="LiveId" clId="{766B8EC6-D0B6-48F5-91E5-EAF59CFFF1D0}" dt="2018-12-12T21:36:37.808" v="121" actId="27636"/>
          <ac:spMkLst>
            <pc:docMk/>
            <pc:sldMk cId="2874753421" sldId="314"/>
            <ac:spMk id="2" creationId="{FEDE6901-B85E-4D25-A413-0F8197779B6A}"/>
          </ac:spMkLst>
        </pc:spChg>
      </pc:sldChg>
      <pc:sldChg chg="addSp delSp modSp mod setBg setClrOvrMap">
        <pc:chgData name="Ricardo Mtz" userId="28b94b4c2cc33072" providerId="LiveId" clId="{766B8EC6-D0B6-48F5-91E5-EAF59CFFF1D0}" dt="2018-12-12T22:46:28.084" v="1441" actId="121"/>
        <pc:sldMkLst>
          <pc:docMk/>
          <pc:sldMk cId="3297827879" sldId="316"/>
        </pc:sldMkLst>
        <pc:spChg chg="mod">
          <ac:chgData name="Ricardo Mtz" userId="28b94b4c2cc33072" providerId="LiveId" clId="{766B8EC6-D0B6-48F5-91E5-EAF59CFFF1D0}" dt="2018-12-12T22:46:28.084" v="1441" actId="121"/>
          <ac:spMkLst>
            <pc:docMk/>
            <pc:sldMk cId="3297827879" sldId="316"/>
            <ac:spMk id="2" creationId="{00000000-0000-0000-0000-000000000000}"/>
          </ac:spMkLst>
        </pc:spChg>
        <pc:spChg chg="mod">
          <ac:chgData name="Ricardo Mtz" userId="28b94b4c2cc33072" providerId="LiveId" clId="{766B8EC6-D0B6-48F5-91E5-EAF59CFFF1D0}" dt="2018-12-12T22:42:26.116" v="1296" actId="14100"/>
          <ac:spMkLst>
            <pc:docMk/>
            <pc:sldMk cId="3297827879" sldId="316"/>
            <ac:spMk id="3" creationId="{00000000-0000-0000-0000-000000000000}"/>
          </ac:spMkLst>
        </pc:spChg>
        <pc:spChg chg="del mod">
          <ac:chgData name="Ricardo Mtz" userId="28b94b4c2cc33072" providerId="LiveId" clId="{766B8EC6-D0B6-48F5-91E5-EAF59CFFF1D0}" dt="2018-12-12T22:41:06.379" v="1274" actId="478"/>
          <ac:spMkLst>
            <pc:docMk/>
            <pc:sldMk cId="3297827879" sldId="316"/>
            <ac:spMk id="5" creationId="{00000000-0000-0000-0000-000000000000}"/>
          </ac:spMkLst>
        </pc:spChg>
        <pc:spChg chg="add">
          <ac:chgData name="Ricardo Mtz" userId="28b94b4c2cc33072" providerId="LiveId" clId="{766B8EC6-D0B6-48F5-91E5-EAF59CFFF1D0}" dt="2018-12-12T22:41:22.513" v="1276" actId="26606"/>
          <ac:spMkLst>
            <pc:docMk/>
            <pc:sldMk cId="3297827879" sldId="316"/>
            <ac:spMk id="8" creationId="{310A4E0E-502E-444B-B37E-40557A266237}"/>
          </ac:spMkLst>
        </pc:spChg>
        <pc:spChg chg="add">
          <ac:chgData name="Ricardo Mtz" userId="28b94b4c2cc33072" providerId="LiveId" clId="{766B8EC6-D0B6-48F5-91E5-EAF59CFFF1D0}" dt="2018-12-12T22:41:22.513" v="1276" actId="26606"/>
          <ac:spMkLst>
            <pc:docMk/>
            <pc:sldMk cId="3297827879" sldId="316"/>
            <ac:spMk id="10" creationId="{0BA68F03-D88C-4F27-AD65-034133F1A840}"/>
          </ac:spMkLst>
        </pc:spChg>
        <pc:spChg chg="add">
          <ac:chgData name="Ricardo Mtz" userId="28b94b4c2cc33072" providerId="LiveId" clId="{766B8EC6-D0B6-48F5-91E5-EAF59CFFF1D0}" dt="2018-12-12T22:41:22.513" v="1276" actId="26606"/>
          <ac:spMkLst>
            <pc:docMk/>
            <pc:sldMk cId="3297827879" sldId="316"/>
            <ac:spMk id="12" creationId="{B4DB13C2-D61D-4A8D-B973-BE6546C7BEBE}"/>
          </ac:spMkLst>
        </pc:spChg>
      </pc:sldChg>
      <pc:sldChg chg="modSp">
        <pc:chgData name="Ricardo Mtz" userId="28b94b4c2cc33072" providerId="LiveId" clId="{766B8EC6-D0B6-48F5-91E5-EAF59CFFF1D0}" dt="2018-12-12T21:36:08.926" v="107" actId="1076"/>
        <pc:sldMkLst>
          <pc:docMk/>
          <pc:sldMk cId="2238345730" sldId="318"/>
        </pc:sldMkLst>
        <pc:spChg chg="mod">
          <ac:chgData name="Ricardo Mtz" userId="28b94b4c2cc33072" providerId="LiveId" clId="{766B8EC6-D0B6-48F5-91E5-EAF59CFFF1D0}" dt="2018-12-12T21:36:08.926" v="107" actId="1076"/>
          <ac:spMkLst>
            <pc:docMk/>
            <pc:sldMk cId="2238345730" sldId="318"/>
            <ac:spMk id="2" creationId="{00000000-0000-0000-0000-000000000000}"/>
          </ac:spMkLst>
        </pc:spChg>
        <pc:grpChg chg="mod">
          <ac:chgData name="Ricardo Mtz" userId="28b94b4c2cc33072" providerId="LiveId" clId="{766B8EC6-D0B6-48F5-91E5-EAF59CFFF1D0}" dt="2018-12-12T21:36:08.926" v="106" actId="1076"/>
          <ac:grpSpMkLst>
            <pc:docMk/>
            <pc:sldMk cId="2238345730" sldId="318"/>
            <ac:grpSpMk id="39" creationId="{BBD09A3F-BB3F-4FCA-AB5A-29DF124DE2A0}"/>
          </ac:grpSpMkLst>
        </pc:grpChg>
        <pc:cxnChg chg="mod">
          <ac:chgData name="Ricardo Mtz" userId="28b94b4c2cc33072" providerId="LiveId" clId="{766B8EC6-D0B6-48F5-91E5-EAF59CFFF1D0}" dt="2018-12-12T21:36:08.926" v="106" actId="1076"/>
          <ac:cxnSpMkLst>
            <pc:docMk/>
            <pc:sldMk cId="2238345730" sldId="318"/>
            <ac:cxnSpMk id="68" creationId="{C98183DC-BBDC-4614-86C6-D6EF464B955C}"/>
          </ac:cxnSpMkLst>
        </pc:cxnChg>
        <pc:cxnChg chg="mod">
          <ac:chgData name="Ricardo Mtz" userId="28b94b4c2cc33072" providerId="LiveId" clId="{766B8EC6-D0B6-48F5-91E5-EAF59CFFF1D0}" dt="2018-12-12T21:36:08.926" v="106" actId="1076"/>
          <ac:cxnSpMkLst>
            <pc:docMk/>
            <pc:sldMk cId="2238345730" sldId="318"/>
            <ac:cxnSpMk id="69" creationId="{4AD6D19D-A6C7-4F9C-9E5F-777854B07078}"/>
          </ac:cxnSpMkLst>
        </pc:cxnChg>
        <pc:cxnChg chg="mod">
          <ac:chgData name="Ricardo Mtz" userId="28b94b4c2cc33072" providerId="LiveId" clId="{766B8EC6-D0B6-48F5-91E5-EAF59CFFF1D0}" dt="2018-12-12T21:36:08.926" v="106" actId="1076"/>
          <ac:cxnSpMkLst>
            <pc:docMk/>
            <pc:sldMk cId="2238345730" sldId="318"/>
            <ac:cxnSpMk id="70" creationId="{4B1D9EA5-2882-44EE-B2CA-9A9DC2CEBB68}"/>
          </ac:cxnSpMkLst>
        </pc:cxnChg>
        <pc:cxnChg chg="mod">
          <ac:chgData name="Ricardo Mtz" userId="28b94b4c2cc33072" providerId="LiveId" clId="{766B8EC6-D0B6-48F5-91E5-EAF59CFFF1D0}" dt="2018-12-12T21:36:08.926" v="106" actId="1076"/>
          <ac:cxnSpMkLst>
            <pc:docMk/>
            <pc:sldMk cId="2238345730" sldId="318"/>
            <ac:cxnSpMk id="71" creationId="{8074863D-2742-462E-A0CF-34F0574B641C}"/>
          </ac:cxnSpMkLst>
        </pc:cxnChg>
        <pc:cxnChg chg="mod">
          <ac:chgData name="Ricardo Mtz" userId="28b94b4c2cc33072" providerId="LiveId" clId="{766B8EC6-D0B6-48F5-91E5-EAF59CFFF1D0}" dt="2018-12-12T21:36:08.926" v="106" actId="1076"/>
          <ac:cxnSpMkLst>
            <pc:docMk/>
            <pc:sldMk cId="2238345730" sldId="318"/>
            <ac:cxnSpMk id="72" creationId="{413176D2-CC21-4364-846C-CDF277E13FA3}"/>
          </ac:cxnSpMkLst>
        </pc:cxnChg>
        <pc:cxnChg chg="mod">
          <ac:chgData name="Ricardo Mtz" userId="28b94b4c2cc33072" providerId="LiveId" clId="{766B8EC6-D0B6-48F5-91E5-EAF59CFFF1D0}" dt="2018-12-12T21:36:08.926" v="106" actId="1076"/>
          <ac:cxnSpMkLst>
            <pc:docMk/>
            <pc:sldMk cId="2238345730" sldId="318"/>
            <ac:cxnSpMk id="74" creationId="{7EAEDF08-46F0-4CC6-90D6-C044EF7DE8F2}"/>
          </ac:cxnSpMkLst>
        </pc:cxnChg>
        <pc:cxnChg chg="mod">
          <ac:chgData name="Ricardo Mtz" userId="28b94b4c2cc33072" providerId="LiveId" clId="{766B8EC6-D0B6-48F5-91E5-EAF59CFFF1D0}" dt="2018-12-12T21:36:08.926" v="106" actId="1076"/>
          <ac:cxnSpMkLst>
            <pc:docMk/>
            <pc:sldMk cId="2238345730" sldId="318"/>
            <ac:cxnSpMk id="77" creationId="{F394AE12-8701-4F7B-A300-DC5A472D6769}"/>
          </ac:cxnSpMkLst>
        </pc:cxnChg>
        <pc:cxnChg chg="mod">
          <ac:chgData name="Ricardo Mtz" userId="28b94b4c2cc33072" providerId="LiveId" clId="{766B8EC6-D0B6-48F5-91E5-EAF59CFFF1D0}" dt="2018-12-12T21:36:08.926" v="106" actId="1076"/>
          <ac:cxnSpMkLst>
            <pc:docMk/>
            <pc:sldMk cId="2238345730" sldId="318"/>
            <ac:cxnSpMk id="78" creationId="{E0AA384F-297A-44EA-9DD5-A9329C37B12A}"/>
          </ac:cxnSpMkLst>
        </pc:cxnChg>
        <pc:cxnChg chg="mod">
          <ac:chgData name="Ricardo Mtz" userId="28b94b4c2cc33072" providerId="LiveId" clId="{766B8EC6-D0B6-48F5-91E5-EAF59CFFF1D0}" dt="2018-12-12T21:36:08.926" v="106" actId="1076"/>
          <ac:cxnSpMkLst>
            <pc:docMk/>
            <pc:sldMk cId="2238345730" sldId="318"/>
            <ac:cxnSpMk id="79" creationId="{3FFC4E02-55D2-4A69-B95C-DD55FDB6B029}"/>
          </ac:cxnSpMkLst>
        </pc:cxnChg>
        <pc:cxnChg chg="mod">
          <ac:chgData name="Ricardo Mtz" userId="28b94b4c2cc33072" providerId="LiveId" clId="{766B8EC6-D0B6-48F5-91E5-EAF59CFFF1D0}" dt="2018-12-12T21:36:08.926" v="106" actId="1076"/>
          <ac:cxnSpMkLst>
            <pc:docMk/>
            <pc:sldMk cId="2238345730" sldId="318"/>
            <ac:cxnSpMk id="80" creationId="{A29721BF-9BAA-4F69-B160-7B7DBE45708C}"/>
          </ac:cxnSpMkLst>
        </pc:cxnChg>
        <pc:cxnChg chg="mod">
          <ac:chgData name="Ricardo Mtz" userId="28b94b4c2cc33072" providerId="LiveId" clId="{766B8EC6-D0B6-48F5-91E5-EAF59CFFF1D0}" dt="2018-12-12T21:36:08.926" v="106" actId="1076"/>
          <ac:cxnSpMkLst>
            <pc:docMk/>
            <pc:sldMk cId="2238345730" sldId="318"/>
            <ac:cxnSpMk id="81" creationId="{C8F2FAA3-A023-4694-8921-02BAB072212F}"/>
          </ac:cxnSpMkLst>
        </pc:cxnChg>
        <pc:cxnChg chg="mod">
          <ac:chgData name="Ricardo Mtz" userId="28b94b4c2cc33072" providerId="LiveId" clId="{766B8EC6-D0B6-48F5-91E5-EAF59CFFF1D0}" dt="2018-12-12T21:36:08.926" v="106" actId="1076"/>
          <ac:cxnSpMkLst>
            <pc:docMk/>
            <pc:sldMk cId="2238345730" sldId="318"/>
            <ac:cxnSpMk id="82" creationId="{730904BE-E387-4A1B-96D0-CAF9639EE031}"/>
          </ac:cxnSpMkLst>
        </pc:cxnChg>
        <pc:cxnChg chg="mod">
          <ac:chgData name="Ricardo Mtz" userId="28b94b4c2cc33072" providerId="LiveId" clId="{766B8EC6-D0B6-48F5-91E5-EAF59CFFF1D0}" dt="2018-12-12T21:36:08.926" v="106" actId="1076"/>
          <ac:cxnSpMkLst>
            <pc:docMk/>
            <pc:sldMk cId="2238345730" sldId="318"/>
            <ac:cxnSpMk id="83" creationId="{FA6074E1-5D87-4D35-8006-55FB50918977}"/>
          </ac:cxnSpMkLst>
        </pc:cxnChg>
      </pc:sldChg>
      <pc:sldChg chg="addSp modSp mod setBg setClrOvrMap">
        <pc:chgData name="Ricardo Mtz" userId="28b94b4c2cc33072" providerId="LiveId" clId="{766B8EC6-D0B6-48F5-91E5-EAF59CFFF1D0}" dt="2018-12-12T22:37:11.244" v="1217" actId="14100"/>
        <pc:sldMkLst>
          <pc:docMk/>
          <pc:sldMk cId="1436168083" sldId="319"/>
        </pc:sldMkLst>
        <pc:spChg chg="mod">
          <ac:chgData name="Ricardo Mtz" userId="28b94b4c2cc33072" providerId="LiveId" clId="{766B8EC6-D0B6-48F5-91E5-EAF59CFFF1D0}" dt="2018-12-12T22:36:21.082" v="1200" actId="1076"/>
          <ac:spMkLst>
            <pc:docMk/>
            <pc:sldMk cId="1436168083" sldId="319"/>
            <ac:spMk id="2" creationId="{00000000-0000-0000-0000-000000000000}"/>
          </ac:spMkLst>
        </pc:spChg>
        <pc:spChg chg="mod">
          <ac:chgData name="Ricardo Mtz" userId="28b94b4c2cc33072" providerId="LiveId" clId="{766B8EC6-D0B6-48F5-91E5-EAF59CFFF1D0}" dt="2018-12-12T22:37:11.244" v="1217" actId="14100"/>
          <ac:spMkLst>
            <pc:docMk/>
            <pc:sldMk cId="1436168083" sldId="319"/>
            <ac:spMk id="3" creationId="{00000000-0000-0000-0000-000000000000}"/>
          </ac:spMkLst>
        </pc:spChg>
        <pc:spChg chg="add">
          <ac:chgData name="Ricardo Mtz" userId="28b94b4c2cc33072" providerId="LiveId" clId="{766B8EC6-D0B6-48F5-91E5-EAF59CFFF1D0}" dt="2018-12-12T22:36:15.831" v="1198" actId="26606"/>
          <ac:spMkLst>
            <pc:docMk/>
            <pc:sldMk cId="1436168083" sldId="319"/>
            <ac:spMk id="8" creationId="{310A4E0E-502E-444B-B37E-40557A266237}"/>
          </ac:spMkLst>
        </pc:spChg>
        <pc:spChg chg="add">
          <ac:chgData name="Ricardo Mtz" userId="28b94b4c2cc33072" providerId="LiveId" clId="{766B8EC6-D0B6-48F5-91E5-EAF59CFFF1D0}" dt="2018-12-12T22:36:15.831" v="1198" actId="26606"/>
          <ac:spMkLst>
            <pc:docMk/>
            <pc:sldMk cId="1436168083" sldId="319"/>
            <ac:spMk id="10" creationId="{0BA68F03-D88C-4F27-AD65-034133F1A840}"/>
          </ac:spMkLst>
        </pc:spChg>
        <pc:spChg chg="add">
          <ac:chgData name="Ricardo Mtz" userId="28b94b4c2cc33072" providerId="LiveId" clId="{766B8EC6-D0B6-48F5-91E5-EAF59CFFF1D0}" dt="2018-12-12T22:36:15.831" v="1198" actId="26606"/>
          <ac:spMkLst>
            <pc:docMk/>
            <pc:sldMk cId="1436168083" sldId="319"/>
            <ac:spMk id="12" creationId="{B4DB13C2-D61D-4A8D-B973-BE6546C7BEBE}"/>
          </ac:spMkLst>
        </pc:spChg>
      </pc:sldChg>
      <pc:sldChg chg="modSp">
        <pc:chgData name="Ricardo Mtz" userId="28b94b4c2cc33072" providerId="LiveId" clId="{766B8EC6-D0B6-48F5-91E5-EAF59CFFF1D0}" dt="2018-12-12T22:11:59.376" v="820" actId="1076"/>
        <pc:sldMkLst>
          <pc:docMk/>
          <pc:sldMk cId="3465444918" sldId="320"/>
        </pc:sldMkLst>
        <pc:spChg chg="mod">
          <ac:chgData name="Ricardo Mtz" userId="28b94b4c2cc33072" providerId="LiveId" clId="{766B8EC6-D0B6-48F5-91E5-EAF59CFFF1D0}" dt="2018-12-12T22:11:52.728" v="819" actId="1076"/>
          <ac:spMkLst>
            <pc:docMk/>
            <pc:sldMk cId="3465444918" sldId="320"/>
            <ac:spMk id="6" creationId="{D5873D04-325D-4995-9460-6C4AB99E0F32}"/>
          </ac:spMkLst>
        </pc:spChg>
        <pc:picChg chg="mod">
          <ac:chgData name="Ricardo Mtz" userId="28b94b4c2cc33072" providerId="LiveId" clId="{766B8EC6-D0B6-48F5-91E5-EAF59CFFF1D0}" dt="2018-12-12T22:11:59.376" v="820" actId="1076"/>
          <ac:picMkLst>
            <pc:docMk/>
            <pc:sldMk cId="3465444918" sldId="320"/>
            <ac:picMk id="14" creationId="{092CABAD-AD0B-4295-B76A-FE28B199989D}"/>
          </ac:picMkLst>
        </pc:picChg>
      </pc:sldChg>
      <pc:sldChg chg="modSp add">
        <pc:chgData name="Ricardo Mtz" userId="28b94b4c2cc33072" providerId="LiveId" clId="{766B8EC6-D0B6-48F5-91E5-EAF59CFFF1D0}" dt="2018-12-12T21:37:50.417" v="152" actId="27636"/>
        <pc:sldMkLst>
          <pc:docMk/>
          <pc:sldMk cId="4084375192" sldId="321"/>
        </pc:sldMkLst>
        <pc:spChg chg="mod">
          <ac:chgData name="Ricardo Mtz" userId="28b94b4c2cc33072" providerId="LiveId" clId="{766B8EC6-D0B6-48F5-91E5-EAF59CFFF1D0}" dt="2018-12-12T21:37:50.417" v="152" actId="27636"/>
          <ac:spMkLst>
            <pc:docMk/>
            <pc:sldMk cId="4084375192" sldId="321"/>
            <ac:spMk id="3" creationId="{00000000-0000-0000-0000-000000000000}"/>
          </ac:spMkLst>
        </pc:spChg>
      </pc:sldChg>
      <pc:sldChg chg="modSp add">
        <pc:chgData name="Ricardo Mtz" userId="28b94b4c2cc33072" providerId="LiveId" clId="{766B8EC6-D0B6-48F5-91E5-EAF59CFFF1D0}" dt="2018-12-12T21:38:49.385" v="189" actId="20577"/>
        <pc:sldMkLst>
          <pc:docMk/>
          <pc:sldMk cId="3303563062" sldId="322"/>
        </pc:sldMkLst>
        <pc:spChg chg="mod">
          <ac:chgData name="Ricardo Mtz" userId="28b94b4c2cc33072" providerId="LiveId" clId="{766B8EC6-D0B6-48F5-91E5-EAF59CFFF1D0}" dt="2018-12-12T21:38:49.385" v="189" actId="20577"/>
          <ac:spMkLst>
            <pc:docMk/>
            <pc:sldMk cId="3303563062" sldId="322"/>
            <ac:spMk id="2" creationId="{00000000-0000-0000-0000-000000000000}"/>
          </ac:spMkLst>
        </pc:spChg>
        <pc:spChg chg="mod">
          <ac:chgData name="Ricardo Mtz" userId="28b94b4c2cc33072" providerId="LiveId" clId="{766B8EC6-D0B6-48F5-91E5-EAF59CFFF1D0}" dt="2018-12-12T21:38:29.364" v="172" actId="27636"/>
          <ac:spMkLst>
            <pc:docMk/>
            <pc:sldMk cId="3303563062" sldId="322"/>
            <ac:spMk id="3" creationId="{00000000-0000-0000-0000-000000000000}"/>
          </ac:spMkLst>
        </pc:spChg>
      </pc:sldChg>
      <pc:sldChg chg="modSp add">
        <pc:chgData name="Ricardo Mtz" userId="28b94b4c2cc33072" providerId="LiveId" clId="{766B8EC6-D0B6-48F5-91E5-EAF59CFFF1D0}" dt="2018-12-12T21:40:13.549" v="225" actId="20577"/>
        <pc:sldMkLst>
          <pc:docMk/>
          <pc:sldMk cId="3869027802" sldId="323"/>
        </pc:sldMkLst>
        <pc:spChg chg="mod">
          <ac:chgData name="Ricardo Mtz" userId="28b94b4c2cc33072" providerId="LiveId" clId="{766B8EC6-D0B6-48F5-91E5-EAF59CFFF1D0}" dt="2018-12-12T21:40:13.549" v="225" actId="20577"/>
          <ac:spMkLst>
            <pc:docMk/>
            <pc:sldMk cId="3869027802" sldId="323"/>
            <ac:spMk id="3" creationId="{00000000-0000-0000-0000-000000000000}"/>
          </ac:spMkLst>
        </pc:spChg>
      </pc:sldChg>
      <pc:sldChg chg="modSp add">
        <pc:chgData name="Ricardo Mtz" userId="28b94b4c2cc33072" providerId="LiveId" clId="{766B8EC6-D0B6-48F5-91E5-EAF59CFFF1D0}" dt="2018-12-12T21:40:56.581" v="242" actId="27636"/>
        <pc:sldMkLst>
          <pc:docMk/>
          <pc:sldMk cId="2425224829" sldId="324"/>
        </pc:sldMkLst>
        <pc:spChg chg="mod">
          <ac:chgData name="Ricardo Mtz" userId="28b94b4c2cc33072" providerId="LiveId" clId="{766B8EC6-D0B6-48F5-91E5-EAF59CFFF1D0}" dt="2018-12-12T21:40:56.581" v="242" actId="27636"/>
          <ac:spMkLst>
            <pc:docMk/>
            <pc:sldMk cId="2425224829" sldId="324"/>
            <ac:spMk id="3" creationId="{00000000-0000-0000-0000-000000000000}"/>
          </ac:spMkLst>
        </pc:spChg>
      </pc:sldChg>
      <pc:sldChg chg="addSp delSp modSp add">
        <pc:chgData name="Ricardo Mtz" userId="28b94b4c2cc33072" providerId="LiveId" clId="{766B8EC6-D0B6-48F5-91E5-EAF59CFFF1D0}" dt="2018-12-12T22:00:17.772" v="534" actId="20577"/>
        <pc:sldMkLst>
          <pc:docMk/>
          <pc:sldMk cId="3536878536" sldId="326"/>
        </pc:sldMkLst>
        <pc:spChg chg="mod">
          <ac:chgData name="Ricardo Mtz" userId="28b94b4c2cc33072" providerId="LiveId" clId="{766B8EC6-D0B6-48F5-91E5-EAF59CFFF1D0}" dt="2018-12-12T21:46:58.089" v="308" actId="1076"/>
          <ac:spMkLst>
            <pc:docMk/>
            <pc:sldMk cId="3536878536" sldId="326"/>
            <ac:spMk id="2" creationId="{00000000-0000-0000-0000-000000000000}"/>
          </ac:spMkLst>
        </pc:spChg>
        <pc:spChg chg="add mod">
          <ac:chgData name="Ricardo Mtz" userId="28b94b4c2cc33072" providerId="LiveId" clId="{766B8EC6-D0B6-48F5-91E5-EAF59CFFF1D0}" dt="2018-12-12T22:00:17.772" v="534" actId="20577"/>
          <ac:spMkLst>
            <pc:docMk/>
            <pc:sldMk cId="3536878536" sldId="326"/>
            <ac:spMk id="6" creationId="{8EA740F8-0095-443F-B7CD-CFBA54F9D1EC}"/>
          </ac:spMkLst>
        </pc:spChg>
        <pc:graphicFrameChg chg="add del mod">
          <ac:chgData name="Ricardo Mtz" userId="28b94b4c2cc33072" providerId="LiveId" clId="{766B8EC6-D0B6-48F5-91E5-EAF59CFFF1D0}" dt="2018-12-12T21:47:27.333" v="316" actId="478"/>
          <ac:graphicFrameMkLst>
            <pc:docMk/>
            <pc:sldMk cId="3536878536" sldId="326"/>
            <ac:graphicFrameMk id="3" creationId="{574442FC-19B1-4DA0-B625-3C2AB3BFF802}"/>
          </ac:graphicFrameMkLst>
        </pc:graphicFrameChg>
        <pc:graphicFrameChg chg="del mod modGraphic">
          <ac:chgData name="Ricardo Mtz" userId="28b94b4c2cc33072" providerId="LiveId" clId="{766B8EC6-D0B6-48F5-91E5-EAF59CFFF1D0}" dt="2018-12-12T21:47:07.990" v="311" actId="478"/>
          <ac:graphicFrameMkLst>
            <pc:docMk/>
            <pc:sldMk cId="3536878536" sldId="326"/>
            <ac:graphicFrameMk id="4" creationId="{00000000-0000-0000-0000-000000000000}"/>
          </ac:graphicFrameMkLst>
        </pc:graphicFrameChg>
      </pc:sldChg>
      <pc:sldChg chg="modSp add">
        <pc:chgData name="Ricardo Mtz" userId="28b94b4c2cc33072" providerId="LiveId" clId="{766B8EC6-D0B6-48F5-91E5-EAF59CFFF1D0}" dt="2018-12-12T21:58:18.621" v="501" actId="20577"/>
        <pc:sldMkLst>
          <pc:docMk/>
          <pc:sldMk cId="260919404" sldId="327"/>
        </pc:sldMkLst>
        <pc:spChg chg="mod">
          <ac:chgData name="Ricardo Mtz" userId="28b94b4c2cc33072" providerId="LiveId" clId="{766B8EC6-D0B6-48F5-91E5-EAF59CFFF1D0}" dt="2018-12-12T21:58:18.621" v="501" actId="20577"/>
          <ac:spMkLst>
            <pc:docMk/>
            <pc:sldMk cId="260919404" sldId="327"/>
            <ac:spMk id="3" creationId="{00000000-0000-0000-0000-000000000000}"/>
          </ac:spMkLst>
        </pc:spChg>
      </pc:sldChg>
      <pc:sldChg chg="modSp add">
        <pc:chgData name="Ricardo Mtz" userId="28b94b4c2cc33072" providerId="LiveId" clId="{766B8EC6-D0B6-48F5-91E5-EAF59CFFF1D0}" dt="2018-12-12T22:07:00.320" v="703" actId="20577"/>
        <pc:sldMkLst>
          <pc:docMk/>
          <pc:sldMk cId="3183971430" sldId="329"/>
        </pc:sldMkLst>
        <pc:spChg chg="mod">
          <ac:chgData name="Ricardo Mtz" userId="28b94b4c2cc33072" providerId="LiveId" clId="{766B8EC6-D0B6-48F5-91E5-EAF59CFFF1D0}" dt="2018-12-12T22:07:00.320" v="703" actId="20577"/>
          <ac:spMkLst>
            <pc:docMk/>
            <pc:sldMk cId="3183971430" sldId="329"/>
            <ac:spMk id="2" creationId="{00000000-0000-0000-0000-000000000000}"/>
          </ac:spMkLst>
        </pc:spChg>
        <pc:spChg chg="mod">
          <ac:chgData name="Ricardo Mtz" userId="28b94b4c2cc33072" providerId="LiveId" clId="{766B8EC6-D0B6-48F5-91E5-EAF59CFFF1D0}" dt="2018-12-12T22:06:28.312" v="682" actId="14100"/>
          <ac:spMkLst>
            <pc:docMk/>
            <pc:sldMk cId="3183971430" sldId="329"/>
            <ac:spMk id="4" creationId="{00000000-0000-0000-0000-000000000000}"/>
          </ac:spMkLst>
        </pc:spChg>
      </pc:sldChg>
      <pc:sldChg chg="modSp add">
        <pc:chgData name="Ricardo Mtz" userId="28b94b4c2cc33072" providerId="LiveId" clId="{766B8EC6-D0B6-48F5-91E5-EAF59CFFF1D0}" dt="2018-12-12T22:06:50.139" v="691" actId="20577"/>
        <pc:sldMkLst>
          <pc:docMk/>
          <pc:sldMk cId="1855240463" sldId="330"/>
        </pc:sldMkLst>
        <pc:spChg chg="mod">
          <ac:chgData name="Ricardo Mtz" userId="28b94b4c2cc33072" providerId="LiveId" clId="{766B8EC6-D0B6-48F5-91E5-EAF59CFFF1D0}" dt="2018-12-12T22:06:50.139" v="691" actId="20577"/>
          <ac:spMkLst>
            <pc:docMk/>
            <pc:sldMk cId="1855240463" sldId="330"/>
            <ac:spMk id="2" creationId="{00000000-0000-0000-0000-000000000000}"/>
          </ac:spMkLst>
        </pc:spChg>
        <pc:spChg chg="mod">
          <ac:chgData name="Ricardo Mtz" userId="28b94b4c2cc33072" providerId="LiveId" clId="{766B8EC6-D0B6-48F5-91E5-EAF59CFFF1D0}" dt="2018-12-12T22:05:34.414" v="640" actId="14100"/>
          <ac:spMkLst>
            <pc:docMk/>
            <pc:sldMk cId="1855240463" sldId="330"/>
            <ac:spMk id="4" creationId="{00000000-0000-0000-0000-000000000000}"/>
          </ac:spMkLst>
        </pc:spChg>
      </pc:sldChg>
      <pc:sldChg chg="modSp add ord">
        <pc:chgData name="Ricardo Mtz" userId="28b94b4c2cc33072" providerId="LiveId" clId="{766B8EC6-D0B6-48F5-91E5-EAF59CFFF1D0}" dt="2018-12-12T22:06:55.287" v="697" actId="20577"/>
        <pc:sldMkLst>
          <pc:docMk/>
          <pc:sldMk cId="984020573" sldId="331"/>
        </pc:sldMkLst>
        <pc:spChg chg="mod">
          <ac:chgData name="Ricardo Mtz" userId="28b94b4c2cc33072" providerId="LiveId" clId="{766B8EC6-D0B6-48F5-91E5-EAF59CFFF1D0}" dt="2018-12-12T22:06:55.287" v="697" actId="20577"/>
          <ac:spMkLst>
            <pc:docMk/>
            <pc:sldMk cId="984020573" sldId="331"/>
            <ac:spMk id="2" creationId="{00000000-0000-0000-0000-000000000000}"/>
          </ac:spMkLst>
        </pc:spChg>
        <pc:spChg chg="mod">
          <ac:chgData name="Ricardo Mtz" userId="28b94b4c2cc33072" providerId="LiveId" clId="{766B8EC6-D0B6-48F5-91E5-EAF59CFFF1D0}" dt="2018-12-12T22:05:55.044" v="649" actId="1076"/>
          <ac:spMkLst>
            <pc:docMk/>
            <pc:sldMk cId="984020573" sldId="331"/>
            <ac:spMk id="4" creationId="{00000000-0000-0000-0000-000000000000}"/>
          </ac:spMkLst>
        </pc:spChg>
      </pc:sldChg>
      <pc:sldChg chg="addSp delSp modSp add mod setBg setClrOvrMap">
        <pc:chgData name="Ricardo Mtz" userId="28b94b4c2cc33072" providerId="LiveId" clId="{766B8EC6-D0B6-48F5-91E5-EAF59CFFF1D0}" dt="2018-12-12T22:10:49.575" v="813" actId="20577"/>
        <pc:sldMkLst>
          <pc:docMk/>
          <pc:sldMk cId="1673625678" sldId="332"/>
        </pc:sldMkLst>
        <pc:spChg chg="mod">
          <ac:chgData name="Ricardo Mtz" userId="28b94b4c2cc33072" providerId="LiveId" clId="{766B8EC6-D0B6-48F5-91E5-EAF59CFFF1D0}" dt="2018-12-12T22:10:02.313" v="789" actId="1076"/>
          <ac:spMkLst>
            <pc:docMk/>
            <pc:sldMk cId="1673625678" sldId="332"/>
            <ac:spMk id="2" creationId="{00000000-0000-0000-0000-000000000000}"/>
          </ac:spMkLst>
        </pc:spChg>
        <pc:spChg chg="mod">
          <ac:chgData name="Ricardo Mtz" userId="28b94b4c2cc33072" providerId="LiveId" clId="{766B8EC6-D0B6-48F5-91E5-EAF59CFFF1D0}" dt="2018-12-12T22:10:49.575" v="813" actId="20577"/>
          <ac:spMkLst>
            <pc:docMk/>
            <pc:sldMk cId="1673625678" sldId="332"/>
            <ac:spMk id="4" creationId="{00000000-0000-0000-0000-000000000000}"/>
          </ac:spMkLst>
        </pc:spChg>
        <pc:spChg chg="del mod">
          <ac:chgData name="Ricardo Mtz" userId="28b94b4c2cc33072" providerId="LiveId" clId="{766B8EC6-D0B6-48F5-91E5-EAF59CFFF1D0}" dt="2018-12-12T22:07:46.829" v="713" actId="478"/>
          <ac:spMkLst>
            <pc:docMk/>
            <pc:sldMk cId="1673625678" sldId="332"/>
            <ac:spMk id="5" creationId="{00000000-0000-0000-0000-000000000000}"/>
          </ac:spMkLst>
        </pc:spChg>
        <pc:spChg chg="add">
          <ac:chgData name="Ricardo Mtz" userId="28b94b4c2cc33072" providerId="LiveId" clId="{766B8EC6-D0B6-48F5-91E5-EAF59CFFF1D0}" dt="2018-12-12T22:08:01.291" v="715" actId="26606"/>
          <ac:spMkLst>
            <pc:docMk/>
            <pc:sldMk cId="1673625678" sldId="332"/>
            <ac:spMk id="9" creationId="{310A4E0E-502E-444B-B37E-40557A266237}"/>
          </ac:spMkLst>
        </pc:spChg>
        <pc:spChg chg="add">
          <ac:chgData name="Ricardo Mtz" userId="28b94b4c2cc33072" providerId="LiveId" clId="{766B8EC6-D0B6-48F5-91E5-EAF59CFFF1D0}" dt="2018-12-12T22:08:01.291" v="715" actId="26606"/>
          <ac:spMkLst>
            <pc:docMk/>
            <pc:sldMk cId="1673625678" sldId="332"/>
            <ac:spMk id="11" creationId="{0BA68F03-D88C-4F27-AD65-034133F1A840}"/>
          </ac:spMkLst>
        </pc:spChg>
        <pc:spChg chg="add">
          <ac:chgData name="Ricardo Mtz" userId="28b94b4c2cc33072" providerId="LiveId" clId="{766B8EC6-D0B6-48F5-91E5-EAF59CFFF1D0}" dt="2018-12-12T22:08:01.291" v="715" actId="26606"/>
          <ac:spMkLst>
            <pc:docMk/>
            <pc:sldMk cId="1673625678" sldId="332"/>
            <ac:spMk id="13" creationId="{B4DB13C2-D61D-4A8D-B973-BE6546C7BEBE}"/>
          </ac:spMkLst>
        </pc:spChg>
      </pc:sldChg>
      <pc:sldChg chg="modSp add">
        <pc:chgData name="Ricardo Mtz" userId="28b94b4c2cc33072" providerId="LiveId" clId="{766B8EC6-D0B6-48F5-91E5-EAF59CFFF1D0}" dt="2018-12-12T22:09:40.586" v="773" actId="20577"/>
        <pc:sldMkLst>
          <pc:docMk/>
          <pc:sldMk cId="223496781" sldId="333"/>
        </pc:sldMkLst>
        <pc:spChg chg="mod">
          <ac:chgData name="Ricardo Mtz" userId="28b94b4c2cc33072" providerId="LiveId" clId="{766B8EC6-D0B6-48F5-91E5-EAF59CFFF1D0}" dt="2018-12-12T22:09:23.984" v="764" actId="1076"/>
          <ac:spMkLst>
            <pc:docMk/>
            <pc:sldMk cId="223496781" sldId="333"/>
            <ac:spMk id="2" creationId="{00000000-0000-0000-0000-000000000000}"/>
          </ac:spMkLst>
        </pc:spChg>
        <pc:spChg chg="mod">
          <ac:chgData name="Ricardo Mtz" userId="28b94b4c2cc33072" providerId="LiveId" clId="{766B8EC6-D0B6-48F5-91E5-EAF59CFFF1D0}" dt="2018-12-12T22:09:40.586" v="773" actId="20577"/>
          <ac:spMkLst>
            <pc:docMk/>
            <pc:sldMk cId="223496781" sldId="333"/>
            <ac:spMk id="4" creationId="{00000000-0000-0000-0000-000000000000}"/>
          </ac:spMkLst>
        </pc:spChg>
      </pc:sldChg>
      <pc:sldChg chg="modSp add">
        <pc:chgData name="Ricardo Mtz" userId="28b94b4c2cc33072" providerId="LiveId" clId="{766B8EC6-D0B6-48F5-91E5-EAF59CFFF1D0}" dt="2018-12-12T22:12:58.252" v="839" actId="404"/>
        <pc:sldMkLst>
          <pc:docMk/>
          <pc:sldMk cId="2197085396" sldId="334"/>
        </pc:sldMkLst>
        <pc:spChg chg="mod">
          <ac:chgData name="Ricardo Mtz" userId="28b94b4c2cc33072" providerId="LiveId" clId="{766B8EC6-D0B6-48F5-91E5-EAF59CFFF1D0}" dt="2018-12-12T22:12:58.252" v="839" actId="404"/>
          <ac:spMkLst>
            <pc:docMk/>
            <pc:sldMk cId="2197085396" sldId="334"/>
            <ac:spMk id="5" creationId="{00000000-0000-0000-0000-000000000000}"/>
          </ac:spMkLst>
        </pc:spChg>
      </pc:sldChg>
      <pc:sldChg chg="modSp add">
        <pc:chgData name="Ricardo Mtz" userId="28b94b4c2cc33072" providerId="LiveId" clId="{766B8EC6-D0B6-48F5-91E5-EAF59CFFF1D0}" dt="2018-12-12T22:14:40.521" v="855" actId="27636"/>
        <pc:sldMkLst>
          <pc:docMk/>
          <pc:sldMk cId="1099488991" sldId="335"/>
        </pc:sldMkLst>
        <pc:spChg chg="mod">
          <ac:chgData name="Ricardo Mtz" userId="28b94b4c2cc33072" providerId="LiveId" clId="{766B8EC6-D0B6-48F5-91E5-EAF59CFFF1D0}" dt="2018-12-12T22:14:40.521" v="855" actId="27636"/>
          <ac:spMkLst>
            <pc:docMk/>
            <pc:sldMk cId="1099488991" sldId="335"/>
            <ac:spMk id="3" creationId="{00000000-0000-0000-0000-000000000000}"/>
          </ac:spMkLst>
        </pc:spChg>
      </pc:sldChg>
      <pc:sldChg chg="modSp add ord">
        <pc:chgData name="Ricardo Mtz" userId="28b94b4c2cc33072" providerId="LiveId" clId="{766B8EC6-D0B6-48F5-91E5-EAF59CFFF1D0}" dt="2018-12-12T22:32:05.149" v="1058" actId="20577"/>
        <pc:sldMkLst>
          <pc:docMk/>
          <pc:sldMk cId="3353552807" sldId="336"/>
        </pc:sldMkLst>
        <pc:spChg chg="mod">
          <ac:chgData name="Ricardo Mtz" userId="28b94b4c2cc33072" providerId="LiveId" clId="{766B8EC6-D0B6-48F5-91E5-EAF59CFFF1D0}" dt="2018-12-12T22:32:05.149" v="1058" actId="20577"/>
          <ac:spMkLst>
            <pc:docMk/>
            <pc:sldMk cId="3353552807" sldId="336"/>
            <ac:spMk id="5" creationId="{00000000-0000-0000-0000-000000000000}"/>
          </ac:spMkLst>
        </pc:spChg>
        <pc:spChg chg="mod ord">
          <ac:chgData name="Ricardo Mtz" userId="28b94b4c2cc33072" providerId="LiveId" clId="{766B8EC6-D0B6-48F5-91E5-EAF59CFFF1D0}" dt="2018-12-12T22:32:01.869" v="1056" actId="171"/>
          <ac:spMkLst>
            <pc:docMk/>
            <pc:sldMk cId="3353552807" sldId="336"/>
            <ac:spMk id="6" creationId="{00000000-0000-0000-0000-000000000000}"/>
          </ac:spMkLst>
        </pc:spChg>
      </pc:sldChg>
      <pc:sldChg chg="modSp add">
        <pc:chgData name="Ricardo Mtz" userId="28b94b4c2cc33072" providerId="LiveId" clId="{766B8EC6-D0B6-48F5-91E5-EAF59CFFF1D0}" dt="2018-12-12T22:32:39.869" v="1078" actId="20577"/>
        <pc:sldMkLst>
          <pc:docMk/>
          <pc:sldMk cId="2541417107" sldId="337"/>
        </pc:sldMkLst>
        <pc:spChg chg="mod">
          <ac:chgData name="Ricardo Mtz" userId="28b94b4c2cc33072" providerId="LiveId" clId="{766B8EC6-D0B6-48F5-91E5-EAF59CFFF1D0}" dt="2018-12-12T22:30:11.532" v="1045" actId="404"/>
          <ac:spMkLst>
            <pc:docMk/>
            <pc:sldMk cId="2541417107" sldId="337"/>
            <ac:spMk id="3" creationId="{00000000-0000-0000-0000-000000000000}"/>
          </ac:spMkLst>
        </pc:spChg>
        <pc:spChg chg="mod">
          <ac:chgData name="Ricardo Mtz" userId="28b94b4c2cc33072" providerId="LiveId" clId="{766B8EC6-D0B6-48F5-91E5-EAF59CFFF1D0}" dt="2018-12-12T22:32:39.869" v="1078" actId="20577"/>
          <ac:spMkLst>
            <pc:docMk/>
            <pc:sldMk cId="2541417107" sldId="337"/>
            <ac:spMk id="5" creationId="{00000000-0000-0000-0000-000000000000}"/>
          </ac:spMkLst>
        </pc:spChg>
      </pc:sldChg>
      <pc:sldChg chg="addSp delSp modSp add mod setBg setClrOvrMap">
        <pc:chgData name="Ricardo Mtz" userId="28b94b4c2cc33072" providerId="LiveId" clId="{766B8EC6-D0B6-48F5-91E5-EAF59CFFF1D0}" dt="2018-12-12T22:44:44.697" v="1385" actId="20577"/>
        <pc:sldMkLst>
          <pc:docMk/>
          <pc:sldMk cId="1963804282" sldId="338"/>
        </pc:sldMkLst>
        <pc:spChg chg="mod">
          <ac:chgData name="Ricardo Mtz" userId="28b94b4c2cc33072" providerId="LiveId" clId="{766B8EC6-D0B6-48F5-91E5-EAF59CFFF1D0}" dt="2018-12-12T22:44:44.697" v="1385" actId="20577"/>
          <ac:spMkLst>
            <pc:docMk/>
            <pc:sldMk cId="1963804282" sldId="338"/>
            <ac:spMk id="2" creationId="{00000000-0000-0000-0000-000000000000}"/>
          </ac:spMkLst>
        </pc:spChg>
        <pc:spChg chg="mod">
          <ac:chgData name="Ricardo Mtz" userId="28b94b4c2cc33072" providerId="LiveId" clId="{766B8EC6-D0B6-48F5-91E5-EAF59CFFF1D0}" dt="2018-12-12T22:40:50.679" v="1271" actId="14100"/>
          <ac:spMkLst>
            <pc:docMk/>
            <pc:sldMk cId="1963804282" sldId="338"/>
            <ac:spMk id="3" creationId="{00000000-0000-0000-0000-000000000000}"/>
          </ac:spMkLst>
        </pc:spChg>
        <pc:spChg chg="del mod">
          <ac:chgData name="Ricardo Mtz" userId="28b94b4c2cc33072" providerId="LiveId" clId="{766B8EC6-D0B6-48F5-91E5-EAF59CFFF1D0}" dt="2018-12-12T22:38:30.638" v="1225" actId="478"/>
          <ac:spMkLst>
            <pc:docMk/>
            <pc:sldMk cId="1963804282" sldId="338"/>
            <ac:spMk id="5" creationId="{00000000-0000-0000-0000-000000000000}"/>
          </ac:spMkLst>
        </pc:spChg>
        <pc:spChg chg="add">
          <ac:chgData name="Ricardo Mtz" userId="28b94b4c2cc33072" providerId="LiveId" clId="{766B8EC6-D0B6-48F5-91E5-EAF59CFFF1D0}" dt="2018-12-12T22:38:41.809" v="1227" actId="26606"/>
          <ac:spMkLst>
            <pc:docMk/>
            <pc:sldMk cId="1963804282" sldId="338"/>
            <ac:spMk id="8" creationId="{310A4E0E-502E-444B-B37E-40557A266237}"/>
          </ac:spMkLst>
        </pc:spChg>
        <pc:spChg chg="add">
          <ac:chgData name="Ricardo Mtz" userId="28b94b4c2cc33072" providerId="LiveId" clId="{766B8EC6-D0B6-48F5-91E5-EAF59CFFF1D0}" dt="2018-12-12T22:38:41.809" v="1227" actId="26606"/>
          <ac:spMkLst>
            <pc:docMk/>
            <pc:sldMk cId="1963804282" sldId="338"/>
            <ac:spMk id="10" creationId="{0BA68F03-D88C-4F27-AD65-034133F1A840}"/>
          </ac:spMkLst>
        </pc:spChg>
        <pc:spChg chg="add">
          <ac:chgData name="Ricardo Mtz" userId="28b94b4c2cc33072" providerId="LiveId" clId="{766B8EC6-D0B6-48F5-91E5-EAF59CFFF1D0}" dt="2018-12-12T22:38:41.809" v="1227" actId="26606"/>
          <ac:spMkLst>
            <pc:docMk/>
            <pc:sldMk cId="1963804282" sldId="338"/>
            <ac:spMk id="12" creationId="{B4DB13C2-D61D-4A8D-B973-BE6546C7BEBE}"/>
          </ac:spMkLst>
        </pc:spChg>
      </pc:sldChg>
      <pc:sldChg chg="modSp add del">
        <pc:chgData name="Ricardo Mtz" userId="28b94b4c2cc33072" providerId="LiveId" clId="{766B8EC6-D0B6-48F5-91E5-EAF59CFFF1D0}" dt="2018-12-12T22:44:22.215" v="1370" actId="20577"/>
        <pc:sldMkLst>
          <pc:docMk/>
          <pc:sldMk cId="1192223213" sldId="339"/>
        </pc:sldMkLst>
        <pc:spChg chg="mod">
          <ac:chgData name="Ricardo Mtz" userId="28b94b4c2cc33072" providerId="LiveId" clId="{766B8EC6-D0B6-48F5-91E5-EAF59CFFF1D0}" dt="2018-12-12T22:44:22.215" v="1370" actId="20577"/>
          <ac:spMkLst>
            <pc:docMk/>
            <pc:sldMk cId="1192223213" sldId="339"/>
            <ac:spMk id="2" creationId="{00000000-0000-0000-0000-000000000000}"/>
          </ac:spMkLst>
        </pc:spChg>
        <pc:spChg chg="mod">
          <ac:chgData name="Ricardo Mtz" userId="28b94b4c2cc33072" providerId="LiveId" clId="{766B8EC6-D0B6-48F5-91E5-EAF59CFFF1D0}" dt="2018-12-12T22:40:37.016" v="1267" actId="1076"/>
          <ac:spMkLst>
            <pc:docMk/>
            <pc:sldMk cId="1192223213" sldId="339"/>
            <ac:spMk id="3" creationId="{00000000-0000-0000-0000-000000000000}"/>
          </ac:spMkLst>
        </pc:spChg>
      </pc:sldChg>
      <pc:sldChg chg="addSp delSp modSp add mod setBg setClrOvrMap">
        <pc:chgData name="Ricardo Mtz" userId="28b94b4c2cc33072" providerId="LiveId" clId="{766B8EC6-D0B6-48F5-91E5-EAF59CFFF1D0}" dt="2018-12-12T22:46:38.424" v="1443" actId="1076"/>
        <pc:sldMkLst>
          <pc:docMk/>
          <pc:sldMk cId="3814628038" sldId="340"/>
        </pc:sldMkLst>
        <pc:spChg chg="mod">
          <ac:chgData name="Ricardo Mtz" userId="28b94b4c2cc33072" providerId="LiveId" clId="{766B8EC6-D0B6-48F5-91E5-EAF59CFFF1D0}" dt="2018-12-12T22:46:38.424" v="1443" actId="1076"/>
          <ac:spMkLst>
            <pc:docMk/>
            <pc:sldMk cId="3814628038" sldId="340"/>
            <ac:spMk id="2" creationId="{00000000-0000-0000-0000-000000000000}"/>
          </ac:spMkLst>
        </pc:spChg>
        <pc:spChg chg="mod">
          <ac:chgData name="Ricardo Mtz" userId="28b94b4c2cc33072" providerId="LiveId" clId="{766B8EC6-D0B6-48F5-91E5-EAF59CFFF1D0}" dt="2018-12-12T22:46:19.557" v="1440" actId="20577"/>
          <ac:spMkLst>
            <pc:docMk/>
            <pc:sldMk cId="3814628038" sldId="340"/>
            <ac:spMk id="3" creationId="{00000000-0000-0000-0000-000000000000}"/>
          </ac:spMkLst>
        </pc:spChg>
        <pc:spChg chg="del mod">
          <ac:chgData name="Ricardo Mtz" userId="28b94b4c2cc33072" providerId="LiveId" clId="{766B8EC6-D0B6-48F5-91E5-EAF59CFFF1D0}" dt="2018-12-12T22:41:36.513" v="1279" actId="478"/>
          <ac:spMkLst>
            <pc:docMk/>
            <pc:sldMk cId="3814628038" sldId="340"/>
            <ac:spMk id="5" creationId="{00000000-0000-0000-0000-000000000000}"/>
          </ac:spMkLst>
        </pc:spChg>
        <pc:spChg chg="add">
          <ac:chgData name="Ricardo Mtz" userId="28b94b4c2cc33072" providerId="LiveId" clId="{766B8EC6-D0B6-48F5-91E5-EAF59CFFF1D0}" dt="2018-12-12T22:41:50.363" v="1281" actId="26606"/>
          <ac:spMkLst>
            <pc:docMk/>
            <pc:sldMk cId="3814628038" sldId="340"/>
            <ac:spMk id="8" creationId="{310A4E0E-502E-444B-B37E-40557A266237}"/>
          </ac:spMkLst>
        </pc:spChg>
        <pc:spChg chg="add">
          <ac:chgData name="Ricardo Mtz" userId="28b94b4c2cc33072" providerId="LiveId" clId="{766B8EC6-D0B6-48F5-91E5-EAF59CFFF1D0}" dt="2018-12-12T22:41:50.363" v="1281" actId="26606"/>
          <ac:spMkLst>
            <pc:docMk/>
            <pc:sldMk cId="3814628038" sldId="340"/>
            <ac:spMk id="10" creationId="{0BA68F03-D88C-4F27-AD65-034133F1A840}"/>
          </ac:spMkLst>
        </pc:spChg>
        <pc:spChg chg="add">
          <ac:chgData name="Ricardo Mtz" userId="28b94b4c2cc33072" providerId="LiveId" clId="{766B8EC6-D0B6-48F5-91E5-EAF59CFFF1D0}" dt="2018-12-12T22:41:50.363" v="1281" actId="26606"/>
          <ac:spMkLst>
            <pc:docMk/>
            <pc:sldMk cId="3814628038" sldId="340"/>
            <ac:spMk id="12" creationId="{B4DB13C2-D61D-4A8D-B973-BE6546C7BEBE}"/>
          </ac:spMkLst>
        </pc:spChg>
      </pc:sldChg>
    </pc:docChg>
  </pc:docChgLst>
  <pc:docChgLst>
    <pc:chgData name="Ricardo Mtz" userId="28b94b4c2cc33072" providerId="LiveId" clId="{BEE1C5BD-1B74-46DE-903F-175BA2247270}"/>
  </pc:docChgLst>
  <pc:docChgLst>
    <pc:chgData name="Ricardo Mtz" userId="28b94b4c2cc33072" providerId="LiveId" clId="{C6DD6799-F090-4ED9-BE96-70FEF74D3B68}"/>
    <pc:docChg chg="delSld modSld sldOrd modSection">
      <pc:chgData name="Ricardo Mtz" userId="28b94b4c2cc33072" providerId="LiveId" clId="{C6DD6799-F090-4ED9-BE96-70FEF74D3B68}" dt="2019-02-28T10:56:58.143" v="1" actId="2696"/>
      <pc:docMkLst>
        <pc:docMk/>
      </pc:docMkLst>
      <pc:sldChg chg="ord">
        <pc:chgData name="Ricardo Mtz" userId="28b94b4c2cc33072" providerId="LiveId" clId="{C6DD6799-F090-4ED9-BE96-70FEF74D3B68}" dt="2019-02-28T10:50:51.188" v="0"/>
        <pc:sldMkLst>
          <pc:docMk/>
          <pc:sldMk cId="3570925974" sldId="259"/>
        </pc:sldMkLst>
      </pc:sldChg>
      <pc:sldChg chg="del">
        <pc:chgData name="Ricardo Mtz" userId="28b94b4c2cc33072" providerId="LiveId" clId="{C6DD6799-F090-4ED9-BE96-70FEF74D3B68}" dt="2019-02-28T10:56:58.143" v="1" actId="2696"/>
        <pc:sldMkLst>
          <pc:docMk/>
          <pc:sldMk cId="2839645263" sldId="341"/>
        </pc:sldMkLst>
      </pc:sldChg>
    </pc:docChg>
  </pc:docChgLst>
  <pc:docChgLst>
    <pc:chgData name="Ricardo Mtz" userId="28b94b4c2cc33072" providerId="LiveId" clId="{FE7F8245-FC3A-45F4-8EA7-3E47F3418C18}"/>
    <pc:docChg chg="undo redo custSel addSld delSld modSld modSection">
      <pc:chgData name="Ricardo Mtz" userId="28b94b4c2cc33072" providerId="LiveId" clId="{FE7F8245-FC3A-45F4-8EA7-3E47F3418C18}" dt="2019-02-22T14:42:52.310" v="132" actId="20577"/>
      <pc:docMkLst>
        <pc:docMk/>
      </pc:docMkLst>
      <pc:sldChg chg="modSp">
        <pc:chgData name="Ricardo Mtz" userId="28b94b4c2cc33072" providerId="LiveId" clId="{FE7F8245-FC3A-45F4-8EA7-3E47F3418C18}" dt="2019-02-11T12:35:37.148" v="6" actId="115"/>
        <pc:sldMkLst>
          <pc:docMk/>
          <pc:sldMk cId="1390624024" sldId="261"/>
        </pc:sldMkLst>
        <pc:graphicFrameChg chg="mod modGraphic">
          <ac:chgData name="Ricardo Mtz" userId="28b94b4c2cc33072" providerId="LiveId" clId="{FE7F8245-FC3A-45F4-8EA7-3E47F3418C18}" dt="2019-02-11T12:35:37.148" v="6" actId="115"/>
          <ac:graphicFrameMkLst>
            <pc:docMk/>
            <pc:sldMk cId="1390624024" sldId="261"/>
            <ac:graphicFrameMk id="4" creationId="{00000000-0000-0000-0000-000000000000}"/>
          </ac:graphicFrameMkLst>
        </pc:graphicFrameChg>
      </pc:sldChg>
      <pc:sldChg chg="modSp">
        <pc:chgData name="Ricardo Mtz" userId="28b94b4c2cc33072" providerId="LiveId" clId="{FE7F8245-FC3A-45F4-8EA7-3E47F3418C18}" dt="2019-02-11T12:33:55.906" v="2" actId="20577"/>
        <pc:sldMkLst>
          <pc:docMk/>
          <pc:sldMk cId="3786340143" sldId="285"/>
        </pc:sldMkLst>
        <pc:spChg chg="mod">
          <ac:chgData name="Ricardo Mtz" userId="28b94b4c2cc33072" providerId="LiveId" clId="{FE7F8245-FC3A-45F4-8EA7-3E47F3418C18}" dt="2019-02-11T12:33:55.906" v="2" actId="20577"/>
          <ac:spMkLst>
            <pc:docMk/>
            <pc:sldMk cId="3786340143" sldId="285"/>
            <ac:spMk id="3" creationId="{00000000-0000-0000-0000-000000000000}"/>
          </ac:spMkLst>
        </pc:spChg>
      </pc:sldChg>
      <pc:sldChg chg="modSp">
        <pc:chgData name="Ricardo Mtz" userId="28b94b4c2cc33072" providerId="LiveId" clId="{FE7F8245-FC3A-45F4-8EA7-3E47F3418C18}" dt="2019-02-13T17:56:08.564" v="88" actId="27636"/>
        <pc:sldMkLst>
          <pc:docMk/>
          <pc:sldMk cId="2368208208" sldId="296"/>
        </pc:sldMkLst>
        <pc:spChg chg="mod">
          <ac:chgData name="Ricardo Mtz" userId="28b94b4c2cc33072" providerId="LiveId" clId="{FE7F8245-FC3A-45F4-8EA7-3E47F3418C18}" dt="2019-02-13T17:56:08.564" v="88" actId="27636"/>
          <ac:spMkLst>
            <pc:docMk/>
            <pc:sldMk cId="2368208208" sldId="296"/>
            <ac:spMk id="3" creationId="{00000000-0000-0000-0000-000000000000}"/>
          </ac:spMkLst>
        </pc:spChg>
      </pc:sldChg>
      <pc:sldChg chg="modSp">
        <pc:chgData name="Ricardo Mtz" userId="28b94b4c2cc33072" providerId="LiveId" clId="{FE7F8245-FC3A-45F4-8EA7-3E47F3418C18}" dt="2019-02-13T17:47:28.134" v="12" actId="14100"/>
        <pc:sldMkLst>
          <pc:docMk/>
          <pc:sldMk cId="3908331072" sldId="302"/>
        </pc:sldMkLst>
        <pc:spChg chg="mod">
          <ac:chgData name="Ricardo Mtz" userId="28b94b4c2cc33072" providerId="LiveId" clId="{FE7F8245-FC3A-45F4-8EA7-3E47F3418C18}" dt="2019-02-13T17:47:28.134" v="12" actId="14100"/>
          <ac:spMkLst>
            <pc:docMk/>
            <pc:sldMk cId="3908331072" sldId="302"/>
            <ac:spMk id="2" creationId="{E60579B8-8708-4256-8AE3-092728FB4986}"/>
          </ac:spMkLst>
        </pc:spChg>
      </pc:sldChg>
      <pc:sldChg chg="modSp">
        <pc:chgData name="Ricardo Mtz" userId="28b94b4c2cc33072" providerId="LiveId" clId="{FE7F8245-FC3A-45F4-8EA7-3E47F3418C18}" dt="2019-02-13T17:47:39.522" v="13" actId="14100"/>
        <pc:sldMkLst>
          <pc:docMk/>
          <pc:sldMk cId="1701871607" sldId="303"/>
        </pc:sldMkLst>
        <pc:spChg chg="mod">
          <ac:chgData name="Ricardo Mtz" userId="28b94b4c2cc33072" providerId="LiveId" clId="{FE7F8245-FC3A-45F4-8EA7-3E47F3418C18}" dt="2019-02-13T17:47:39.522" v="13" actId="14100"/>
          <ac:spMkLst>
            <pc:docMk/>
            <pc:sldMk cId="1701871607" sldId="303"/>
            <ac:spMk id="2" creationId="{EF885D5A-4447-45B9-8B5F-AFF682370BCD}"/>
          </ac:spMkLst>
        </pc:spChg>
      </pc:sldChg>
      <pc:sldChg chg="modSp">
        <pc:chgData name="Ricardo Mtz" userId="28b94b4c2cc33072" providerId="LiveId" clId="{FE7F8245-FC3A-45F4-8EA7-3E47F3418C18}" dt="2019-02-13T17:50:04.157" v="17" actId="27636"/>
        <pc:sldMkLst>
          <pc:docMk/>
          <pc:sldMk cId="2441486807" sldId="306"/>
        </pc:sldMkLst>
        <pc:spChg chg="mod">
          <ac:chgData name="Ricardo Mtz" userId="28b94b4c2cc33072" providerId="LiveId" clId="{FE7F8245-FC3A-45F4-8EA7-3E47F3418C18}" dt="2019-02-13T17:50:04.157" v="17" actId="27636"/>
          <ac:spMkLst>
            <pc:docMk/>
            <pc:sldMk cId="2441486807" sldId="306"/>
            <ac:spMk id="2" creationId="{21E381A5-A7B1-4A58-8D6E-F58ED0A2256F}"/>
          </ac:spMkLst>
        </pc:spChg>
      </pc:sldChg>
      <pc:sldChg chg="modSp">
        <pc:chgData name="Ricardo Mtz" userId="28b94b4c2cc33072" providerId="LiveId" clId="{FE7F8245-FC3A-45F4-8EA7-3E47F3418C18}" dt="2019-02-13T17:53:26.084" v="78" actId="20577"/>
        <pc:sldMkLst>
          <pc:docMk/>
          <pc:sldMk cId="3781477792" sldId="313"/>
        </pc:sldMkLst>
        <pc:spChg chg="mod">
          <ac:chgData name="Ricardo Mtz" userId="28b94b4c2cc33072" providerId="LiveId" clId="{FE7F8245-FC3A-45F4-8EA7-3E47F3418C18}" dt="2019-02-13T17:53:26.084" v="78" actId="20577"/>
          <ac:spMkLst>
            <pc:docMk/>
            <pc:sldMk cId="3781477792" sldId="313"/>
            <ac:spMk id="3" creationId="{00000000-0000-0000-0000-000000000000}"/>
          </ac:spMkLst>
        </pc:spChg>
      </pc:sldChg>
      <pc:sldChg chg="modSp">
        <pc:chgData name="Ricardo Mtz" userId="28b94b4c2cc33072" providerId="LiveId" clId="{FE7F8245-FC3A-45F4-8EA7-3E47F3418C18}" dt="2019-02-13T18:14:37.398" v="121" actId="20577"/>
        <pc:sldMkLst>
          <pc:docMk/>
          <pc:sldMk cId="3297827879" sldId="316"/>
        </pc:sldMkLst>
        <pc:spChg chg="mod">
          <ac:chgData name="Ricardo Mtz" userId="28b94b4c2cc33072" providerId="LiveId" clId="{FE7F8245-FC3A-45F4-8EA7-3E47F3418C18}" dt="2019-02-13T18:14:37.398" v="121" actId="20577"/>
          <ac:spMkLst>
            <pc:docMk/>
            <pc:sldMk cId="3297827879" sldId="316"/>
            <ac:spMk id="3" creationId="{00000000-0000-0000-0000-000000000000}"/>
          </ac:spMkLst>
        </pc:spChg>
      </pc:sldChg>
      <pc:sldChg chg="modSp">
        <pc:chgData name="Ricardo Mtz" userId="28b94b4c2cc33072" providerId="LiveId" clId="{FE7F8245-FC3A-45F4-8EA7-3E47F3418C18}" dt="2019-02-11T12:36:17.654" v="7" actId="108"/>
        <pc:sldMkLst>
          <pc:docMk/>
          <pc:sldMk cId="3536878536" sldId="326"/>
        </pc:sldMkLst>
        <pc:spChg chg="mod">
          <ac:chgData name="Ricardo Mtz" userId="28b94b4c2cc33072" providerId="LiveId" clId="{FE7F8245-FC3A-45F4-8EA7-3E47F3418C18}" dt="2019-02-11T12:36:17.654" v="7" actId="108"/>
          <ac:spMkLst>
            <pc:docMk/>
            <pc:sldMk cId="3536878536" sldId="326"/>
            <ac:spMk id="6" creationId="{8EA740F8-0095-443F-B7CD-CFBA54F9D1EC}"/>
          </ac:spMkLst>
        </pc:spChg>
      </pc:sldChg>
      <pc:sldChg chg="modSp">
        <pc:chgData name="Ricardo Mtz" userId="28b94b4c2cc33072" providerId="LiveId" clId="{FE7F8245-FC3A-45F4-8EA7-3E47F3418C18}" dt="2019-02-18T14:54:30.047" v="123" actId="20577"/>
        <pc:sldMkLst>
          <pc:docMk/>
          <pc:sldMk cId="3183971430" sldId="329"/>
        </pc:sldMkLst>
        <pc:spChg chg="mod">
          <ac:chgData name="Ricardo Mtz" userId="28b94b4c2cc33072" providerId="LiveId" clId="{FE7F8245-FC3A-45F4-8EA7-3E47F3418C18}" dt="2019-02-18T14:54:30.047" v="123" actId="20577"/>
          <ac:spMkLst>
            <pc:docMk/>
            <pc:sldMk cId="3183971430" sldId="329"/>
            <ac:spMk id="4" creationId="{00000000-0000-0000-0000-000000000000}"/>
          </ac:spMkLst>
        </pc:spChg>
      </pc:sldChg>
      <pc:sldChg chg="modSp">
        <pc:chgData name="Ricardo Mtz" userId="28b94b4c2cc33072" providerId="LiveId" clId="{FE7F8245-FC3A-45F4-8EA7-3E47F3418C18}" dt="2019-02-13T17:51:46.443" v="57" actId="20577"/>
        <pc:sldMkLst>
          <pc:docMk/>
          <pc:sldMk cId="2197085396" sldId="334"/>
        </pc:sldMkLst>
        <pc:spChg chg="mod">
          <ac:chgData name="Ricardo Mtz" userId="28b94b4c2cc33072" providerId="LiveId" clId="{FE7F8245-FC3A-45F4-8EA7-3E47F3418C18}" dt="2019-02-13T17:50:39.420" v="34" actId="20577"/>
          <ac:spMkLst>
            <pc:docMk/>
            <pc:sldMk cId="2197085396" sldId="334"/>
            <ac:spMk id="4" creationId="{00000000-0000-0000-0000-000000000000}"/>
          </ac:spMkLst>
        </pc:spChg>
        <pc:spChg chg="mod">
          <ac:chgData name="Ricardo Mtz" userId="28b94b4c2cc33072" providerId="LiveId" clId="{FE7F8245-FC3A-45F4-8EA7-3E47F3418C18}" dt="2019-02-13T17:51:46.443" v="57" actId="20577"/>
          <ac:spMkLst>
            <pc:docMk/>
            <pc:sldMk cId="2197085396" sldId="334"/>
            <ac:spMk id="5" creationId="{00000000-0000-0000-0000-000000000000}"/>
          </ac:spMkLst>
        </pc:spChg>
      </pc:sldChg>
      <pc:sldChg chg="modSp">
        <pc:chgData name="Ricardo Mtz" userId="28b94b4c2cc33072" providerId="LiveId" clId="{FE7F8245-FC3A-45F4-8EA7-3E47F3418C18}" dt="2019-02-13T17:53:45.590" v="84" actId="20577"/>
        <pc:sldMkLst>
          <pc:docMk/>
          <pc:sldMk cId="1099488991" sldId="335"/>
        </pc:sldMkLst>
        <pc:spChg chg="mod">
          <ac:chgData name="Ricardo Mtz" userId="28b94b4c2cc33072" providerId="LiveId" clId="{FE7F8245-FC3A-45F4-8EA7-3E47F3418C18}" dt="2019-02-13T17:53:45.590" v="84" actId="20577"/>
          <ac:spMkLst>
            <pc:docMk/>
            <pc:sldMk cId="1099488991" sldId="335"/>
            <ac:spMk id="3" creationId="{00000000-0000-0000-0000-000000000000}"/>
          </ac:spMkLst>
        </pc:spChg>
      </pc:sldChg>
      <pc:sldChg chg="modSp">
        <pc:chgData name="Ricardo Mtz" userId="28b94b4c2cc33072" providerId="LiveId" clId="{FE7F8245-FC3A-45F4-8EA7-3E47F3418C18}" dt="2019-02-13T18:00:05.053" v="99" actId="20577"/>
        <pc:sldMkLst>
          <pc:docMk/>
          <pc:sldMk cId="2541417107" sldId="337"/>
        </pc:sldMkLst>
        <pc:spChg chg="mod">
          <ac:chgData name="Ricardo Mtz" userId="28b94b4c2cc33072" providerId="LiveId" clId="{FE7F8245-FC3A-45F4-8EA7-3E47F3418C18}" dt="2019-02-13T18:00:05.053" v="99" actId="20577"/>
          <ac:spMkLst>
            <pc:docMk/>
            <pc:sldMk cId="2541417107" sldId="337"/>
            <ac:spMk id="3" creationId="{00000000-0000-0000-0000-000000000000}"/>
          </ac:spMkLst>
        </pc:spChg>
      </pc:sldChg>
      <pc:sldChg chg="modSp">
        <pc:chgData name="Ricardo Mtz" userId="28b94b4c2cc33072" providerId="LiveId" clId="{FE7F8245-FC3A-45F4-8EA7-3E47F3418C18}" dt="2019-02-13T18:13:08.599" v="108" actId="20577"/>
        <pc:sldMkLst>
          <pc:docMk/>
          <pc:sldMk cId="1192223213" sldId="339"/>
        </pc:sldMkLst>
        <pc:spChg chg="mod">
          <ac:chgData name="Ricardo Mtz" userId="28b94b4c2cc33072" providerId="LiveId" clId="{FE7F8245-FC3A-45F4-8EA7-3E47F3418C18}" dt="2019-02-13T18:13:08.599" v="108" actId="20577"/>
          <ac:spMkLst>
            <pc:docMk/>
            <pc:sldMk cId="1192223213" sldId="339"/>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C8880F-2DE4-4175-91C7-F55B28C6F1D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MX"/>
        </a:p>
      </dgm:t>
    </dgm:pt>
    <dgm:pt modelId="{632C7096-A207-4D56-9742-CE697B44F5EA}">
      <dgm:prSet phldrT="[Texto]"/>
      <dgm:spPr/>
      <dgm:t>
        <a:bodyPr/>
        <a:lstStyle/>
        <a:p>
          <a:r>
            <a:rPr lang="es-MX" dirty="0"/>
            <a:t>Aplicación</a:t>
          </a:r>
        </a:p>
      </dgm:t>
    </dgm:pt>
    <dgm:pt modelId="{E3A19F2C-4EB0-4657-958A-F25F7C3C071D}" type="parTrans" cxnId="{AB985687-DE79-4C04-9C9B-3ED2608B21BF}">
      <dgm:prSet/>
      <dgm:spPr/>
      <dgm:t>
        <a:bodyPr/>
        <a:lstStyle/>
        <a:p>
          <a:endParaRPr lang="es-MX"/>
        </a:p>
      </dgm:t>
    </dgm:pt>
    <dgm:pt modelId="{334FA113-014A-431E-AEAC-E7C28C9922A2}" type="sibTrans" cxnId="{AB985687-DE79-4C04-9C9B-3ED2608B21BF}">
      <dgm:prSet/>
      <dgm:spPr/>
      <dgm:t>
        <a:bodyPr/>
        <a:lstStyle/>
        <a:p>
          <a:endParaRPr lang="es-MX"/>
        </a:p>
      </dgm:t>
    </dgm:pt>
    <dgm:pt modelId="{F8775D7B-CF7D-4D01-AB4C-A32D93EC220B}">
      <dgm:prSet phldrT="[Texto]"/>
      <dgm:spPr/>
      <dgm:t>
        <a:bodyPr/>
        <a:lstStyle/>
        <a:p>
          <a:r>
            <a:rPr lang="es-MX" dirty="0"/>
            <a:t>HTTP, FTP, TFTP, etc.</a:t>
          </a:r>
        </a:p>
      </dgm:t>
    </dgm:pt>
    <dgm:pt modelId="{CAD228EA-9003-4F21-B108-4EF863F30619}" type="parTrans" cxnId="{B0C10F35-3F02-44ED-AF57-E4019FBB90C2}">
      <dgm:prSet/>
      <dgm:spPr/>
      <dgm:t>
        <a:bodyPr/>
        <a:lstStyle/>
        <a:p>
          <a:endParaRPr lang="es-MX"/>
        </a:p>
      </dgm:t>
    </dgm:pt>
    <dgm:pt modelId="{70263CA3-8D69-4EBD-9579-77048F88E7A9}" type="sibTrans" cxnId="{B0C10F35-3F02-44ED-AF57-E4019FBB90C2}">
      <dgm:prSet/>
      <dgm:spPr/>
      <dgm:t>
        <a:bodyPr/>
        <a:lstStyle/>
        <a:p>
          <a:endParaRPr lang="es-MX"/>
        </a:p>
      </dgm:t>
    </dgm:pt>
    <dgm:pt modelId="{DAFD5E0D-835C-48D6-B198-A2631EB1EBE6}">
      <dgm:prSet phldrT="[Texto]"/>
      <dgm:spPr/>
      <dgm:t>
        <a:bodyPr/>
        <a:lstStyle/>
        <a:p>
          <a:r>
            <a:rPr lang="es-MX" dirty="0"/>
            <a:t>Transporte</a:t>
          </a:r>
        </a:p>
      </dgm:t>
    </dgm:pt>
    <dgm:pt modelId="{2D2B7D9D-2DD3-40F5-8DEC-75D49F9A5875}" type="parTrans" cxnId="{F5409EE0-5399-4ADA-9E8B-B5CC8D833ED8}">
      <dgm:prSet/>
      <dgm:spPr/>
      <dgm:t>
        <a:bodyPr/>
        <a:lstStyle/>
        <a:p>
          <a:endParaRPr lang="es-MX"/>
        </a:p>
      </dgm:t>
    </dgm:pt>
    <dgm:pt modelId="{573EE015-7B10-4453-BF7C-6CA544AA51AB}" type="sibTrans" cxnId="{F5409EE0-5399-4ADA-9E8B-B5CC8D833ED8}">
      <dgm:prSet/>
      <dgm:spPr/>
      <dgm:t>
        <a:bodyPr/>
        <a:lstStyle/>
        <a:p>
          <a:endParaRPr lang="es-MX"/>
        </a:p>
      </dgm:t>
    </dgm:pt>
    <dgm:pt modelId="{CBF6CC61-AC26-4C9A-B05B-F73D4E34FA03}">
      <dgm:prSet phldrT="[Texto]"/>
      <dgm:spPr/>
      <dgm:t>
        <a:bodyPr/>
        <a:lstStyle/>
        <a:p>
          <a:r>
            <a:rPr lang="es-MX" dirty="0"/>
            <a:t>TCP</a:t>
          </a:r>
        </a:p>
      </dgm:t>
    </dgm:pt>
    <dgm:pt modelId="{2E0373E0-3094-4067-9D80-3BD8139C647A}" type="parTrans" cxnId="{4F6478CD-FB54-483A-9B58-886E389B192B}">
      <dgm:prSet/>
      <dgm:spPr/>
      <dgm:t>
        <a:bodyPr/>
        <a:lstStyle/>
        <a:p>
          <a:endParaRPr lang="es-MX"/>
        </a:p>
      </dgm:t>
    </dgm:pt>
    <dgm:pt modelId="{974960CC-1C87-42B0-A7C5-76166FDCB246}" type="sibTrans" cxnId="{4F6478CD-FB54-483A-9B58-886E389B192B}">
      <dgm:prSet/>
      <dgm:spPr/>
      <dgm:t>
        <a:bodyPr/>
        <a:lstStyle/>
        <a:p>
          <a:endParaRPr lang="es-MX"/>
        </a:p>
      </dgm:t>
    </dgm:pt>
    <dgm:pt modelId="{C4CBA8A7-E527-438B-9FDA-15A6A555DF93}">
      <dgm:prSet phldrT="[Texto]"/>
      <dgm:spPr/>
      <dgm:t>
        <a:bodyPr/>
        <a:lstStyle/>
        <a:p>
          <a:r>
            <a:rPr lang="es-MX" dirty="0"/>
            <a:t>UDP</a:t>
          </a:r>
        </a:p>
      </dgm:t>
    </dgm:pt>
    <dgm:pt modelId="{CCD01867-D728-4A0E-B8F7-F46F8F294BD1}" type="parTrans" cxnId="{75DE9CC6-63C1-4595-856A-7052BA597589}">
      <dgm:prSet/>
      <dgm:spPr/>
      <dgm:t>
        <a:bodyPr/>
        <a:lstStyle/>
        <a:p>
          <a:endParaRPr lang="es-MX"/>
        </a:p>
      </dgm:t>
    </dgm:pt>
    <dgm:pt modelId="{901BB77F-6654-450B-BEB5-31E25BF34E5D}" type="sibTrans" cxnId="{75DE9CC6-63C1-4595-856A-7052BA597589}">
      <dgm:prSet/>
      <dgm:spPr/>
      <dgm:t>
        <a:bodyPr/>
        <a:lstStyle/>
        <a:p>
          <a:endParaRPr lang="es-MX"/>
        </a:p>
      </dgm:t>
    </dgm:pt>
    <dgm:pt modelId="{FCCC4576-E0D7-4270-B34B-C71C83595871}">
      <dgm:prSet phldrT="[Texto]"/>
      <dgm:spPr/>
      <dgm:t>
        <a:bodyPr/>
        <a:lstStyle/>
        <a:p>
          <a:r>
            <a:rPr lang="es-MX" dirty="0"/>
            <a:t>Internet</a:t>
          </a:r>
        </a:p>
      </dgm:t>
    </dgm:pt>
    <dgm:pt modelId="{72798090-528B-4E3E-AEA3-7DD6E9CB5773}" type="parTrans" cxnId="{95A91B05-EB19-4836-AAE1-F1F5B6458842}">
      <dgm:prSet/>
      <dgm:spPr/>
      <dgm:t>
        <a:bodyPr/>
        <a:lstStyle/>
        <a:p>
          <a:endParaRPr lang="es-MX"/>
        </a:p>
      </dgm:t>
    </dgm:pt>
    <dgm:pt modelId="{8F297B0E-8ABB-48B7-BD86-D7DED0F6FFF9}" type="sibTrans" cxnId="{95A91B05-EB19-4836-AAE1-F1F5B6458842}">
      <dgm:prSet/>
      <dgm:spPr/>
      <dgm:t>
        <a:bodyPr/>
        <a:lstStyle/>
        <a:p>
          <a:endParaRPr lang="es-MX"/>
        </a:p>
      </dgm:t>
    </dgm:pt>
    <dgm:pt modelId="{2082E002-2568-4880-B07D-8C228995D101}">
      <dgm:prSet phldrT="[Texto]"/>
      <dgm:spPr/>
      <dgm:t>
        <a:bodyPr/>
        <a:lstStyle/>
        <a:p>
          <a:r>
            <a:rPr lang="es-MX" dirty="0"/>
            <a:t>IP</a:t>
          </a:r>
        </a:p>
      </dgm:t>
    </dgm:pt>
    <dgm:pt modelId="{6C4FFE37-EE4B-4DEA-AB33-810B70AC903A}" type="parTrans" cxnId="{4F1EF18C-DA62-4CD2-BB60-8E2256BF8FEB}">
      <dgm:prSet/>
      <dgm:spPr/>
      <dgm:t>
        <a:bodyPr/>
        <a:lstStyle/>
        <a:p>
          <a:endParaRPr lang="es-MX"/>
        </a:p>
      </dgm:t>
    </dgm:pt>
    <dgm:pt modelId="{A1CADBE2-179C-4641-8F29-95A84BD61EA7}" type="sibTrans" cxnId="{4F1EF18C-DA62-4CD2-BB60-8E2256BF8FEB}">
      <dgm:prSet/>
      <dgm:spPr/>
      <dgm:t>
        <a:bodyPr/>
        <a:lstStyle/>
        <a:p>
          <a:endParaRPr lang="es-MX"/>
        </a:p>
      </dgm:t>
    </dgm:pt>
    <dgm:pt modelId="{7B75A9F0-579B-4B83-90B9-383FA7EB7499}">
      <dgm:prSet phldrT="[Texto]"/>
      <dgm:spPr/>
      <dgm:t>
        <a:bodyPr/>
        <a:lstStyle/>
        <a:p>
          <a:r>
            <a:rPr lang="es-MX" dirty="0"/>
            <a:t>Acceso a la red</a:t>
          </a:r>
        </a:p>
      </dgm:t>
    </dgm:pt>
    <dgm:pt modelId="{9065E35F-6E27-4D00-A654-141B6195E9F8}" type="parTrans" cxnId="{EBDE5C63-A609-4B1D-BDB6-6F80EEE971D0}">
      <dgm:prSet/>
      <dgm:spPr/>
      <dgm:t>
        <a:bodyPr/>
        <a:lstStyle/>
        <a:p>
          <a:endParaRPr lang="es-MX"/>
        </a:p>
      </dgm:t>
    </dgm:pt>
    <dgm:pt modelId="{6A53915B-8ECE-4FC6-BBA1-37E92CC8FADE}" type="sibTrans" cxnId="{EBDE5C63-A609-4B1D-BDB6-6F80EEE971D0}">
      <dgm:prSet/>
      <dgm:spPr/>
      <dgm:t>
        <a:bodyPr/>
        <a:lstStyle/>
        <a:p>
          <a:endParaRPr lang="es-MX"/>
        </a:p>
      </dgm:t>
    </dgm:pt>
    <dgm:pt modelId="{C19A2FDF-B7C2-497F-B2AF-067BB3D26087}">
      <dgm:prSet phldrT="[Texto]"/>
      <dgm:spPr/>
      <dgm:t>
        <a:bodyPr/>
        <a:lstStyle/>
        <a:p>
          <a:r>
            <a:rPr lang="es-MX" dirty="0"/>
            <a:t>IGMP</a:t>
          </a:r>
        </a:p>
      </dgm:t>
    </dgm:pt>
    <dgm:pt modelId="{CDE2FAFC-AD5B-4C1B-A689-D37A4A6C05A5}" type="parTrans" cxnId="{BC107BBF-DC3E-425D-901D-DB1AC0E298CC}">
      <dgm:prSet/>
      <dgm:spPr/>
      <dgm:t>
        <a:bodyPr/>
        <a:lstStyle/>
        <a:p>
          <a:endParaRPr lang="es-MX"/>
        </a:p>
      </dgm:t>
    </dgm:pt>
    <dgm:pt modelId="{E7E8598E-A9FC-490E-A15D-4447A8A3872A}" type="sibTrans" cxnId="{BC107BBF-DC3E-425D-901D-DB1AC0E298CC}">
      <dgm:prSet/>
      <dgm:spPr/>
      <dgm:t>
        <a:bodyPr/>
        <a:lstStyle/>
        <a:p>
          <a:endParaRPr lang="es-MX"/>
        </a:p>
      </dgm:t>
    </dgm:pt>
    <dgm:pt modelId="{13B16C8E-7A45-4FE7-BD71-89841EAF18FD}">
      <dgm:prSet phldrT="[Texto]"/>
      <dgm:spPr/>
      <dgm:t>
        <a:bodyPr/>
        <a:lstStyle/>
        <a:p>
          <a:r>
            <a:rPr lang="es-MX" dirty="0"/>
            <a:t>LLC</a:t>
          </a:r>
        </a:p>
      </dgm:t>
    </dgm:pt>
    <dgm:pt modelId="{88DEED62-1883-403D-B3A9-5160113520AF}" type="parTrans" cxnId="{263AB6E6-0734-4D9E-9F8E-FE0564430EA6}">
      <dgm:prSet/>
      <dgm:spPr/>
      <dgm:t>
        <a:bodyPr/>
        <a:lstStyle/>
        <a:p>
          <a:endParaRPr lang="es-MX"/>
        </a:p>
      </dgm:t>
    </dgm:pt>
    <dgm:pt modelId="{5505828D-4468-452B-AB4D-B1BAEF67A645}" type="sibTrans" cxnId="{263AB6E6-0734-4D9E-9F8E-FE0564430EA6}">
      <dgm:prSet/>
      <dgm:spPr/>
      <dgm:t>
        <a:bodyPr/>
        <a:lstStyle/>
        <a:p>
          <a:endParaRPr lang="es-MX"/>
        </a:p>
      </dgm:t>
    </dgm:pt>
    <dgm:pt modelId="{B72C2FBD-A394-4F59-BB44-8F9A7D164645}">
      <dgm:prSet phldrT="[Texto]"/>
      <dgm:spPr/>
      <dgm:t>
        <a:bodyPr/>
        <a:lstStyle/>
        <a:p>
          <a:r>
            <a:rPr lang="es-MX" dirty="0"/>
            <a:t>MAC</a:t>
          </a:r>
        </a:p>
      </dgm:t>
    </dgm:pt>
    <dgm:pt modelId="{4B70EFD7-E89F-45A2-9B40-2AE28EB15D91}" type="parTrans" cxnId="{5009379A-363D-49D2-8DA9-46FE38E7275D}">
      <dgm:prSet/>
      <dgm:spPr/>
      <dgm:t>
        <a:bodyPr/>
        <a:lstStyle/>
        <a:p>
          <a:endParaRPr lang="es-MX"/>
        </a:p>
      </dgm:t>
    </dgm:pt>
    <dgm:pt modelId="{4E2B1F43-E759-400B-B1CD-F38A975AF171}" type="sibTrans" cxnId="{5009379A-363D-49D2-8DA9-46FE38E7275D}">
      <dgm:prSet/>
      <dgm:spPr/>
      <dgm:t>
        <a:bodyPr/>
        <a:lstStyle/>
        <a:p>
          <a:endParaRPr lang="es-MX"/>
        </a:p>
      </dgm:t>
    </dgm:pt>
    <dgm:pt modelId="{23FEB63E-265B-41E1-A08B-F0B45E2A251E}" type="pres">
      <dgm:prSet presAssocID="{3DC8880F-2DE4-4175-91C7-F55B28C6F1D0}" presName="linear" presStyleCnt="0">
        <dgm:presLayoutVars>
          <dgm:dir/>
          <dgm:resizeHandles val="exact"/>
        </dgm:presLayoutVars>
      </dgm:prSet>
      <dgm:spPr/>
    </dgm:pt>
    <dgm:pt modelId="{18FC0DB5-3F56-46BD-8F1F-36D8F7404970}" type="pres">
      <dgm:prSet presAssocID="{632C7096-A207-4D56-9742-CE697B44F5EA}" presName="comp" presStyleCnt="0"/>
      <dgm:spPr/>
    </dgm:pt>
    <dgm:pt modelId="{F61E66E7-0263-4EFC-B52F-1A1333164077}" type="pres">
      <dgm:prSet presAssocID="{632C7096-A207-4D56-9742-CE697B44F5EA}" presName="box" presStyleLbl="node1" presStyleIdx="0" presStyleCnt="4"/>
      <dgm:spPr/>
    </dgm:pt>
    <dgm:pt modelId="{7873ABC6-B4B4-402E-9DE2-D60EA1A14613}" type="pres">
      <dgm:prSet presAssocID="{632C7096-A207-4D56-9742-CE697B44F5EA}" presName="img" presStyleLbl="fgImgPlace1" presStyleIdx="0" presStyleCnt="4"/>
      <dgm:spPr>
        <a:blipFill rotWithShape="1">
          <a:blip xmlns:r="http://schemas.openxmlformats.org/officeDocument/2006/relationships" r:embed="rId1"/>
          <a:stretch>
            <a:fillRect/>
          </a:stretch>
        </a:blipFill>
      </dgm:spPr>
    </dgm:pt>
    <dgm:pt modelId="{08B40906-39BC-45D4-A913-E80A4FE89B57}" type="pres">
      <dgm:prSet presAssocID="{632C7096-A207-4D56-9742-CE697B44F5EA}" presName="text" presStyleLbl="node1" presStyleIdx="0" presStyleCnt="4">
        <dgm:presLayoutVars>
          <dgm:bulletEnabled val="1"/>
        </dgm:presLayoutVars>
      </dgm:prSet>
      <dgm:spPr/>
    </dgm:pt>
    <dgm:pt modelId="{BA0D9B92-8728-4EDC-8BED-A45CF0116899}" type="pres">
      <dgm:prSet presAssocID="{334FA113-014A-431E-AEAC-E7C28C9922A2}" presName="spacer" presStyleCnt="0"/>
      <dgm:spPr/>
    </dgm:pt>
    <dgm:pt modelId="{64A94DEE-BC61-40D5-AEC9-767444EF1671}" type="pres">
      <dgm:prSet presAssocID="{DAFD5E0D-835C-48D6-B198-A2631EB1EBE6}" presName="comp" presStyleCnt="0"/>
      <dgm:spPr/>
    </dgm:pt>
    <dgm:pt modelId="{4E99826B-A55A-4388-AD51-92628D224C7A}" type="pres">
      <dgm:prSet presAssocID="{DAFD5E0D-835C-48D6-B198-A2631EB1EBE6}" presName="box" presStyleLbl="node1" presStyleIdx="1" presStyleCnt="4"/>
      <dgm:spPr/>
    </dgm:pt>
    <dgm:pt modelId="{A59D1F9C-A7C4-4B3E-B240-4EF6E17CD308}" type="pres">
      <dgm:prSet presAssocID="{DAFD5E0D-835C-48D6-B198-A2631EB1EBE6}" presName="img" presStyleLbl="fgImgPlace1" presStyleIdx="1" presStyleCnt="4" custScaleX="72222" custScaleY="103082"/>
      <dgm:spPr>
        <a:blipFill rotWithShape="1">
          <a:blip xmlns:r="http://schemas.openxmlformats.org/officeDocument/2006/relationships" r:embed="rId2"/>
          <a:stretch>
            <a:fillRect/>
          </a:stretch>
        </a:blipFill>
      </dgm:spPr>
    </dgm:pt>
    <dgm:pt modelId="{E3AB4445-C6F8-44BA-B4D5-BB80A73136A1}" type="pres">
      <dgm:prSet presAssocID="{DAFD5E0D-835C-48D6-B198-A2631EB1EBE6}" presName="text" presStyleLbl="node1" presStyleIdx="1" presStyleCnt="4">
        <dgm:presLayoutVars>
          <dgm:bulletEnabled val="1"/>
        </dgm:presLayoutVars>
      </dgm:prSet>
      <dgm:spPr/>
    </dgm:pt>
    <dgm:pt modelId="{05608442-25C8-427C-95AF-5BDBDFE46F47}" type="pres">
      <dgm:prSet presAssocID="{573EE015-7B10-4453-BF7C-6CA544AA51AB}" presName="spacer" presStyleCnt="0"/>
      <dgm:spPr/>
    </dgm:pt>
    <dgm:pt modelId="{B9D1E56E-34EF-4016-9657-41F515F2B0A0}" type="pres">
      <dgm:prSet presAssocID="{FCCC4576-E0D7-4270-B34B-C71C83595871}" presName="comp" presStyleCnt="0"/>
      <dgm:spPr/>
    </dgm:pt>
    <dgm:pt modelId="{AF6B9A77-96BF-491B-BED6-2AF4D1D295EE}" type="pres">
      <dgm:prSet presAssocID="{FCCC4576-E0D7-4270-B34B-C71C83595871}" presName="box" presStyleLbl="node1" presStyleIdx="2" presStyleCnt="4"/>
      <dgm:spPr/>
    </dgm:pt>
    <dgm:pt modelId="{9883CC22-1D9A-41BF-BC9E-D69E2C7454A0}" type="pres">
      <dgm:prSet presAssocID="{FCCC4576-E0D7-4270-B34B-C71C83595871}" presName="img" presStyleLbl="fgImgPlace1" presStyleIdx="2" presStyleCnt="4"/>
      <dgm:spPr>
        <a:blipFill rotWithShape="1">
          <a:blip xmlns:r="http://schemas.openxmlformats.org/officeDocument/2006/relationships" r:embed="rId3"/>
          <a:stretch>
            <a:fillRect/>
          </a:stretch>
        </a:blipFill>
      </dgm:spPr>
    </dgm:pt>
    <dgm:pt modelId="{164D8673-70C6-4560-8002-76CC81B1A97F}" type="pres">
      <dgm:prSet presAssocID="{FCCC4576-E0D7-4270-B34B-C71C83595871}" presName="text" presStyleLbl="node1" presStyleIdx="2" presStyleCnt="4">
        <dgm:presLayoutVars>
          <dgm:bulletEnabled val="1"/>
        </dgm:presLayoutVars>
      </dgm:prSet>
      <dgm:spPr/>
    </dgm:pt>
    <dgm:pt modelId="{48082E3E-C2E5-4B67-A31F-6C605E0413A8}" type="pres">
      <dgm:prSet presAssocID="{8F297B0E-8ABB-48B7-BD86-D7DED0F6FFF9}" presName="spacer" presStyleCnt="0"/>
      <dgm:spPr/>
    </dgm:pt>
    <dgm:pt modelId="{44821360-0B82-439D-9E94-1285CE650A11}" type="pres">
      <dgm:prSet presAssocID="{7B75A9F0-579B-4B83-90B9-383FA7EB7499}" presName="comp" presStyleCnt="0"/>
      <dgm:spPr/>
    </dgm:pt>
    <dgm:pt modelId="{D0FC4D32-7E1B-4BD5-A6EC-0EF21ED8ADC9}" type="pres">
      <dgm:prSet presAssocID="{7B75A9F0-579B-4B83-90B9-383FA7EB7499}" presName="box" presStyleLbl="node1" presStyleIdx="3" presStyleCnt="4"/>
      <dgm:spPr/>
    </dgm:pt>
    <dgm:pt modelId="{B26B977C-18DA-46DD-816A-1096AFB13D00}" type="pres">
      <dgm:prSet presAssocID="{7B75A9F0-579B-4B83-90B9-383FA7EB7499}" presName="img" presStyleLbl="fgImgPlace1" presStyleIdx="3" presStyleCnt="4"/>
      <dgm:spPr>
        <a:blipFill rotWithShape="1">
          <a:blip xmlns:r="http://schemas.openxmlformats.org/officeDocument/2006/relationships" r:embed="rId4"/>
          <a:stretch>
            <a:fillRect/>
          </a:stretch>
        </a:blipFill>
      </dgm:spPr>
    </dgm:pt>
    <dgm:pt modelId="{1B62135C-845F-4C11-9729-151E48C074D7}" type="pres">
      <dgm:prSet presAssocID="{7B75A9F0-579B-4B83-90B9-383FA7EB7499}" presName="text" presStyleLbl="node1" presStyleIdx="3" presStyleCnt="4">
        <dgm:presLayoutVars>
          <dgm:bulletEnabled val="1"/>
        </dgm:presLayoutVars>
      </dgm:prSet>
      <dgm:spPr/>
    </dgm:pt>
  </dgm:ptLst>
  <dgm:cxnLst>
    <dgm:cxn modelId="{A821BC01-1B2F-4DA9-908A-4F070B28C7DF}" type="presOf" srcId="{7B75A9F0-579B-4B83-90B9-383FA7EB7499}" destId="{1B62135C-845F-4C11-9729-151E48C074D7}" srcOrd="1" destOrd="0" presId="urn:microsoft.com/office/officeart/2005/8/layout/vList4"/>
    <dgm:cxn modelId="{95A91B05-EB19-4836-AAE1-F1F5B6458842}" srcId="{3DC8880F-2DE4-4175-91C7-F55B28C6F1D0}" destId="{FCCC4576-E0D7-4270-B34B-C71C83595871}" srcOrd="2" destOrd="0" parTransId="{72798090-528B-4E3E-AEA3-7DD6E9CB5773}" sibTransId="{8F297B0E-8ABB-48B7-BD86-D7DED0F6FFF9}"/>
    <dgm:cxn modelId="{192C421C-BECD-47D6-911E-F6B2D50E5FE5}" type="presOf" srcId="{2082E002-2568-4880-B07D-8C228995D101}" destId="{AF6B9A77-96BF-491B-BED6-2AF4D1D295EE}" srcOrd="0" destOrd="1" presId="urn:microsoft.com/office/officeart/2005/8/layout/vList4"/>
    <dgm:cxn modelId="{4D1E372B-9491-4A6D-9CA5-50F84D657FD5}" type="presOf" srcId="{CBF6CC61-AC26-4C9A-B05B-F73D4E34FA03}" destId="{E3AB4445-C6F8-44BA-B4D5-BB80A73136A1}" srcOrd="1" destOrd="1" presId="urn:microsoft.com/office/officeart/2005/8/layout/vList4"/>
    <dgm:cxn modelId="{B0C10F35-3F02-44ED-AF57-E4019FBB90C2}" srcId="{632C7096-A207-4D56-9742-CE697B44F5EA}" destId="{F8775D7B-CF7D-4D01-AB4C-A32D93EC220B}" srcOrd="0" destOrd="0" parTransId="{CAD228EA-9003-4F21-B108-4EF863F30619}" sibTransId="{70263CA3-8D69-4EBD-9579-77048F88E7A9}"/>
    <dgm:cxn modelId="{C858C638-D6F7-4838-B729-F005F768EA8E}" type="presOf" srcId="{DAFD5E0D-835C-48D6-B198-A2631EB1EBE6}" destId="{E3AB4445-C6F8-44BA-B4D5-BB80A73136A1}" srcOrd="1" destOrd="0" presId="urn:microsoft.com/office/officeart/2005/8/layout/vList4"/>
    <dgm:cxn modelId="{F1F03F3C-1AB9-401A-A6D2-8ECE4D119213}" type="presOf" srcId="{B72C2FBD-A394-4F59-BB44-8F9A7D164645}" destId="{1B62135C-845F-4C11-9729-151E48C074D7}" srcOrd="1" destOrd="2" presId="urn:microsoft.com/office/officeart/2005/8/layout/vList4"/>
    <dgm:cxn modelId="{EBDE5C63-A609-4B1D-BDB6-6F80EEE971D0}" srcId="{3DC8880F-2DE4-4175-91C7-F55B28C6F1D0}" destId="{7B75A9F0-579B-4B83-90B9-383FA7EB7499}" srcOrd="3" destOrd="0" parTransId="{9065E35F-6E27-4D00-A654-141B6195E9F8}" sibTransId="{6A53915B-8ECE-4FC6-BBA1-37E92CC8FADE}"/>
    <dgm:cxn modelId="{E3F91145-2B7E-42A8-95E4-FD6AC381241B}" type="presOf" srcId="{C19A2FDF-B7C2-497F-B2AF-067BB3D26087}" destId="{AF6B9A77-96BF-491B-BED6-2AF4D1D295EE}" srcOrd="0" destOrd="2" presId="urn:microsoft.com/office/officeart/2005/8/layout/vList4"/>
    <dgm:cxn modelId="{A0A1066F-F9E4-4B70-9F5B-FEEABB086B60}" type="presOf" srcId="{7B75A9F0-579B-4B83-90B9-383FA7EB7499}" destId="{D0FC4D32-7E1B-4BD5-A6EC-0EF21ED8ADC9}" srcOrd="0" destOrd="0" presId="urn:microsoft.com/office/officeart/2005/8/layout/vList4"/>
    <dgm:cxn modelId="{F6FD6F71-91CA-421B-B84B-1A0642C3A628}" type="presOf" srcId="{C4CBA8A7-E527-438B-9FDA-15A6A555DF93}" destId="{E3AB4445-C6F8-44BA-B4D5-BB80A73136A1}" srcOrd="1" destOrd="2" presId="urn:microsoft.com/office/officeart/2005/8/layout/vList4"/>
    <dgm:cxn modelId="{26796778-A534-471D-A367-8438985CA12B}" type="presOf" srcId="{3DC8880F-2DE4-4175-91C7-F55B28C6F1D0}" destId="{23FEB63E-265B-41E1-A08B-F0B45E2A251E}" srcOrd="0" destOrd="0" presId="urn:microsoft.com/office/officeart/2005/8/layout/vList4"/>
    <dgm:cxn modelId="{1CAD997D-FFCB-4E15-A8D7-8CA2D958B01B}" type="presOf" srcId="{632C7096-A207-4D56-9742-CE697B44F5EA}" destId="{F61E66E7-0263-4EFC-B52F-1A1333164077}" srcOrd="0" destOrd="0" presId="urn:microsoft.com/office/officeart/2005/8/layout/vList4"/>
    <dgm:cxn modelId="{1A4EBA81-2815-4B2C-80C5-5D236CF4229D}" type="presOf" srcId="{13B16C8E-7A45-4FE7-BD71-89841EAF18FD}" destId="{1B62135C-845F-4C11-9729-151E48C074D7}" srcOrd="1" destOrd="1" presId="urn:microsoft.com/office/officeart/2005/8/layout/vList4"/>
    <dgm:cxn modelId="{7AA2B484-3976-491C-AEDE-6EEE63543555}" type="presOf" srcId="{C4CBA8A7-E527-438B-9FDA-15A6A555DF93}" destId="{4E99826B-A55A-4388-AD51-92628D224C7A}" srcOrd="0" destOrd="2" presId="urn:microsoft.com/office/officeart/2005/8/layout/vList4"/>
    <dgm:cxn modelId="{AB985687-DE79-4C04-9C9B-3ED2608B21BF}" srcId="{3DC8880F-2DE4-4175-91C7-F55B28C6F1D0}" destId="{632C7096-A207-4D56-9742-CE697B44F5EA}" srcOrd="0" destOrd="0" parTransId="{E3A19F2C-4EB0-4657-958A-F25F7C3C071D}" sibTransId="{334FA113-014A-431E-AEAC-E7C28C9922A2}"/>
    <dgm:cxn modelId="{4F1EF18C-DA62-4CD2-BB60-8E2256BF8FEB}" srcId="{FCCC4576-E0D7-4270-B34B-C71C83595871}" destId="{2082E002-2568-4880-B07D-8C228995D101}" srcOrd="0" destOrd="0" parTransId="{6C4FFE37-EE4B-4DEA-AB33-810B70AC903A}" sibTransId="{A1CADBE2-179C-4641-8F29-95A84BD61EA7}"/>
    <dgm:cxn modelId="{5009379A-363D-49D2-8DA9-46FE38E7275D}" srcId="{7B75A9F0-579B-4B83-90B9-383FA7EB7499}" destId="{B72C2FBD-A394-4F59-BB44-8F9A7D164645}" srcOrd="1" destOrd="0" parTransId="{4B70EFD7-E89F-45A2-9B40-2AE28EB15D91}" sibTransId="{4E2B1F43-E759-400B-B1CD-F38A975AF171}"/>
    <dgm:cxn modelId="{9789CFA2-D856-45CA-8A23-63FE338B90B1}" type="presOf" srcId="{FCCC4576-E0D7-4270-B34B-C71C83595871}" destId="{AF6B9A77-96BF-491B-BED6-2AF4D1D295EE}" srcOrd="0" destOrd="0" presId="urn:microsoft.com/office/officeart/2005/8/layout/vList4"/>
    <dgm:cxn modelId="{6E633DAE-8AEB-4672-9FE6-E7121485739D}" type="presOf" srcId="{F8775D7B-CF7D-4D01-AB4C-A32D93EC220B}" destId="{08B40906-39BC-45D4-A913-E80A4FE89B57}" srcOrd="1" destOrd="1" presId="urn:microsoft.com/office/officeart/2005/8/layout/vList4"/>
    <dgm:cxn modelId="{D32580AE-9607-46CB-A501-8401C895458B}" type="presOf" srcId="{2082E002-2568-4880-B07D-8C228995D101}" destId="{164D8673-70C6-4560-8002-76CC81B1A97F}" srcOrd="1" destOrd="1" presId="urn:microsoft.com/office/officeart/2005/8/layout/vList4"/>
    <dgm:cxn modelId="{4BA0BAB6-AE04-4F2A-8891-71DBDA9FB6A6}" type="presOf" srcId="{B72C2FBD-A394-4F59-BB44-8F9A7D164645}" destId="{D0FC4D32-7E1B-4BD5-A6EC-0EF21ED8ADC9}" srcOrd="0" destOrd="2" presId="urn:microsoft.com/office/officeart/2005/8/layout/vList4"/>
    <dgm:cxn modelId="{02CA4ABD-A493-412F-B0C3-7877B27E2A28}" type="presOf" srcId="{CBF6CC61-AC26-4C9A-B05B-F73D4E34FA03}" destId="{4E99826B-A55A-4388-AD51-92628D224C7A}" srcOrd="0" destOrd="1" presId="urn:microsoft.com/office/officeart/2005/8/layout/vList4"/>
    <dgm:cxn modelId="{BC107BBF-DC3E-425D-901D-DB1AC0E298CC}" srcId="{FCCC4576-E0D7-4270-B34B-C71C83595871}" destId="{C19A2FDF-B7C2-497F-B2AF-067BB3D26087}" srcOrd="1" destOrd="0" parTransId="{CDE2FAFC-AD5B-4C1B-A689-D37A4A6C05A5}" sibTransId="{E7E8598E-A9FC-490E-A15D-4447A8A3872A}"/>
    <dgm:cxn modelId="{75DE9CC6-63C1-4595-856A-7052BA597589}" srcId="{DAFD5E0D-835C-48D6-B198-A2631EB1EBE6}" destId="{C4CBA8A7-E527-438B-9FDA-15A6A555DF93}" srcOrd="1" destOrd="0" parTransId="{CCD01867-D728-4A0E-B8F7-F46F8F294BD1}" sibTransId="{901BB77F-6654-450B-BEB5-31E25BF34E5D}"/>
    <dgm:cxn modelId="{4F6478CD-FB54-483A-9B58-886E389B192B}" srcId="{DAFD5E0D-835C-48D6-B198-A2631EB1EBE6}" destId="{CBF6CC61-AC26-4C9A-B05B-F73D4E34FA03}" srcOrd="0" destOrd="0" parTransId="{2E0373E0-3094-4067-9D80-3BD8139C647A}" sibTransId="{974960CC-1C87-42B0-A7C5-76166FDCB246}"/>
    <dgm:cxn modelId="{96A894D5-371D-4FE9-B0EE-2E1171E48303}" type="presOf" srcId="{FCCC4576-E0D7-4270-B34B-C71C83595871}" destId="{164D8673-70C6-4560-8002-76CC81B1A97F}" srcOrd="1" destOrd="0" presId="urn:microsoft.com/office/officeart/2005/8/layout/vList4"/>
    <dgm:cxn modelId="{D18752DA-6F97-41D6-9891-28CB07BF818A}" type="presOf" srcId="{F8775D7B-CF7D-4D01-AB4C-A32D93EC220B}" destId="{F61E66E7-0263-4EFC-B52F-1A1333164077}" srcOrd="0" destOrd="1" presId="urn:microsoft.com/office/officeart/2005/8/layout/vList4"/>
    <dgm:cxn modelId="{86FC37DD-62E2-4E16-9922-764D4BC9DDD6}" type="presOf" srcId="{DAFD5E0D-835C-48D6-B198-A2631EB1EBE6}" destId="{4E99826B-A55A-4388-AD51-92628D224C7A}" srcOrd="0" destOrd="0" presId="urn:microsoft.com/office/officeart/2005/8/layout/vList4"/>
    <dgm:cxn modelId="{D0F018DF-6189-4722-9078-AECE4DB38668}" type="presOf" srcId="{C19A2FDF-B7C2-497F-B2AF-067BB3D26087}" destId="{164D8673-70C6-4560-8002-76CC81B1A97F}" srcOrd="1" destOrd="2" presId="urn:microsoft.com/office/officeart/2005/8/layout/vList4"/>
    <dgm:cxn modelId="{F5409EE0-5399-4ADA-9E8B-B5CC8D833ED8}" srcId="{3DC8880F-2DE4-4175-91C7-F55B28C6F1D0}" destId="{DAFD5E0D-835C-48D6-B198-A2631EB1EBE6}" srcOrd="1" destOrd="0" parTransId="{2D2B7D9D-2DD3-40F5-8DEC-75D49F9A5875}" sibTransId="{573EE015-7B10-4453-BF7C-6CA544AA51AB}"/>
    <dgm:cxn modelId="{263AB6E6-0734-4D9E-9F8E-FE0564430EA6}" srcId="{7B75A9F0-579B-4B83-90B9-383FA7EB7499}" destId="{13B16C8E-7A45-4FE7-BD71-89841EAF18FD}" srcOrd="0" destOrd="0" parTransId="{88DEED62-1883-403D-B3A9-5160113520AF}" sibTransId="{5505828D-4468-452B-AB4D-B1BAEF67A645}"/>
    <dgm:cxn modelId="{A702E1F3-4163-40CE-B5A8-2B457378A421}" type="presOf" srcId="{13B16C8E-7A45-4FE7-BD71-89841EAF18FD}" destId="{D0FC4D32-7E1B-4BD5-A6EC-0EF21ED8ADC9}" srcOrd="0" destOrd="1" presId="urn:microsoft.com/office/officeart/2005/8/layout/vList4"/>
    <dgm:cxn modelId="{070004FD-1110-42BE-B9B8-9B70EDF9A645}" type="presOf" srcId="{632C7096-A207-4D56-9742-CE697B44F5EA}" destId="{08B40906-39BC-45D4-A913-E80A4FE89B57}" srcOrd="1" destOrd="0" presId="urn:microsoft.com/office/officeart/2005/8/layout/vList4"/>
    <dgm:cxn modelId="{237278C4-F9C4-410B-9539-0D16A13ABC41}" type="presParOf" srcId="{23FEB63E-265B-41E1-A08B-F0B45E2A251E}" destId="{18FC0DB5-3F56-46BD-8F1F-36D8F7404970}" srcOrd="0" destOrd="0" presId="urn:microsoft.com/office/officeart/2005/8/layout/vList4"/>
    <dgm:cxn modelId="{F11026C6-9327-474E-BBB0-F4FDB817D376}" type="presParOf" srcId="{18FC0DB5-3F56-46BD-8F1F-36D8F7404970}" destId="{F61E66E7-0263-4EFC-B52F-1A1333164077}" srcOrd="0" destOrd="0" presId="urn:microsoft.com/office/officeart/2005/8/layout/vList4"/>
    <dgm:cxn modelId="{3DAA8215-B743-4E2F-A1AE-4D2788FD296B}" type="presParOf" srcId="{18FC0DB5-3F56-46BD-8F1F-36D8F7404970}" destId="{7873ABC6-B4B4-402E-9DE2-D60EA1A14613}" srcOrd="1" destOrd="0" presId="urn:microsoft.com/office/officeart/2005/8/layout/vList4"/>
    <dgm:cxn modelId="{0C579144-C0ED-495D-AB04-D63B989550A5}" type="presParOf" srcId="{18FC0DB5-3F56-46BD-8F1F-36D8F7404970}" destId="{08B40906-39BC-45D4-A913-E80A4FE89B57}" srcOrd="2" destOrd="0" presId="urn:microsoft.com/office/officeart/2005/8/layout/vList4"/>
    <dgm:cxn modelId="{5E824987-6978-438E-959C-7A44847FFA14}" type="presParOf" srcId="{23FEB63E-265B-41E1-A08B-F0B45E2A251E}" destId="{BA0D9B92-8728-4EDC-8BED-A45CF0116899}" srcOrd="1" destOrd="0" presId="urn:microsoft.com/office/officeart/2005/8/layout/vList4"/>
    <dgm:cxn modelId="{27C790F6-EB5E-4F81-B952-5F2D6536988E}" type="presParOf" srcId="{23FEB63E-265B-41E1-A08B-F0B45E2A251E}" destId="{64A94DEE-BC61-40D5-AEC9-767444EF1671}" srcOrd="2" destOrd="0" presId="urn:microsoft.com/office/officeart/2005/8/layout/vList4"/>
    <dgm:cxn modelId="{9EBF6C68-DE65-4608-901C-6A0E6178B4D6}" type="presParOf" srcId="{64A94DEE-BC61-40D5-AEC9-767444EF1671}" destId="{4E99826B-A55A-4388-AD51-92628D224C7A}" srcOrd="0" destOrd="0" presId="urn:microsoft.com/office/officeart/2005/8/layout/vList4"/>
    <dgm:cxn modelId="{397D8AB0-C0AB-4741-8141-040C926E2BC1}" type="presParOf" srcId="{64A94DEE-BC61-40D5-AEC9-767444EF1671}" destId="{A59D1F9C-A7C4-4B3E-B240-4EF6E17CD308}" srcOrd="1" destOrd="0" presId="urn:microsoft.com/office/officeart/2005/8/layout/vList4"/>
    <dgm:cxn modelId="{9B57459A-EF80-42CC-B5F5-A147208E9FFA}" type="presParOf" srcId="{64A94DEE-BC61-40D5-AEC9-767444EF1671}" destId="{E3AB4445-C6F8-44BA-B4D5-BB80A73136A1}" srcOrd="2" destOrd="0" presId="urn:microsoft.com/office/officeart/2005/8/layout/vList4"/>
    <dgm:cxn modelId="{F170E10D-1572-49D2-B953-B2176C40C1FD}" type="presParOf" srcId="{23FEB63E-265B-41E1-A08B-F0B45E2A251E}" destId="{05608442-25C8-427C-95AF-5BDBDFE46F47}" srcOrd="3" destOrd="0" presId="urn:microsoft.com/office/officeart/2005/8/layout/vList4"/>
    <dgm:cxn modelId="{06DF1AFB-064C-4F75-9BE2-6B329583CAB7}" type="presParOf" srcId="{23FEB63E-265B-41E1-A08B-F0B45E2A251E}" destId="{B9D1E56E-34EF-4016-9657-41F515F2B0A0}" srcOrd="4" destOrd="0" presId="urn:microsoft.com/office/officeart/2005/8/layout/vList4"/>
    <dgm:cxn modelId="{744EE114-F8B0-4073-819D-99D1A7DE0288}" type="presParOf" srcId="{B9D1E56E-34EF-4016-9657-41F515F2B0A0}" destId="{AF6B9A77-96BF-491B-BED6-2AF4D1D295EE}" srcOrd="0" destOrd="0" presId="urn:microsoft.com/office/officeart/2005/8/layout/vList4"/>
    <dgm:cxn modelId="{8943533B-0397-4CAD-A974-B9AAD2E9088D}" type="presParOf" srcId="{B9D1E56E-34EF-4016-9657-41F515F2B0A0}" destId="{9883CC22-1D9A-41BF-BC9E-D69E2C7454A0}" srcOrd="1" destOrd="0" presId="urn:microsoft.com/office/officeart/2005/8/layout/vList4"/>
    <dgm:cxn modelId="{6B22FCEA-BEAB-4A71-90E4-1D5A968B17FF}" type="presParOf" srcId="{B9D1E56E-34EF-4016-9657-41F515F2B0A0}" destId="{164D8673-70C6-4560-8002-76CC81B1A97F}" srcOrd="2" destOrd="0" presId="urn:microsoft.com/office/officeart/2005/8/layout/vList4"/>
    <dgm:cxn modelId="{03784403-A2D1-4A3D-9EAB-F1A8C84763E0}" type="presParOf" srcId="{23FEB63E-265B-41E1-A08B-F0B45E2A251E}" destId="{48082E3E-C2E5-4B67-A31F-6C605E0413A8}" srcOrd="5" destOrd="0" presId="urn:microsoft.com/office/officeart/2005/8/layout/vList4"/>
    <dgm:cxn modelId="{5DBD9E6E-8AB5-4CE7-B493-77C768221C6B}" type="presParOf" srcId="{23FEB63E-265B-41E1-A08B-F0B45E2A251E}" destId="{44821360-0B82-439D-9E94-1285CE650A11}" srcOrd="6" destOrd="0" presId="urn:microsoft.com/office/officeart/2005/8/layout/vList4"/>
    <dgm:cxn modelId="{2AA1A0B5-602B-442A-9455-57DF43190B85}" type="presParOf" srcId="{44821360-0B82-439D-9E94-1285CE650A11}" destId="{D0FC4D32-7E1B-4BD5-A6EC-0EF21ED8ADC9}" srcOrd="0" destOrd="0" presId="urn:microsoft.com/office/officeart/2005/8/layout/vList4"/>
    <dgm:cxn modelId="{81049E38-80D2-4C27-9F28-4112D435EC86}" type="presParOf" srcId="{44821360-0B82-439D-9E94-1285CE650A11}" destId="{B26B977C-18DA-46DD-816A-1096AFB13D00}" srcOrd="1" destOrd="0" presId="urn:microsoft.com/office/officeart/2005/8/layout/vList4"/>
    <dgm:cxn modelId="{EF872ACD-DA2F-427E-B47A-3A1D6C843CA9}" type="presParOf" srcId="{44821360-0B82-439D-9E94-1285CE650A11}" destId="{1B62135C-845F-4C11-9729-151E48C074D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a:t>Socket</a:t>
          </a:r>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36C18D9A-2957-4A2F-BE1C-76D58A200564}">
      <dgm:prSet phldrT="[Texto]"/>
      <dgm:spPr/>
      <dgm:t>
        <a:bodyPr/>
        <a:lstStyle/>
        <a:p>
          <a:r>
            <a:rPr lang="es-MX" dirty="0" err="1"/>
            <a:t>Bind</a:t>
          </a:r>
          <a:endParaRPr lang="es-MX" dirty="0"/>
        </a:p>
      </dgm:t>
    </dgm:pt>
    <dgm:pt modelId="{4506D6D8-7293-46F2-8A70-0D55CC8F771F}" type="parTrans" cxnId="{8CD7DC34-5A8D-4A4F-82F7-5934235A008C}">
      <dgm:prSet/>
      <dgm:spPr/>
      <dgm:t>
        <a:bodyPr/>
        <a:lstStyle/>
        <a:p>
          <a:endParaRPr lang="es-MX"/>
        </a:p>
      </dgm:t>
    </dgm:pt>
    <dgm:pt modelId="{49AE0A4C-C570-4715-BE7A-CEBFAB0BF279}" type="sibTrans" cxnId="{8CD7DC34-5A8D-4A4F-82F7-5934235A008C}">
      <dgm:prSet/>
      <dgm:spPr/>
      <dgm:t>
        <a:bodyPr/>
        <a:lstStyle/>
        <a:p>
          <a:endParaRPr lang="es-MX"/>
        </a:p>
      </dgm:t>
    </dgm:pt>
    <dgm:pt modelId="{D278C23B-D6E9-49F0-A24E-004BCAC0DC6C}">
      <dgm:prSet phldrT="[Texto]"/>
      <dgm:spPr/>
      <dgm:t>
        <a:bodyPr/>
        <a:lstStyle/>
        <a:p>
          <a:r>
            <a:rPr lang="es-MX" dirty="0" err="1"/>
            <a:t>Sendto</a:t>
          </a:r>
          <a:r>
            <a:rPr lang="es-MX" dirty="0"/>
            <a:t>/</a:t>
          </a:r>
          <a:r>
            <a:rPr lang="es-MX" dirty="0" err="1"/>
            <a:t>recvto</a:t>
          </a:r>
          <a:endParaRPr lang="es-MX" dirty="0"/>
        </a:p>
      </dgm:t>
    </dgm:pt>
    <dgm:pt modelId="{C70BD339-B406-40AE-AB52-F6F13B75C9E2}" type="parTrans" cxnId="{BF70BBE2-BBCB-4998-A37A-6B376EF8751A}">
      <dgm:prSet/>
      <dgm:spPr/>
      <dgm:t>
        <a:bodyPr/>
        <a:lstStyle/>
        <a:p>
          <a:endParaRPr lang="es-MX"/>
        </a:p>
      </dgm:t>
    </dgm:pt>
    <dgm:pt modelId="{4BF9AB76-5395-439E-ADCC-C6B583D12F79}" type="sibTrans" cxnId="{BF70BBE2-BBCB-4998-A37A-6B376EF8751A}">
      <dgm:prSet/>
      <dgm:spPr/>
      <dgm:t>
        <a:bodyPr/>
        <a:lstStyle/>
        <a:p>
          <a:endParaRPr lang="es-MX"/>
        </a:p>
      </dgm:t>
    </dgm:pt>
    <dgm:pt modelId="{997FC88B-FC43-4257-8CFC-08B3AE45EB05}">
      <dgm:prSet phldrT="[Texto]"/>
      <dgm:spPr/>
      <dgm:t>
        <a:bodyPr/>
        <a:lstStyle/>
        <a:p>
          <a:r>
            <a:rPr lang="es-MX" dirty="0" err="1"/>
            <a:t>Shutdown</a:t>
          </a:r>
          <a:endParaRPr lang="es-MX" dirty="0"/>
        </a:p>
      </dgm:t>
    </dgm:pt>
    <dgm:pt modelId="{9487167D-35EB-4443-B8B2-5E008F63199E}" type="parTrans" cxnId="{B8F3A2F7-7A93-4857-8726-111D8698BBC0}">
      <dgm:prSet/>
      <dgm:spPr/>
      <dgm:t>
        <a:bodyPr/>
        <a:lstStyle/>
        <a:p>
          <a:endParaRPr lang="es-MX"/>
        </a:p>
      </dgm:t>
    </dgm:pt>
    <dgm:pt modelId="{C7160580-B90D-4062-9B8A-EBF45389D63B}" type="sibTrans" cxnId="{B8F3A2F7-7A93-4857-8726-111D8698BBC0}">
      <dgm:prSet/>
      <dgm:spPr/>
      <dgm:t>
        <a:bodyPr/>
        <a:lstStyle/>
        <a:p>
          <a:endParaRPr lang="es-MX"/>
        </a:p>
      </dgm:t>
    </dgm:pt>
    <dgm:pt modelId="{81356B73-066F-47F2-92BB-42A8F2099C88}">
      <dgm:prSet phldrT="[Texto]"/>
      <dgm:spPr/>
      <dgm:t>
        <a:bodyPr/>
        <a:lstStyle/>
        <a:p>
          <a:r>
            <a:rPr lang="es-MX" dirty="0" err="1"/>
            <a:t>Close</a:t>
          </a:r>
          <a:endParaRPr lang="es-MX" dirty="0"/>
        </a:p>
      </dgm:t>
    </dgm:pt>
    <dgm:pt modelId="{D212581B-EEC0-4D36-9C81-4BAFBCC125D5}" type="parTrans" cxnId="{4CE0C3B7-FF20-4E15-8A3B-3EC598C2D495}">
      <dgm:prSet/>
      <dgm:spPr/>
      <dgm:t>
        <a:bodyPr/>
        <a:lstStyle/>
        <a:p>
          <a:endParaRPr lang="es-MX"/>
        </a:p>
      </dgm:t>
    </dgm:pt>
    <dgm:pt modelId="{4DB120D6-7F6A-49CB-BB3B-C2E2F96320B5}" type="sibTrans" cxnId="{4CE0C3B7-FF20-4E15-8A3B-3EC598C2D495}">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5">
        <dgm:presLayoutVars>
          <dgm:bulletEnabled val="1"/>
        </dgm:presLayoutVars>
      </dgm:prSet>
      <dgm:spPr/>
    </dgm:pt>
    <dgm:pt modelId="{4373D13A-3D27-4D8B-8426-83F3AB467636}" type="pres">
      <dgm:prSet presAssocID="{AE829A04-8814-4BEF-9B38-9EC040E22A36}" presName="sibTrans" presStyleLbl="sibTrans2D1" presStyleIdx="0" presStyleCnt="4"/>
      <dgm:spPr/>
    </dgm:pt>
    <dgm:pt modelId="{00475837-9E7E-40B9-BAD1-B3C8D01B33B8}" type="pres">
      <dgm:prSet presAssocID="{AE829A04-8814-4BEF-9B38-9EC040E22A36}" presName="connectorText" presStyleLbl="sibTrans2D1" presStyleIdx="0" presStyleCnt="4"/>
      <dgm:spPr/>
    </dgm:pt>
    <dgm:pt modelId="{304F7CF1-E08F-4332-A188-B54B182D1586}" type="pres">
      <dgm:prSet presAssocID="{36C18D9A-2957-4A2F-BE1C-76D58A200564}" presName="node" presStyleLbl="node1" presStyleIdx="1" presStyleCnt="5">
        <dgm:presLayoutVars>
          <dgm:bulletEnabled val="1"/>
        </dgm:presLayoutVars>
      </dgm:prSet>
      <dgm:spPr/>
    </dgm:pt>
    <dgm:pt modelId="{57E85677-0CE4-4AAD-BFCF-47698745C17D}" type="pres">
      <dgm:prSet presAssocID="{49AE0A4C-C570-4715-BE7A-CEBFAB0BF279}" presName="sibTrans" presStyleLbl="sibTrans2D1" presStyleIdx="1" presStyleCnt="4"/>
      <dgm:spPr/>
    </dgm:pt>
    <dgm:pt modelId="{3607E148-1452-460A-9E39-5E59717BB78D}" type="pres">
      <dgm:prSet presAssocID="{49AE0A4C-C570-4715-BE7A-CEBFAB0BF279}" presName="connectorText" presStyleLbl="sibTrans2D1" presStyleIdx="1" presStyleCnt="4"/>
      <dgm:spPr/>
    </dgm:pt>
    <dgm:pt modelId="{F0C844B6-4157-4DA2-8E03-3FFC6C4020E6}" type="pres">
      <dgm:prSet presAssocID="{D278C23B-D6E9-49F0-A24E-004BCAC0DC6C}" presName="node" presStyleLbl="node1" presStyleIdx="2" presStyleCnt="5">
        <dgm:presLayoutVars>
          <dgm:bulletEnabled val="1"/>
        </dgm:presLayoutVars>
      </dgm:prSet>
      <dgm:spPr/>
    </dgm:pt>
    <dgm:pt modelId="{8D30216C-FE7B-4D90-8FA6-F9F013538296}" type="pres">
      <dgm:prSet presAssocID="{4BF9AB76-5395-439E-ADCC-C6B583D12F79}" presName="sibTrans" presStyleLbl="sibTrans2D1" presStyleIdx="2" presStyleCnt="4"/>
      <dgm:spPr/>
    </dgm:pt>
    <dgm:pt modelId="{A94ED647-C185-43AD-A297-681D4155498C}" type="pres">
      <dgm:prSet presAssocID="{4BF9AB76-5395-439E-ADCC-C6B583D12F79}" presName="connectorText" presStyleLbl="sibTrans2D1" presStyleIdx="2" presStyleCnt="4"/>
      <dgm:spPr/>
    </dgm:pt>
    <dgm:pt modelId="{ABCB7F93-371F-4665-858C-31E90247D3F0}" type="pres">
      <dgm:prSet presAssocID="{997FC88B-FC43-4257-8CFC-08B3AE45EB05}" presName="node" presStyleLbl="node1" presStyleIdx="3" presStyleCnt="5">
        <dgm:presLayoutVars>
          <dgm:bulletEnabled val="1"/>
        </dgm:presLayoutVars>
      </dgm:prSet>
      <dgm:spPr/>
    </dgm:pt>
    <dgm:pt modelId="{EC03F7D6-1D5A-464C-9650-19ACF140E6FF}" type="pres">
      <dgm:prSet presAssocID="{C7160580-B90D-4062-9B8A-EBF45389D63B}" presName="sibTrans" presStyleLbl="sibTrans2D1" presStyleIdx="3" presStyleCnt="4"/>
      <dgm:spPr/>
    </dgm:pt>
    <dgm:pt modelId="{2C03A139-1728-4704-AF7C-6F12F6671CF1}" type="pres">
      <dgm:prSet presAssocID="{C7160580-B90D-4062-9B8A-EBF45389D63B}" presName="connectorText" presStyleLbl="sibTrans2D1" presStyleIdx="3" presStyleCnt="4"/>
      <dgm:spPr/>
    </dgm:pt>
    <dgm:pt modelId="{72F2DEAC-5B36-4502-9246-E0677776CCCF}" type="pres">
      <dgm:prSet presAssocID="{81356B73-066F-47F2-92BB-42A8F2099C88}" presName="node" presStyleLbl="node1" presStyleIdx="4" presStyleCnt="5">
        <dgm:presLayoutVars>
          <dgm:bulletEnabled val="1"/>
        </dgm:presLayoutVars>
      </dgm:prSet>
      <dgm:spPr/>
    </dgm:pt>
  </dgm:ptLst>
  <dgm:cxnLst>
    <dgm:cxn modelId="{763EBA29-BA08-44FD-BF30-915BFFA3EE0B}" type="presOf" srcId="{49AE0A4C-C570-4715-BE7A-CEBFAB0BF279}" destId="{3607E148-1452-460A-9E39-5E59717BB78D}" srcOrd="1" destOrd="0" presId="urn:microsoft.com/office/officeart/2005/8/layout/process2"/>
    <dgm:cxn modelId="{9789032E-37EF-4DA8-A943-B78453B34DC2}" type="presOf" srcId="{4BF9AB76-5395-439E-ADCC-C6B583D12F79}" destId="{A94ED647-C185-43AD-A297-681D4155498C}" srcOrd="1" destOrd="0" presId="urn:microsoft.com/office/officeart/2005/8/layout/process2"/>
    <dgm:cxn modelId="{8CD7DC34-5A8D-4A4F-82F7-5934235A008C}" srcId="{D5FB8761-6C87-45D4-91FA-DEDDAEE5548D}" destId="{36C18D9A-2957-4A2F-BE1C-76D58A200564}" srcOrd="1" destOrd="0" parTransId="{4506D6D8-7293-46F2-8A70-0D55CC8F771F}" sibTransId="{49AE0A4C-C570-4715-BE7A-CEBFAB0BF279}"/>
    <dgm:cxn modelId="{788BBB60-F452-470B-BEFF-E397CD0DD122}" type="presOf" srcId="{AE829A04-8814-4BEF-9B38-9EC040E22A36}" destId="{00475837-9E7E-40B9-BAD1-B3C8D01B33B8}" srcOrd="1" destOrd="0" presId="urn:microsoft.com/office/officeart/2005/8/layout/process2"/>
    <dgm:cxn modelId="{F93F8444-00F5-433E-8672-DA41B7FEF3AF}" type="presOf" srcId="{C7160580-B90D-4062-9B8A-EBF45389D63B}" destId="{2C03A139-1728-4704-AF7C-6F12F6671CF1}" srcOrd="1" destOrd="0" presId="urn:microsoft.com/office/officeart/2005/8/layout/process2"/>
    <dgm:cxn modelId="{0DF89B68-2F44-4801-B868-114FA4299F47}" type="presOf" srcId="{D278C23B-D6E9-49F0-A24E-004BCAC0DC6C}" destId="{F0C844B6-4157-4DA2-8E03-3FFC6C4020E6}" srcOrd="0" destOrd="0" presId="urn:microsoft.com/office/officeart/2005/8/layout/process2"/>
    <dgm:cxn modelId="{7F6C7D6A-870D-424B-94CF-6C55194889BF}" type="presOf" srcId="{49AE0A4C-C570-4715-BE7A-CEBFAB0BF279}" destId="{57E85677-0CE4-4AAD-BFCF-47698745C17D}" srcOrd="0" destOrd="0" presId="urn:microsoft.com/office/officeart/2005/8/layout/process2"/>
    <dgm:cxn modelId="{CD8CD24E-5BCE-4420-ADAF-648BDCA2EBAB}" type="presOf" srcId="{D5FB8761-6C87-45D4-91FA-DEDDAEE5548D}" destId="{05ED9019-0DE4-495F-9F25-10DF8EB431EF}" srcOrd="0" destOrd="0" presId="urn:microsoft.com/office/officeart/2005/8/layout/process2"/>
    <dgm:cxn modelId="{5595817A-0352-471E-B013-19CDB715A6F9}" type="presOf" srcId="{C7160580-B90D-4062-9B8A-EBF45389D63B}" destId="{EC03F7D6-1D5A-464C-9650-19ACF140E6FF}" srcOrd="0" destOrd="0" presId="urn:microsoft.com/office/officeart/2005/8/layout/process2"/>
    <dgm:cxn modelId="{428C3794-5EF2-4740-994E-CA464E33966F}" type="presOf" srcId="{10459568-32D2-4D0B-AFB3-DE0654C38C7B}" destId="{2E07106C-93F4-4B7D-BFDE-DF003B6B20C3}" srcOrd="0" destOrd="0" presId="urn:microsoft.com/office/officeart/2005/8/layout/process2"/>
    <dgm:cxn modelId="{87675098-8638-42A2-A6B4-3D7CE836B6B0}" type="presOf" srcId="{81356B73-066F-47F2-92BB-42A8F2099C88}" destId="{72F2DEAC-5B36-4502-9246-E0677776CCCF}" srcOrd="0" destOrd="0" presId="urn:microsoft.com/office/officeart/2005/8/layout/process2"/>
    <dgm:cxn modelId="{AE06909F-5317-4149-954C-A8F4CAE03F84}" type="presOf" srcId="{997FC88B-FC43-4257-8CFC-08B3AE45EB05}" destId="{ABCB7F93-371F-4665-858C-31E90247D3F0}" srcOrd="0" destOrd="0" presId="urn:microsoft.com/office/officeart/2005/8/layout/process2"/>
    <dgm:cxn modelId="{340F66B4-6839-4796-9CD0-A096A170F03E}" type="presOf" srcId="{4BF9AB76-5395-439E-ADCC-C6B583D12F79}" destId="{8D30216C-FE7B-4D90-8FA6-F9F013538296}" srcOrd="0" destOrd="0" presId="urn:microsoft.com/office/officeart/2005/8/layout/process2"/>
    <dgm:cxn modelId="{4CE0C3B7-FF20-4E15-8A3B-3EC598C2D495}" srcId="{D5FB8761-6C87-45D4-91FA-DEDDAEE5548D}" destId="{81356B73-066F-47F2-92BB-42A8F2099C88}" srcOrd="4" destOrd="0" parTransId="{D212581B-EEC0-4D36-9C81-4BAFBCC125D5}" sibTransId="{4DB120D6-7F6A-49CB-BB3B-C2E2F96320B5}"/>
    <dgm:cxn modelId="{E2081ACE-4711-4920-A9AC-21E9C4281F11}" type="presOf" srcId="{AE829A04-8814-4BEF-9B38-9EC040E22A36}" destId="{4373D13A-3D27-4D8B-8426-83F3AB467636}" srcOrd="0" destOrd="0" presId="urn:microsoft.com/office/officeart/2005/8/layout/process2"/>
    <dgm:cxn modelId="{449001DA-2CD9-4A59-AAAB-9784D2B23A4C}" type="presOf" srcId="{36C18D9A-2957-4A2F-BE1C-76D58A200564}" destId="{304F7CF1-E08F-4332-A188-B54B182D1586}" srcOrd="0" destOrd="0" presId="urn:microsoft.com/office/officeart/2005/8/layout/process2"/>
    <dgm:cxn modelId="{BF70BBE2-BBCB-4998-A37A-6B376EF8751A}" srcId="{D5FB8761-6C87-45D4-91FA-DEDDAEE5548D}" destId="{D278C23B-D6E9-49F0-A24E-004BCAC0DC6C}" srcOrd="2" destOrd="0" parTransId="{C70BD339-B406-40AE-AB52-F6F13B75C9E2}" sibTransId="{4BF9AB76-5395-439E-ADCC-C6B583D12F79}"/>
    <dgm:cxn modelId="{832C3BF7-FDD1-496B-867A-BB0F6CFA1527}" srcId="{D5FB8761-6C87-45D4-91FA-DEDDAEE5548D}" destId="{10459568-32D2-4D0B-AFB3-DE0654C38C7B}" srcOrd="0" destOrd="0" parTransId="{6278D76E-AB3E-4977-ACAD-4C9210EAC95E}" sibTransId="{AE829A04-8814-4BEF-9B38-9EC040E22A36}"/>
    <dgm:cxn modelId="{B8F3A2F7-7A93-4857-8726-111D8698BBC0}" srcId="{D5FB8761-6C87-45D4-91FA-DEDDAEE5548D}" destId="{997FC88B-FC43-4257-8CFC-08B3AE45EB05}" srcOrd="3" destOrd="0" parTransId="{9487167D-35EB-4443-B8B2-5E008F63199E}" sibTransId="{C7160580-B90D-4062-9B8A-EBF45389D63B}"/>
    <dgm:cxn modelId="{85E8F463-6932-43F5-A671-50A80E7E67FD}" type="presParOf" srcId="{05ED9019-0DE4-495F-9F25-10DF8EB431EF}" destId="{2E07106C-93F4-4B7D-BFDE-DF003B6B20C3}" srcOrd="0" destOrd="0" presId="urn:microsoft.com/office/officeart/2005/8/layout/process2"/>
    <dgm:cxn modelId="{674CE1AF-A280-4094-A33D-E3D45C97F8A6}" type="presParOf" srcId="{05ED9019-0DE4-495F-9F25-10DF8EB431EF}" destId="{4373D13A-3D27-4D8B-8426-83F3AB467636}" srcOrd="1" destOrd="0" presId="urn:microsoft.com/office/officeart/2005/8/layout/process2"/>
    <dgm:cxn modelId="{03E80B5C-0B08-492A-888E-A6A3F36D61E5}" type="presParOf" srcId="{4373D13A-3D27-4D8B-8426-83F3AB467636}" destId="{00475837-9E7E-40B9-BAD1-B3C8D01B33B8}" srcOrd="0" destOrd="0" presId="urn:microsoft.com/office/officeart/2005/8/layout/process2"/>
    <dgm:cxn modelId="{E5F54481-6F32-4E9A-A9E8-AC4A53F1F703}" type="presParOf" srcId="{05ED9019-0DE4-495F-9F25-10DF8EB431EF}" destId="{304F7CF1-E08F-4332-A188-B54B182D1586}" srcOrd="2" destOrd="0" presId="urn:microsoft.com/office/officeart/2005/8/layout/process2"/>
    <dgm:cxn modelId="{5FA90428-B43E-4D1D-9CCE-45847F6E3F4C}" type="presParOf" srcId="{05ED9019-0DE4-495F-9F25-10DF8EB431EF}" destId="{57E85677-0CE4-4AAD-BFCF-47698745C17D}" srcOrd="3" destOrd="0" presId="urn:microsoft.com/office/officeart/2005/8/layout/process2"/>
    <dgm:cxn modelId="{4DA2CDC3-FE46-4E1A-B7CD-A3D561602112}" type="presParOf" srcId="{57E85677-0CE4-4AAD-BFCF-47698745C17D}" destId="{3607E148-1452-460A-9E39-5E59717BB78D}" srcOrd="0" destOrd="0" presId="urn:microsoft.com/office/officeart/2005/8/layout/process2"/>
    <dgm:cxn modelId="{DE792035-D976-47B3-9E27-5045438583E2}" type="presParOf" srcId="{05ED9019-0DE4-495F-9F25-10DF8EB431EF}" destId="{F0C844B6-4157-4DA2-8E03-3FFC6C4020E6}" srcOrd="4" destOrd="0" presId="urn:microsoft.com/office/officeart/2005/8/layout/process2"/>
    <dgm:cxn modelId="{81740D54-996D-4C38-A11F-3F85AF031C94}" type="presParOf" srcId="{05ED9019-0DE4-495F-9F25-10DF8EB431EF}" destId="{8D30216C-FE7B-4D90-8FA6-F9F013538296}" srcOrd="5" destOrd="0" presId="urn:microsoft.com/office/officeart/2005/8/layout/process2"/>
    <dgm:cxn modelId="{DD367E09-4E8F-45E3-80B4-8B2ED48AE380}" type="presParOf" srcId="{8D30216C-FE7B-4D90-8FA6-F9F013538296}" destId="{A94ED647-C185-43AD-A297-681D4155498C}" srcOrd="0" destOrd="0" presId="urn:microsoft.com/office/officeart/2005/8/layout/process2"/>
    <dgm:cxn modelId="{E0768F03-6482-498B-990F-D6EB9BAEFC88}" type="presParOf" srcId="{05ED9019-0DE4-495F-9F25-10DF8EB431EF}" destId="{ABCB7F93-371F-4665-858C-31E90247D3F0}" srcOrd="6" destOrd="0" presId="urn:microsoft.com/office/officeart/2005/8/layout/process2"/>
    <dgm:cxn modelId="{A923D9DE-C720-47B6-BC59-ADB7E3663CF7}" type="presParOf" srcId="{05ED9019-0DE4-495F-9F25-10DF8EB431EF}" destId="{EC03F7D6-1D5A-464C-9650-19ACF140E6FF}" srcOrd="7" destOrd="0" presId="urn:microsoft.com/office/officeart/2005/8/layout/process2"/>
    <dgm:cxn modelId="{F481F656-A3FB-4761-BAF0-1154ED2E6193}" type="presParOf" srcId="{EC03F7D6-1D5A-464C-9650-19ACF140E6FF}" destId="{2C03A139-1728-4704-AF7C-6F12F6671CF1}" srcOrd="0" destOrd="0" presId="urn:microsoft.com/office/officeart/2005/8/layout/process2"/>
    <dgm:cxn modelId="{BFBC1E3C-6017-40AC-B547-E92BA14C896B}" type="presParOf" srcId="{05ED9019-0DE4-495F-9F25-10DF8EB431EF}" destId="{72F2DEAC-5B36-4502-9246-E0677776CCC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err="1"/>
            <a:t>Connect</a:t>
          </a:r>
          <a:endParaRPr lang="es-MX" dirty="0"/>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D278C23B-D6E9-49F0-A24E-004BCAC0DC6C}">
      <dgm:prSet phldrT="[Texto]"/>
      <dgm:spPr/>
      <dgm:t>
        <a:bodyPr/>
        <a:lstStyle/>
        <a:p>
          <a:r>
            <a:rPr lang="es-MX" dirty="0" err="1"/>
            <a:t>Send</a:t>
          </a:r>
          <a:r>
            <a:rPr lang="es-MX" dirty="0"/>
            <a:t>/</a:t>
          </a:r>
          <a:r>
            <a:rPr lang="es-MX" dirty="0" err="1"/>
            <a:t>recv</a:t>
          </a:r>
          <a:endParaRPr lang="es-MX" dirty="0"/>
        </a:p>
      </dgm:t>
    </dgm:pt>
    <dgm:pt modelId="{C70BD339-B406-40AE-AB52-F6F13B75C9E2}" type="parTrans" cxnId="{BF70BBE2-BBCB-4998-A37A-6B376EF8751A}">
      <dgm:prSet/>
      <dgm:spPr/>
      <dgm:t>
        <a:bodyPr/>
        <a:lstStyle/>
        <a:p>
          <a:endParaRPr lang="es-MX"/>
        </a:p>
      </dgm:t>
    </dgm:pt>
    <dgm:pt modelId="{4BF9AB76-5395-439E-ADCC-C6B583D12F79}" type="sibTrans" cxnId="{BF70BBE2-BBCB-4998-A37A-6B376EF8751A}">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2">
        <dgm:presLayoutVars>
          <dgm:bulletEnabled val="1"/>
        </dgm:presLayoutVars>
      </dgm:prSet>
      <dgm:spPr/>
    </dgm:pt>
    <dgm:pt modelId="{4373D13A-3D27-4D8B-8426-83F3AB467636}" type="pres">
      <dgm:prSet presAssocID="{AE829A04-8814-4BEF-9B38-9EC040E22A36}" presName="sibTrans" presStyleLbl="sibTrans2D1" presStyleIdx="0" presStyleCnt="1"/>
      <dgm:spPr/>
    </dgm:pt>
    <dgm:pt modelId="{00475837-9E7E-40B9-BAD1-B3C8D01B33B8}" type="pres">
      <dgm:prSet presAssocID="{AE829A04-8814-4BEF-9B38-9EC040E22A36}" presName="connectorText" presStyleLbl="sibTrans2D1" presStyleIdx="0" presStyleCnt="1"/>
      <dgm:spPr/>
    </dgm:pt>
    <dgm:pt modelId="{F0C844B6-4157-4DA2-8E03-3FFC6C4020E6}" type="pres">
      <dgm:prSet presAssocID="{D278C23B-D6E9-49F0-A24E-004BCAC0DC6C}" presName="node" presStyleLbl="node1" presStyleIdx="1" presStyleCnt="2">
        <dgm:presLayoutVars>
          <dgm:bulletEnabled val="1"/>
        </dgm:presLayoutVars>
      </dgm:prSet>
      <dgm:spPr/>
    </dgm:pt>
  </dgm:ptLst>
  <dgm:cxnLst>
    <dgm:cxn modelId="{876B7D44-E1FF-4EFE-8DFC-7D0CD943702C}" type="presOf" srcId="{AE829A04-8814-4BEF-9B38-9EC040E22A36}" destId="{00475837-9E7E-40B9-BAD1-B3C8D01B33B8}" srcOrd="1" destOrd="0" presId="urn:microsoft.com/office/officeart/2005/8/layout/process2"/>
    <dgm:cxn modelId="{22A2C98C-348F-4691-AEFC-60A9B1EA88A3}" type="presOf" srcId="{D5FB8761-6C87-45D4-91FA-DEDDAEE5548D}" destId="{05ED9019-0DE4-495F-9F25-10DF8EB431EF}" srcOrd="0" destOrd="0" presId="urn:microsoft.com/office/officeart/2005/8/layout/process2"/>
    <dgm:cxn modelId="{9BE16BA8-B747-4669-A4AD-7539988D4727}" type="presOf" srcId="{10459568-32D2-4D0B-AFB3-DE0654C38C7B}" destId="{2E07106C-93F4-4B7D-BFDE-DF003B6B20C3}" srcOrd="0" destOrd="0" presId="urn:microsoft.com/office/officeart/2005/8/layout/process2"/>
    <dgm:cxn modelId="{9FB963B5-BB1B-4B67-B238-8100308D8941}" type="presOf" srcId="{AE829A04-8814-4BEF-9B38-9EC040E22A36}" destId="{4373D13A-3D27-4D8B-8426-83F3AB467636}" srcOrd="0" destOrd="0" presId="urn:microsoft.com/office/officeart/2005/8/layout/process2"/>
    <dgm:cxn modelId="{3F8587D8-789D-4CEB-A0D5-1B492E8DD296}" type="presOf" srcId="{D278C23B-D6E9-49F0-A24E-004BCAC0DC6C}" destId="{F0C844B6-4157-4DA2-8E03-3FFC6C4020E6}" srcOrd="0" destOrd="0" presId="urn:microsoft.com/office/officeart/2005/8/layout/process2"/>
    <dgm:cxn modelId="{BF70BBE2-BBCB-4998-A37A-6B376EF8751A}" srcId="{D5FB8761-6C87-45D4-91FA-DEDDAEE5548D}" destId="{D278C23B-D6E9-49F0-A24E-004BCAC0DC6C}" srcOrd="1" destOrd="0" parTransId="{C70BD339-B406-40AE-AB52-F6F13B75C9E2}" sibTransId="{4BF9AB76-5395-439E-ADCC-C6B583D12F79}"/>
    <dgm:cxn modelId="{832C3BF7-FDD1-496B-867A-BB0F6CFA1527}" srcId="{D5FB8761-6C87-45D4-91FA-DEDDAEE5548D}" destId="{10459568-32D2-4D0B-AFB3-DE0654C38C7B}" srcOrd="0" destOrd="0" parTransId="{6278D76E-AB3E-4977-ACAD-4C9210EAC95E}" sibTransId="{AE829A04-8814-4BEF-9B38-9EC040E22A36}"/>
    <dgm:cxn modelId="{7A83EF2F-E88A-40A5-836D-34AF4BCE7E3C}" type="presParOf" srcId="{05ED9019-0DE4-495F-9F25-10DF8EB431EF}" destId="{2E07106C-93F4-4B7D-BFDE-DF003B6B20C3}" srcOrd="0" destOrd="0" presId="urn:microsoft.com/office/officeart/2005/8/layout/process2"/>
    <dgm:cxn modelId="{E9E13CB4-BB95-4DCC-A87A-5864D3748007}" type="presParOf" srcId="{05ED9019-0DE4-495F-9F25-10DF8EB431EF}" destId="{4373D13A-3D27-4D8B-8426-83F3AB467636}" srcOrd="1" destOrd="0" presId="urn:microsoft.com/office/officeart/2005/8/layout/process2"/>
    <dgm:cxn modelId="{4B7E573C-A932-434A-8C47-8A51CED13FA2}" type="presParOf" srcId="{4373D13A-3D27-4D8B-8426-83F3AB467636}" destId="{00475837-9E7E-40B9-BAD1-B3C8D01B33B8}" srcOrd="0" destOrd="0" presId="urn:microsoft.com/office/officeart/2005/8/layout/process2"/>
    <dgm:cxn modelId="{DBE79795-AA8B-4687-A673-6AC4ACC0A5FC}" type="presParOf" srcId="{05ED9019-0DE4-495F-9F25-10DF8EB431EF}" destId="{F0C844B6-4157-4DA2-8E03-3FFC6C4020E6}"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a:t>Socket</a:t>
          </a:r>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36C18D9A-2957-4A2F-BE1C-76D58A200564}">
      <dgm:prSet phldrT="[Texto]"/>
      <dgm:spPr/>
      <dgm:t>
        <a:bodyPr/>
        <a:lstStyle/>
        <a:p>
          <a:r>
            <a:rPr lang="es-MX" dirty="0" err="1"/>
            <a:t>Sendto</a:t>
          </a:r>
          <a:r>
            <a:rPr lang="es-MX" dirty="0"/>
            <a:t>/</a:t>
          </a:r>
          <a:r>
            <a:rPr lang="es-MX" dirty="0" err="1"/>
            <a:t>recvto</a:t>
          </a:r>
          <a:endParaRPr lang="es-MX" dirty="0"/>
        </a:p>
      </dgm:t>
    </dgm:pt>
    <dgm:pt modelId="{4506D6D8-7293-46F2-8A70-0D55CC8F771F}" type="parTrans" cxnId="{8CD7DC34-5A8D-4A4F-82F7-5934235A008C}">
      <dgm:prSet/>
      <dgm:spPr/>
      <dgm:t>
        <a:bodyPr/>
        <a:lstStyle/>
        <a:p>
          <a:endParaRPr lang="es-MX"/>
        </a:p>
      </dgm:t>
    </dgm:pt>
    <dgm:pt modelId="{49AE0A4C-C570-4715-BE7A-CEBFAB0BF279}" type="sibTrans" cxnId="{8CD7DC34-5A8D-4A4F-82F7-5934235A008C}">
      <dgm:prSet/>
      <dgm:spPr/>
      <dgm:t>
        <a:bodyPr/>
        <a:lstStyle/>
        <a:p>
          <a:endParaRPr lang="es-MX"/>
        </a:p>
      </dgm:t>
    </dgm:pt>
    <dgm:pt modelId="{997FC88B-FC43-4257-8CFC-08B3AE45EB05}">
      <dgm:prSet phldrT="[Texto]"/>
      <dgm:spPr/>
      <dgm:t>
        <a:bodyPr/>
        <a:lstStyle/>
        <a:p>
          <a:r>
            <a:rPr lang="es-MX" dirty="0" err="1"/>
            <a:t>Shutdown</a:t>
          </a:r>
          <a:endParaRPr lang="es-MX" dirty="0"/>
        </a:p>
      </dgm:t>
    </dgm:pt>
    <dgm:pt modelId="{9487167D-35EB-4443-B8B2-5E008F63199E}" type="parTrans" cxnId="{B8F3A2F7-7A93-4857-8726-111D8698BBC0}">
      <dgm:prSet/>
      <dgm:spPr/>
      <dgm:t>
        <a:bodyPr/>
        <a:lstStyle/>
        <a:p>
          <a:endParaRPr lang="es-MX"/>
        </a:p>
      </dgm:t>
    </dgm:pt>
    <dgm:pt modelId="{C7160580-B90D-4062-9B8A-EBF45389D63B}" type="sibTrans" cxnId="{B8F3A2F7-7A93-4857-8726-111D8698BBC0}">
      <dgm:prSet/>
      <dgm:spPr/>
      <dgm:t>
        <a:bodyPr/>
        <a:lstStyle/>
        <a:p>
          <a:endParaRPr lang="es-MX"/>
        </a:p>
      </dgm:t>
    </dgm:pt>
    <dgm:pt modelId="{81356B73-066F-47F2-92BB-42A8F2099C88}">
      <dgm:prSet phldrT="[Texto]"/>
      <dgm:spPr/>
      <dgm:t>
        <a:bodyPr/>
        <a:lstStyle/>
        <a:p>
          <a:r>
            <a:rPr lang="es-MX" dirty="0" err="1"/>
            <a:t>Close</a:t>
          </a:r>
          <a:endParaRPr lang="es-MX" dirty="0"/>
        </a:p>
      </dgm:t>
    </dgm:pt>
    <dgm:pt modelId="{D212581B-EEC0-4D36-9C81-4BAFBCC125D5}" type="parTrans" cxnId="{4CE0C3B7-FF20-4E15-8A3B-3EC598C2D495}">
      <dgm:prSet/>
      <dgm:spPr/>
      <dgm:t>
        <a:bodyPr/>
        <a:lstStyle/>
        <a:p>
          <a:endParaRPr lang="es-MX"/>
        </a:p>
      </dgm:t>
    </dgm:pt>
    <dgm:pt modelId="{4DB120D6-7F6A-49CB-BB3B-C2E2F96320B5}" type="sibTrans" cxnId="{4CE0C3B7-FF20-4E15-8A3B-3EC598C2D495}">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4">
        <dgm:presLayoutVars>
          <dgm:bulletEnabled val="1"/>
        </dgm:presLayoutVars>
      </dgm:prSet>
      <dgm:spPr/>
    </dgm:pt>
    <dgm:pt modelId="{4373D13A-3D27-4D8B-8426-83F3AB467636}" type="pres">
      <dgm:prSet presAssocID="{AE829A04-8814-4BEF-9B38-9EC040E22A36}" presName="sibTrans" presStyleLbl="sibTrans2D1" presStyleIdx="0" presStyleCnt="3"/>
      <dgm:spPr/>
    </dgm:pt>
    <dgm:pt modelId="{00475837-9E7E-40B9-BAD1-B3C8D01B33B8}" type="pres">
      <dgm:prSet presAssocID="{AE829A04-8814-4BEF-9B38-9EC040E22A36}" presName="connectorText" presStyleLbl="sibTrans2D1" presStyleIdx="0" presStyleCnt="3"/>
      <dgm:spPr/>
    </dgm:pt>
    <dgm:pt modelId="{304F7CF1-E08F-4332-A188-B54B182D1586}" type="pres">
      <dgm:prSet presAssocID="{36C18D9A-2957-4A2F-BE1C-76D58A200564}" presName="node" presStyleLbl="node1" presStyleIdx="1" presStyleCnt="4">
        <dgm:presLayoutVars>
          <dgm:bulletEnabled val="1"/>
        </dgm:presLayoutVars>
      </dgm:prSet>
      <dgm:spPr/>
    </dgm:pt>
    <dgm:pt modelId="{57E85677-0CE4-4AAD-BFCF-47698745C17D}" type="pres">
      <dgm:prSet presAssocID="{49AE0A4C-C570-4715-BE7A-CEBFAB0BF279}" presName="sibTrans" presStyleLbl="sibTrans2D1" presStyleIdx="1" presStyleCnt="3"/>
      <dgm:spPr/>
    </dgm:pt>
    <dgm:pt modelId="{3607E148-1452-460A-9E39-5E59717BB78D}" type="pres">
      <dgm:prSet presAssocID="{49AE0A4C-C570-4715-BE7A-CEBFAB0BF279}" presName="connectorText" presStyleLbl="sibTrans2D1" presStyleIdx="1" presStyleCnt="3"/>
      <dgm:spPr/>
    </dgm:pt>
    <dgm:pt modelId="{ABCB7F93-371F-4665-858C-31E90247D3F0}" type="pres">
      <dgm:prSet presAssocID="{997FC88B-FC43-4257-8CFC-08B3AE45EB05}" presName="node" presStyleLbl="node1" presStyleIdx="2" presStyleCnt="4">
        <dgm:presLayoutVars>
          <dgm:bulletEnabled val="1"/>
        </dgm:presLayoutVars>
      </dgm:prSet>
      <dgm:spPr/>
    </dgm:pt>
    <dgm:pt modelId="{EC03F7D6-1D5A-464C-9650-19ACF140E6FF}" type="pres">
      <dgm:prSet presAssocID="{C7160580-B90D-4062-9B8A-EBF45389D63B}" presName="sibTrans" presStyleLbl="sibTrans2D1" presStyleIdx="2" presStyleCnt="3"/>
      <dgm:spPr/>
    </dgm:pt>
    <dgm:pt modelId="{2C03A139-1728-4704-AF7C-6F12F6671CF1}" type="pres">
      <dgm:prSet presAssocID="{C7160580-B90D-4062-9B8A-EBF45389D63B}" presName="connectorText" presStyleLbl="sibTrans2D1" presStyleIdx="2" presStyleCnt="3"/>
      <dgm:spPr/>
    </dgm:pt>
    <dgm:pt modelId="{72F2DEAC-5B36-4502-9246-E0677776CCCF}" type="pres">
      <dgm:prSet presAssocID="{81356B73-066F-47F2-92BB-42A8F2099C88}" presName="node" presStyleLbl="node1" presStyleIdx="3" presStyleCnt="4">
        <dgm:presLayoutVars>
          <dgm:bulletEnabled val="1"/>
        </dgm:presLayoutVars>
      </dgm:prSet>
      <dgm:spPr/>
    </dgm:pt>
  </dgm:ptLst>
  <dgm:cxnLst>
    <dgm:cxn modelId="{D513B002-419B-4F59-B5C6-60A4AFC5E897}" type="presOf" srcId="{81356B73-066F-47F2-92BB-42A8F2099C88}" destId="{72F2DEAC-5B36-4502-9246-E0677776CCCF}" srcOrd="0" destOrd="0" presId="urn:microsoft.com/office/officeart/2005/8/layout/process2"/>
    <dgm:cxn modelId="{85C48D31-C92D-46D3-B128-3FCE01D5529D}" type="presOf" srcId="{997FC88B-FC43-4257-8CFC-08B3AE45EB05}" destId="{ABCB7F93-371F-4665-858C-31E90247D3F0}" srcOrd="0" destOrd="0" presId="urn:microsoft.com/office/officeart/2005/8/layout/process2"/>
    <dgm:cxn modelId="{8CD7DC34-5A8D-4A4F-82F7-5934235A008C}" srcId="{D5FB8761-6C87-45D4-91FA-DEDDAEE5548D}" destId="{36C18D9A-2957-4A2F-BE1C-76D58A200564}" srcOrd="1" destOrd="0" parTransId="{4506D6D8-7293-46F2-8A70-0D55CC8F771F}" sibTransId="{49AE0A4C-C570-4715-BE7A-CEBFAB0BF279}"/>
    <dgm:cxn modelId="{30AEF63A-310C-4C7B-A860-E6483A29A5AC}" type="presOf" srcId="{D5FB8761-6C87-45D4-91FA-DEDDAEE5548D}" destId="{05ED9019-0DE4-495F-9F25-10DF8EB431EF}" srcOrd="0" destOrd="0" presId="urn:microsoft.com/office/officeart/2005/8/layout/process2"/>
    <dgm:cxn modelId="{D18B163B-DDB2-41EE-A378-1112378C9694}" type="presOf" srcId="{AE829A04-8814-4BEF-9B38-9EC040E22A36}" destId="{00475837-9E7E-40B9-BAD1-B3C8D01B33B8}" srcOrd="1" destOrd="0" presId="urn:microsoft.com/office/officeart/2005/8/layout/process2"/>
    <dgm:cxn modelId="{56825D5C-73BB-4B08-A7CE-F2AE56252773}" type="presOf" srcId="{49AE0A4C-C570-4715-BE7A-CEBFAB0BF279}" destId="{57E85677-0CE4-4AAD-BFCF-47698745C17D}" srcOrd="0" destOrd="0" presId="urn:microsoft.com/office/officeart/2005/8/layout/process2"/>
    <dgm:cxn modelId="{E8A02046-7BF9-4B1C-A742-35E2A895B25F}" type="presOf" srcId="{C7160580-B90D-4062-9B8A-EBF45389D63B}" destId="{2C03A139-1728-4704-AF7C-6F12F6671CF1}" srcOrd="1" destOrd="0" presId="urn:microsoft.com/office/officeart/2005/8/layout/process2"/>
    <dgm:cxn modelId="{4C761D5A-3536-49DC-A629-2CD12314DA90}" type="presOf" srcId="{49AE0A4C-C570-4715-BE7A-CEBFAB0BF279}" destId="{3607E148-1452-460A-9E39-5E59717BB78D}" srcOrd="1" destOrd="0" presId="urn:microsoft.com/office/officeart/2005/8/layout/process2"/>
    <dgm:cxn modelId="{0653A683-8BBF-4A2D-A56F-D4E11E0DDCBA}" type="presOf" srcId="{36C18D9A-2957-4A2F-BE1C-76D58A200564}" destId="{304F7CF1-E08F-4332-A188-B54B182D1586}" srcOrd="0" destOrd="0" presId="urn:microsoft.com/office/officeart/2005/8/layout/process2"/>
    <dgm:cxn modelId="{D2C05D9B-C5FF-4E9E-AEB2-FABFCCA3680C}" type="presOf" srcId="{10459568-32D2-4D0B-AFB3-DE0654C38C7B}" destId="{2E07106C-93F4-4B7D-BFDE-DF003B6B20C3}" srcOrd="0" destOrd="0" presId="urn:microsoft.com/office/officeart/2005/8/layout/process2"/>
    <dgm:cxn modelId="{69F80EA3-C5F4-49EC-9AAF-4CDA325AC230}" type="presOf" srcId="{C7160580-B90D-4062-9B8A-EBF45389D63B}" destId="{EC03F7D6-1D5A-464C-9650-19ACF140E6FF}" srcOrd="0" destOrd="0" presId="urn:microsoft.com/office/officeart/2005/8/layout/process2"/>
    <dgm:cxn modelId="{4CE0C3B7-FF20-4E15-8A3B-3EC598C2D495}" srcId="{D5FB8761-6C87-45D4-91FA-DEDDAEE5548D}" destId="{81356B73-066F-47F2-92BB-42A8F2099C88}" srcOrd="3" destOrd="0" parTransId="{D212581B-EEC0-4D36-9C81-4BAFBCC125D5}" sibTransId="{4DB120D6-7F6A-49CB-BB3B-C2E2F96320B5}"/>
    <dgm:cxn modelId="{48413BD0-1A49-4DD4-A1AE-5ED3ADD60155}" type="presOf" srcId="{AE829A04-8814-4BEF-9B38-9EC040E22A36}" destId="{4373D13A-3D27-4D8B-8426-83F3AB467636}" srcOrd="0" destOrd="0" presId="urn:microsoft.com/office/officeart/2005/8/layout/process2"/>
    <dgm:cxn modelId="{832C3BF7-FDD1-496B-867A-BB0F6CFA1527}" srcId="{D5FB8761-6C87-45D4-91FA-DEDDAEE5548D}" destId="{10459568-32D2-4D0B-AFB3-DE0654C38C7B}" srcOrd="0" destOrd="0" parTransId="{6278D76E-AB3E-4977-ACAD-4C9210EAC95E}" sibTransId="{AE829A04-8814-4BEF-9B38-9EC040E22A36}"/>
    <dgm:cxn modelId="{B8F3A2F7-7A93-4857-8726-111D8698BBC0}" srcId="{D5FB8761-6C87-45D4-91FA-DEDDAEE5548D}" destId="{997FC88B-FC43-4257-8CFC-08B3AE45EB05}" srcOrd="2" destOrd="0" parTransId="{9487167D-35EB-4443-B8B2-5E008F63199E}" sibTransId="{C7160580-B90D-4062-9B8A-EBF45389D63B}"/>
    <dgm:cxn modelId="{C151940B-98CE-4844-AC0B-EE86255C7F43}" type="presParOf" srcId="{05ED9019-0DE4-495F-9F25-10DF8EB431EF}" destId="{2E07106C-93F4-4B7D-BFDE-DF003B6B20C3}" srcOrd="0" destOrd="0" presId="urn:microsoft.com/office/officeart/2005/8/layout/process2"/>
    <dgm:cxn modelId="{3DA573CD-03BB-41C7-87EB-A5DD282DC799}" type="presParOf" srcId="{05ED9019-0DE4-495F-9F25-10DF8EB431EF}" destId="{4373D13A-3D27-4D8B-8426-83F3AB467636}" srcOrd="1" destOrd="0" presId="urn:microsoft.com/office/officeart/2005/8/layout/process2"/>
    <dgm:cxn modelId="{8F3FE594-5071-4B5A-882A-B6183F003B47}" type="presParOf" srcId="{4373D13A-3D27-4D8B-8426-83F3AB467636}" destId="{00475837-9E7E-40B9-BAD1-B3C8D01B33B8}" srcOrd="0" destOrd="0" presId="urn:microsoft.com/office/officeart/2005/8/layout/process2"/>
    <dgm:cxn modelId="{801D821E-E962-4FF8-9DEA-10381594D89B}" type="presParOf" srcId="{05ED9019-0DE4-495F-9F25-10DF8EB431EF}" destId="{304F7CF1-E08F-4332-A188-B54B182D1586}" srcOrd="2" destOrd="0" presId="urn:microsoft.com/office/officeart/2005/8/layout/process2"/>
    <dgm:cxn modelId="{EA46396C-622B-480F-811E-32D67F707145}" type="presParOf" srcId="{05ED9019-0DE4-495F-9F25-10DF8EB431EF}" destId="{57E85677-0CE4-4AAD-BFCF-47698745C17D}" srcOrd="3" destOrd="0" presId="urn:microsoft.com/office/officeart/2005/8/layout/process2"/>
    <dgm:cxn modelId="{63F0E2C6-9E2F-4037-B8BE-4960E4940457}" type="presParOf" srcId="{57E85677-0CE4-4AAD-BFCF-47698745C17D}" destId="{3607E148-1452-460A-9E39-5E59717BB78D}" srcOrd="0" destOrd="0" presId="urn:microsoft.com/office/officeart/2005/8/layout/process2"/>
    <dgm:cxn modelId="{55597A50-D065-422E-9141-A59C15937B27}" type="presParOf" srcId="{05ED9019-0DE4-495F-9F25-10DF8EB431EF}" destId="{ABCB7F93-371F-4665-858C-31E90247D3F0}" srcOrd="4" destOrd="0" presId="urn:microsoft.com/office/officeart/2005/8/layout/process2"/>
    <dgm:cxn modelId="{6AE88913-70D3-4EE3-81C3-C367F0FE11FF}" type="presParOf" srcId="{05ED9019-0DE4-495F-9F25-10DF8EB431EF}" destId="{EC03F7D6-1D5A-464C-9650-19ACF140E6FF}" srcOrd="5" destOrd="0" presId="urn:microsoft.com/office/officeart/2005/8/layout/process2"/>
    <dgm:cxn modelId="{9A3EF759-0CE3-49A3-813B-9B8A7DCFF352}" type="presParOf" srcId="{EC03F7D6-1D5A-464C-9650-19ACF140E6FF}" destId="{2C03A139-1728-4704-AF7C-6F12F6671CF1}" srcOrd="0" destOrd="0" presId="urn:microsoft.com/office/officeart/2005/8/layout/process2"/>
    <dgm:cxn modelId="{7C5543EE-0CFA-492D-81AE-DDF567584433}" type="presParOf" srcId="{05ED9019-0DE4-495F-9F25-10DF8EB431EF}" destId="{72F2DEAC-5B36-4502-9246-E0677776CCCF}"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err="1"/>
            <a:t>Connect</a:t>
          </a:r>
          <a:endParaRPr lang="es-MX" dirty="0"/>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D278C23B-D6E9-49F0-A24E-004BCAC0DC6C}">
      <dgm:prSet phldrT="[Texto]"/>
      <dgm:spPr/>
      <dgm:t>
        <a:bodyPr/>
        <a:lstStyle/>
        <a:p>
          <a:r>
            <a:rPr lang="es-MX" dirty="0" err="1"/>
            <a:t>Send</a:t>
          </a:r>
          <a:r>
            <a:rPr lang="es-MX" dirty="0"/>
            <a:t>/</a:t>
          </a:r>
          <a:r>
            <a:rPr lang="es-MX" dirty="0" err="1"/>
            <a:t>recv</a:t>
          </a:r>
          <a:endParaRPr lang="es-MX" dirty="0"/>
        </a:p>
      </dgm:t>
    </dgm:pt>
    <dgm:pt modelId="{C70BD339-B406-40AE-AB52-F6F13B75C9E2}" type="parTrans" cxnId="{BF70BBE2-BBCB-4998-A37A-6B376EF8751A}">
      <dgm:prSet/>
      <dgm:spPr/>
      <dgm:t>
        <a:bodyPr/>
        <a:lstStyle/>
        <a:p>
          <a:endParaRPr lang="es-MX"/>
        </a:p>
      </dgm:t>
    </dgm:pt>
    <dgm:pt modelId="{4BF9AB76-5395-439E-ADCC-C6B583D12F79}" type="sibTrans" cxnId="{BF70BBE2-BBCB-4998-A37A-6B376EF8751A}">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2">
        <dgm:presLayoutVars>
          <dgm:bulletEnabled val="1"/>
        </dgm:presLayoutVars>
      </dgm:prSet>
      <dgm:spPr/>
    </dgm:pt>
    <dgm:pt modelId="{4373D13A-3D27-4D8B-8426-83F3AB467636}" type="pres">
      <dgm:prSet presAssocID="{AE829A04-8814-4BEF-9B38-9EC040E22A36}" presName="sibTrans" presStyleLbl="sibTrans2D1" presStyleIdx="0" presStyleCnt="1"/>
      <dgm:spPr/>
    </dgm:pt>
    <dgm:pt modelId="{00475837-9E7E-40B9-BAD1-B3C8D01B33B8}" type="pres">
      <dgm:prSet presAssocID="{AE829A04-8814-4BEF-9B38-9EC040E22A36}" presName="connectorText" presStyleLbl="sibTrans2D1" presStyleIdx="0" presStyleCnt="1"/>
      <dgm:spPr/>
    </dgm:pt>
    <dgm:pt modelId="{F0C844B6-4157-4DA2-8E03-3FFC6C4020E6}" type="pres">
      <dgm:prSet presAssocID="{D278C23B-D6E9-49F0-A24E-004BCAC0DC6C}" presName="node" presStyleLbl="node1" presStyleIdx="1" presStyleCnt="2">
        <dgm:presLayoutVars>
          <dgm:bulletEnabled val="1"/>
        </dgm:presLayoutVars>
      </dgm:prSet>
      <dgm:spPr/>
    </dgm:pt>
  </dgm:ptLst>
  <dgm:cxnLst>
    <dgm:cxn modelId="{72ED3A24-AB1A-4EBC-8BC7-E00299C606E7}" type="presOf" srcId="{D5FB8761-6C87-45D4-91FA-DEDDAEE5548D}" destId="{05ED9019-0DE4-495F-9F25-10DF8EB431EF}" srcOrd="0" destOrd="0" presId="urn:microsoft.com/office/officeart/2005/8/layout/process2"/>
    <dgm:cxn modelId="{633A3C5C-7729-4103-AFD7-30ECD9CFAA20}" type="presOf" srcId="{AE829A04-8814-4BEF-9B38-9EC040E22A36}" destId="{00475837-9E7E-40B9-BAD1-B3C8D01B33B8}" srcOrd="1" destOrd="0" presId="urn:microsoft.com/office/officeart/2005/8/layout/process2"/>
    <dgm:cxn modelId="{553DD775-68B4-455B-AD43-6FE23405D69A}" type="presOf" srcId="{10459568-32D2-4D0B-AFB3-DE0654C38C7B}" destId="{2E07106C-93F4-4B7D-BFDE-DF003B6B20C3}" srcOrd="0" destOrd="0" presId="urn:microsoft.com/office/officeart/2005/8/layout/process2"/>
    <dgm:cxn modelId="{F7B91F95-4D15-4283-B99A-89E9131E413E}" type="presOf" srcId="{AE829A04-8814-4BEF-9B38-9EC040E22A36}" destId="{4373D13A-3D27-4D8B-8426-83F3AB467636}" srcOrd="0" destOrd="0" presId="urn:microsoft.com/office/officeart/2005/8/layout/process2"/>
    <dgm:cxn modelId="{86567CBE-8912-46C9-A076-A470ED8BA928}" type="presOf" srcId="{D278C23B-D6E9-49F0-A24E-004BCAC0DC6C}" destId="{F0C844B6-4157-4DA2-8E03-3FFC6C4020E6}" srcOrd="0" destOrd="0" presId="urn:microsoft.com/office/officeart/2005/8/layout/process2"/>
    <dgm:cxn modelId="{BF70BBE2-BBCB-4998-A37A-6B376EF8751A}" srcId="{D5FB8761-6C87-45D4-91FA-DEDDAEE5548D}" destId="{D278C23B-D6E9-49F0-A24E-004BCAC0DC6C}" srcOrd="1" destOrd="0" parTransId="{C70BD339-B406-40AE-AB52-F6F13B75C9E2}" sibTransId="{4BF9AB76-5395-439E-ADCC-C6B583D12F79}"/>
    <dgm:cxn modelId="{832C3BF7-FDD1-496B-867A-BB0F6CFA1527}" srcId="{D5FB8761-6C87-45D4-91FA-DEDDAEE5548D}" destId="{10459568-32D2-4D0B-AFB3-DE0654C38C7B}" srcOrd="0" destOrd="0" parTransId="{6278D76E-AB3E-4977-ACAD-4C9210EAC95E}" sibTransId="{AE829A04-8814-4BEF-9B38-9EC040E22A36}"/>
    <dgm:cxn modelId="{8E7F476C-BF80-48DF-A370-19B88626D22E}" type="presParOf" srcId="{05ED9019-0DE4-495F-9F25-10DF8EB431EF}" destId="{2E07106C-93F4-4B7D-BFDE-DF003B6B20C3}" srcOrd="0" destOrd="0" presId="urn:microsoft.com/office/officeart/2005/8/layout/process2"/>
    <dgm:cxn modelId="{F2D95892-1EA7-4837-856B-E6E365314D5C}" type="presParOf" srcId="{05ED9019-0DE4-495F-9F25-10DF8EB431EF}" destId="{4373D13A-3D27-4D8B-8426-83F3AB467636}" srcOrd="1" destOrd="0" presId="urn:microsoft.com/office/officeart/2005/8/layout/process2"/>
    <dgm:cxn modelId="{B64AE3D6-C181-400F-A723-00C545D0DD25}" type="presParOf" srcId="{4373D13A-3D27-4D8B-8426-83F3AB467636}" destId="{00475837-9E7E-40B9-BAD1-B3C8D01B33B8}" srcOrd="0" destOrd="0" presId="urn:microsoft.com/office/officeart/2005/8/layout/process2"/>
    <dgm:cxn modelId="{B9B67F1A-011B-4B0E-A1AB-3838F6F4B9AB}" type="presParOf" srcId="{05ED9019-0DE4-495F-9F25-10DF8EB431EF}" destId="{F0C844B6-4157-4DA2-8E03-3FFC6C4020E6}"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err="1"/>
            <a:t>bind</a:t>
          </a:r>
          <a:endParaRPr lang="es-MX" dirty="0"/>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1" custLinFactNeighborX="-4545" custLinFactNeighborY="-646">
        <dgm:presLayoutVars>
          <dgm:bulletEnabled val="1"/>
        </dgm:presLayoutVars>
      </dgm:prSet>
      <dgm:spPr/>
    </dgm:pt>
  </dgm:ptLst>
  <dgm:cxnLst>
    <dgm:cxn modelId="{2F483A21-047C-46B8-974E-CF3601D8EC99}" type="presOf" srcId="{D5FB8761-6C87-45D4-91FA-DEDDAEE5548D}" destId="{05ED9019-0DE4-495F-9F25-10DF8EB431EF}" srcOrd="0" destOrd="0" presId="urn:microsoft.com/office/officeart/2005/8/layout/process2"/>
    <dgm:cxn modelId="{8B9A0D9C-8494-4EEE-A574-971CE0BD4E1A}" type="presOf" srcId="{10459568-32D2-4D0B-AFB3-DE0654C38C7B}" destId="{2E07106C-93F4-4B7D-BFDE-DF003B6B20C3}" srcOrd="0" destOrd="0" presId="urn:microsoft.com/office/officeart/2005/8/layout/process2"/>
    <dgm:cxn modelId="{832C3BF7-FDD1-496B-867A-BB0F6CFA1527}" srcId="{D5FB8761-6C87-45D4-91FA-DEDDAEE5548D}" destId="{10459568-32D2-4D0B-AFB3-DE0654C38C7B}" srcOrd="0" destOrd="0" parTransId="{6278D76E-AB3E-4977-ACAD-4C9210EAC95E}" sibTransId="{AE829A04-8814-4BEF-9B38-9EC040E22A36}"/>
    <dgm:cxn modelId="{BC27DE7E-FC74-4ED2-A4A6-F4ACBA1C0CBC}" type="presParOf" srcId="{05ED9019-0DE4-495F-9F25-10DF8EB431EF}" destId="{2E07106C-93F4-4B7D-BFDE-DF003B6B20C3}" srcOrd="0"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E66E7-0263-4EFC-B52F-1A1333164077}">
      <dsp:nvSpPr>
        <dsp:cNvPr id="0" name=""/>
        <dsp:cNvSpPr/>
      </dsp:nvSpPr>
      <dsp:spPr>
        <a:xfrm>
          <a:off x="0" y="0"/>
          <a:ext cx="7634287" cy="83534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Aplicación</a:t>
          </a:r>
        </a:p>
        <a:p>
          <a:pPr marL="114300" lvl="1" indent="-114300" algn="l" defTabSz="577850">
            <a:lnSpc>
              <a:spcPct val="90000"/>
            </a:lnSpc>
            <a:spcBef>
              <a:spcPct val="0"/>
            </a:spcBef>
            <a:spcAft>
              <a:spcPct val="15000"/>
            </a:spcAft>
            <a:buChar char="•"/>
          </a:pPr>
          <a:r>
            <a:rPr lang="es-MX" sz="1300" kern="1200" dirty="0"/>
            <a:t>HTTP, FTP, TFTP, etc.</a:t>
          </a:r>
        </a:p>
      </dsp:txBody>
      <dsp:txXfrm>
        <a:off x="1610392" y="0"/>
        <a:ext cx="6023894" cy="835347"/>
      </dsp:txXfrm>
    </dsp:sp>
    <dsp:sp modelId="{7873ABC6-B4B4-402E-9DE2-D60EA1A14613}">
      <dsp:nvSpPr>
        <dsp:cNvPr id="0" name=""/>
        <dsp:cNvSpPr/>
      </dsp:nvSpPr>
      <dsp:spPr>
        <a:xfrm>
          <a:off x="83534" y="83534"/>
          <a:ext cx="1526857" cy="668277"/>
        </a:xfrm>
        <a:prstGeom prst="roundRect">
          <a:avLst>
            <a:gd name="adj" fmla="val 10000"/>
          </a:avLst>
        </a:prstGeom>
        <a:blipFill rotWithShape="1">
          <a:blip xmlns:r="http://schemas.openxmlformats.org/officeDocument/2006/relationships" r:embed="rId1"/>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9826B-A55A-4388-AD51-92628D224C7A}">
      <dsp:nvSpPr>
        <dsp:cNvPr id="0" name=""/>
        <dsp:cNvSpPr/>
      </dsp:nvSpPr>
      <dsp:spPr>
        <a:xfrm>
          <a:off x="0" y="918882"/>
          <a:ext cx="7634287" cy="83534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Transporte</a:t>
          </a:r>
        </a:p>
        <a:p>
          <a:pPr marL="114300" lvl="1" indent="-114300" algn="l" defTabSz="577850">
            <a:lnSpc>
              <a:spcPct val="90000"/>
            </a:lnSpc>
            <a:spcBef>
              <a:spcPct val="0"/>
            </a:spcBef>
            <a:spcAft>
              <a:spcPct val="15000"/>
            </a:spcAft>
            <a:buChar char="•"/>
          </a:pPr>
          <a:r>
            <a:rPr lang="es-MX" sz="1300" kern="1200" dirty="0"/>
            <a:t>TCP</a:t>
          </a:r>
        </a:p>
        <a:p>
          <a:pPr marL="114300" lvl="1" indent="-114300" algn="l" defTabSz="577850">
            <a:lnSpc>
              <a:spcPct val="90000"/>
            </a:lnSpc>
            <a:spcBef>
              <a:spcPct val="0"/>
            </a:spcBef>
            <a:spcAft>
              <a:spcPct val="15000"/>
            </a:spcAft>
            <a:buChar char="•"/>
          </a:pPr>
          <a:r>
            <a:rPr lang="es-MX" sz="1300" kern="1200" dirty="0"/>
            <a:t>UDP</a:t>
          </a:r>
        </a:p>
      </dsp:txBody>
      <dsp:txXfrm>
        <a:off x="1610392" y="918882"/>
        <a:ext cx="6023894" cy="835347"/>
      </dsp:txXfrm>
    </dsp:sp>
    <dsp:sp modelId="{A59D1F9C-A7C4-4B3E-B240-4EF6E17CD308}">
      <dsp:nvSpPr>
        <dsp:cNvPr id="0" name=""/>
        <dsp:cNvSpPr/>
      </dsp:nvSpPr>
      <dsp:spPr>
        <a:xfrm>
          <a:off x="295599" y="992118"/>
          <a:ext cx="1102726" cy="688874"/>
        </a:xfrm>
        <a:prstGeom prst="roundRect">
          <a:avLst>
            <a:gd name="adj" fmla="val 10000"/>
          </a:avLst>
        </a:prstGeom>
        <a:blipFill rotWithShape="1">
          <a:blip xmlns:r="http://schemas.openxmlformats.org/officeDocument/2006/relationships" r:embed="rId2"/>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B9A77-96BF-491B-BED6-2AF4D1D295EE}">
      <dsp:nvSpPr>
        <dsp:cNvPr id="0" name=""/>
        <dsp:cNvSpPr/>
      </dsp:nvSpPr>
      <dsp:spPr>
        <a:xfrm>
          <a:off x="0" y="1837764"/>
          <a:ext cx="7634287" cy="83534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Internet</a:t>
          </a:r>
        </a:p>
        <a:p>
          <a:pPr marL="114300" lvl="1" indent="-114300" algn="l" defTabSz="577850">
            <a:lnSpc>
              <a:spcPct val="90000"/>
            </a:lnSpc>
            <a:spcBef>
              <a:spcPct val="0"/>
            </a:spcBef>
            <a:spcAft>
              <a:spcPct val="15000"/>
            </a:spcAft>
            <a:buChar char="•"/>
          </a:pPr>
          <a:r>
            <a:rPr lang="es-MX" sz="1300" kern="1200" dirty="0"/>
            <a:t>IP</a:t>
          </a:r>
        </a:p>
        <a:p>
          <a:pPr marL="114300" lvl="1" indent="-114300" algn="l" defTabSz="577850">
            <a:lnSpc>
              <a:spcPct val="90000"/>
            </a:lnSpc>
            <a:spcBef>
              <a:spcPct val="0"/>
            </a:spcBef>
            <a:spcAft>
              <a:spcPct val="15000"/>
            </a:spcAft>
            <a:buChar char="•"/>
          </a:pPr>
          <a:r>
            <a:rPr lang="es-MX" sz="1300" kern="1200" dirty="0"/>
            <a:t>IGMP</a:t>
          </a:r>
        </a:p>
      </dsp:txBody>
      <dsp:txXfrm>
        <a:off x="1610392" y="1837764"/>
        <a:ext cx="6023894" cy="835347"/>
      </dsp:txXfrm>
    </dsp:sp>
    <dsp:sp modelId="{9883CC22-1D9A-41BF-BC9E-D69E2C7454A0}">
      <dsp:nvSpPr>
        <dsp:cNvPr id="0" name=""/>
        <dsp:cNvSpPr/>
      </dsp:nvSpPr>
      <dsp:spPr>
        <a:xfrm>
          <a:off x="83534" y="1921299"/>
          <a:ext cx="1526857" cy="668277"/>
        </a:xfrm>
        <a:prstGeom prst="roundRect">
          <a:avLst>
            <a:gd name="adj" fmla="val 10000"/>
          </a:avLst>
        </a:prstGeom>
        <a:blipFill rotWithShape="1">
          <a:blip xmlns:r="http://schemas.openxmlformats.org/officeDocument/2006/relationships" r:embed="rId3"/>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FC4D32-7E1B-4BD5-A6EC-0EF21ED8ADC9}">
      <dsp:nvSpPr>
        <dsp:cNvPr id="0" name=""/>
        <dsp:cNvSpPr/>
      </dsp:nvSpPr>
      <dsp:spPr>
        <a:xfrm>
          <a:off x="0" y="2756646"/>
          <a:ext cx="7634287" cy="83534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MX" sz="1700" kern="1200" dirty="0"/>
            <a:t>Acceso a la red</a:t>
          </a:r>
        </a:p>
        <a:p>
          <a:pPr marL="114300" lvl="1" indent="-114300" algn="l" defTabSz="577850">
            <a:lnSpc>
              <a:spcPct val="90000"/>
            </a:lnSpc>
            <a:spcBef>
              <a:spcPct val="0"/>
            </a:spcBef>
            <a:spcAft>
              <a:spcPct val="15000"/>
            </a:spcAft>
            <a:buChar char="•"/>
          </a:pPr>
          <a:r>
            <a:rPr lang="es-MX" sz="1300" kern="1200" dirty="0"/>
            <a:t>LLC</a:t>
          </a:r>
        </a:p>
        <a:p>
          <a:pPr marL="114300" lvl="1" indent="-114300" algn="l" defTabSz="577850">
            <a:lnSpc>
              <a:spcPct val="90000"/>
            </a:lnSpc>
            <a:spcBef>
              <a:spcPct val="0"/>
            </a:spcBef>
            <a:spcAft>
              <a:spcPct val="15000"/>
            </a:spcAft>
            <a:buChar char="•"/>
          </a:pPr>
          <a:r>
            <a:rPr lang="es-MX" sz="1300" kern="1200" dirty="0"/>
            <a:t>MAC</a:t>
          </a:r>
        </a:p>
      </dsp:txBody>
      <dsp:txXfrm>
        <a:off x="1610392" y="2756646"/>
        <a:ext cx="6023894" cy="835347"/>
      </dsp:txXfrm>
    </dsp:sp>
    <dsp:sp modelId="{B26B977C-18DA-46DD-816A-1096AFB13D00}">
      <dsp:nvSpPr>
        <dsp:cNvPr id="0" name=""/>
        <dsp:cNvSpPr/>
      </dsp:nvSpPr>
      <dsp:spPr>
        <a:xfrm>
          <a:off x="83534" y="2840181"/>
          <a:ext cx="1526857" cy="668277"/>
        </a:xfrm>
        <a:prstGeom prst="roundRect">
          <a:avLst>
            <a:gd name="adj" fmla="val 10000"/>
          </a:avLst>
        </a:prstGeom>
        <a:blipFill rotWithShape="1">
          <a:blip xmlns:r="http://schemas.openxmlformats.org/officeDocument/2006/relationships" r:embed="rId4"/>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1117850" y="552"/>
          <a:ext cx="1519059" cy="64640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Socket</a:t>
          </a:r>
        </a:p>
      </dsp:txBody>
      <dsp:txXfrm>
        <a:off x="1136783" y="19485"/>
        <a:ext cx="1481193" cy="608542"/>
      </dsp:txXfrm>
    </dsp:sp>
    <dsp:sp modelId="{4373D13A-3D27-4D8B-8426-83F3AB467636}">
      <dsp:nvSpPr>
        <dsp:cNvPr id="0" name=""/>
        <dsp:cNvSpPr/>
      </dsp:nvSpPr>
      <dsp:spPr>
        <a:xfrm rot="5400000">
          <a:off x="1756178" y="663120"/>
          <a:ext cx="242403" cy="2908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5400000">
        <a:off x="1790116" y="687360"/>
        <a:ext cx="174529" cy="169682"/>
      </dsp:txXfrm>
    </dsp:sp>
    <dsp:sp modelId="{304F7CF1-E08F-4332-A188-B54B182D1586}">
      <dsp:nvSpPr>
        <dsp:cNvPr id="0" name=""/>
        <dsp:cNvSpPr/>
      </dsp:nvSpPr>
      <dsp:spPr>
        <a:xfrm>
          <a:off x="1117850" y="970164"/>
          <a:ext cx="1519059" cy="64640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Bind</a:t>
          </a:r>
          <a:endParaRPr lang="es-MX" sz="1800" kern="1200" dirty="0"/>
        </a:p>
      </dsp:txBody>
      <dsp:txXfrm>
        <a:off x="1136783" y="989097"/>
        <a:ext cx="1481193" cy="608542"/>
      </dsp:txXfrm>
    </dsp:sp>
    <dsp:sp modelId="{57E85677-0CE4-4AAD-BFCF-47698745C17D}">
      <dsp:nvSpPr>
        <dsp:cNvPr id="0" name=""/>
        <dsp:cNvSpPr/>
      </dsp:nvSpPr>
      <dsp:spPr>
        <a:xfrm rot="5400000">
          <a:off x="1756178" y="1632733"/>
          <a:ext cx="242403" cy="2908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5400000">
        <a:off x="1790116" y="1656973"/>
        <a:ext cx="174529" cy="169682"/>
      </dsp:txXfrm>
    </dsp:sp>
    <dsp:sp modelId="{F0C844B6-4157-4DA2-8E03-3FFC6C4020E6}">
      <dsp:nvSpPr>
        <dsp:cNvPr id="0" name=""/>
        <dsp:cNvSpPr/>
      </dsp:nvSpPr>
      <dsp:spPr>
        <a:xfrm>
          <a:off x="1117850" y="1939777"/>
          <a:ext cx="1519059" cy="64640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Sendto</a:t>
          </a:r>
          <a:r>
            <a:rPr lang="es-MX" sz="1800" kern="1200" dirty="0"/>
            <a:t>/</a:t>
          </a:r>
          <a:r>
            <a:rPr lang="es-MX" sz="1800" kern="1200" dirty="0" err="1"/>
            <a:t>recvto</a:t>
          </a:r>
          <a:endParaRPr lang="es-MX" sz="1800" kern="1200" dirty="0"/>
        </a:p>
      </dsp:txBody>
      <dsp:txXfrm>
        <a:off x="1136783" y="1958710"/>
        <a:ext cx="1481193" cy="608542"/>
      </dsp:txXfrm>
    </dsp:sp>
    <dsp:sp modelId="{8D30216C-FE7B-4D90-8FA6-F9F013538296}">
      <dsp:nvSpPr>
        <dsp:cNvPr id="0" name=""/>
        <dsp:cNvSpPr/>
      </dsp:nvSpPr>
      <dsp:spPr>
        <a:xfrm rot="5400000">
          <a:off x="1756178" y="2602345"/>
          <a:ext cx="242403" cy="2908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5400000">
        <a:off x="1790116" y="2626585"/>
        <a:ext cx="174529" cy="169682"/>
      </dsp:txXfrm>
    </dsp:sp>
    <dsp:sp modelId="{ABCB7F93-371F-4665-858C-31E90247D3F0}">
      <dsp:nvSpPr>
        <dsp:cNvPr id="0" name=""/>
        <dsp:cNvSpPr/>
      </dsp:nvSpPr>
      <dsp:spPr>
        <a:xfrm>
          <a:off x="1117850" y="2909389"/>
          <a:ext cx="1519059" cy="64640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Shutdown</a:t>
          </a:r>
          <a:endParaRPr lang="es-MX" sz="1800" kern="1200" dirty="0"/>
        </a:p>
      </dsp:txBody>
      <dsp:txXfrm>
        <a:off x="1136783" y="2928322"/>
        <a:ext cx="1481193" cy="608542"/>
      </dsp:txXfrm>
    </dsp:sp>
    <dsp:sp modelId="{EC03F7D6-1D5A-464C-9650-19ACF140E6FF}">
      <dsp:nvSpPr>
        <dsp:cNvPr id="0" name=""/>
        <dsp:cNvSpPr/>
      </dsp:nvSpPr>
      <dsp:spPr>
        <a:xfrm rot="5400000">
          <a:off x="1756178" y="3571958"/>
          <a:ext cx="242403" cy="2908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5400000">
        <a:off x="1790116" y="3596198"/>
        <a:ext cx="174529" cy="169682"/>
      </dsp:txXfrm>
    </dsp:sp>
    <dsp:sp modelId="{72F2DEAC-5B36-4502-9246-E0677776CCCF}">
      <dsp:nvSpPr>
        <dsp:cNvPr id="0" name=""/>
        <dsp:cNvSpPr/>
      </dsp:nvSpPr>
      <dsp:spPr>
        <a:xfrm>
          <a:off x="1117850" y="3879002"/>
          <a:ext cx="1519059" cy="64640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Close</a:t>
          </a:r>
          <a:endParaRPr lang="es-MX" sz="1800" kern="1200" dirty="0"/>
        </a:p>
      </dsp:txBody>
      <dsp:txXfrm>
        <a:off x="1136783" y="3897935"/>
        <a:ext cx="1481193" cy="608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742301" y="174"/>
          <a:ext cx="1107684" cy="57170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Connect</a:t>
          </a:r>
          <a:endParaRPr lang="es-MX" sz="1800" kern="1200" dirty="0"/>
        </a:p>
      </dsp:txBody>
      <dsp:txXfrm>
        <a:off x="759046" y="16919"/>
        <a:ext cx="1074194" cy="538217"/>
      </dsp:txXfrm>
    </dsp:sp>
    <dsp:sp modelId="{4373D13A-3D27-4D8B-8426-83F3AB467636}">
      <dsp:nvSpPr>
        <dsp:cNvPr id="0" name=""/>
        <dsp:cNvSpPr/>
      </dsp:nvSpPr>
      <dsp:spPr>
        <a:xfrm rot="5400000">
          <a:off x="1188948" y="586175"/>
          <a:ext cx="214390" cy="2572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rot="-5400000">
        <a:off x="1218964" y="607614"/>
        <a:ext cx="154360" cy="150073"/>
      </dsp:txXfrm>
    </dsp:sp>
    <dsp:sp modelId="{F0C844B6-4157-4DA2-8E03-3FFC6C4020E6}">
      <dsp:nvSpPr>
        <dsp:cNvPr id="0" name=""/>
        <dsp:cNvSpPr/>
      </dsp:nvSpPr>
      <dsp:spPr>
        <a:xfrm>
          <a:off x="742301" y="857736"/>
          <a:ext cx="1107684" cy="57170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a:t>
          </a:r>
          <a:r>
            <a:rPr lang="es-MX" sz="1800" kern="1200" dirty="0"/>
            <a:t>/</a:t>
          </a:r>
          <a:r>
            <a:rPr lang="es-MX" sz="1800" kern="1200" dirty="0" err="1"/>
            <a:t>recv</a:t>
          </a:r>
          <a:endParaRPr lang="es-MX" sz="1800" kern="1200" dirty="0"/>
        </a:p>
      </dsp:txBody>
      <dsp:txXfrm>
        <a:off x="759046" y="874481"/>
        <a:ext cx="1074194" cy="538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1109231" y="2209"/>
          <a:ext cx="1536297" cy="82209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Socket</a:t>
          </a:r>
        </a:p>
      </dsp:txBody>
      <dsp:txXfrm>
        <a:off x="1133309" y="26287"/>
        <a:ext cx="1488141" cy="773942"/>
      </dsp:txXfrm>
    </dsp:sp>
    <dsp:sp modelId="{4373D13A-3D27-4D8B-8426-83F3AB467636}">
      <dsp:nvSpPr>
        <dsp:cNvPr id="0" name=""/>
        <dsp:cNvSpPr/>
      </dsp:nvSpPr>
      <dsp:spPr>
        <a:xfrm rot="5400000">
          <a:off x="1723236" y="844861"/>
          <a:ext cx="308287" cy="369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MX" sz="1400" kern="1200"/>
        </a:p>
      </dsp:txBody>
      <dsp:txXfrm rot="-5400000">
        <a:off x="1766397" y="875689"/>
        <a:ext cx="221966" cy="215801"/>
      </dsp:txXfrm>
    </dsp:sp>
    <dsp:sp modelId="{304F7CF1-E08F-4332-A188-B54B182D1586}">
      <dsp:nvSpPr>
        <dsp:cNvPr id="0" name=""/>
        <dsp:cNvSpPr/>
      </dsp:nvSpPr>
      <dsp:spPr>
        <a:xfrm>
          <a:off x="1109231" y="1235358"/>
          <a:ext cx="1536297" cy="82209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Sendto</a:t>
          </a:r>
          <a:r>
            <a:rPr lang="es-MX" sz="1800" kern="1200" dirty="0"/>
            <a:t>/</a:t>
          </a:r>
          <a:r>
            <a:rPr lang="es-MX" sz="1800" kern="1200" dirty="0" err="1"/>
            <a:t>recvto</a:t>
          </a:r>
          <a:endParaRPr lang="es-MX" sz="1800" kern="1200" dirty="0"/>
        </a:p>
      </dsp:txBody>
      <dsp:txXfrm>
        <a:off x="1133309" y="1259436"/>
        <a:ext cx="1488141" cy="773942"/>
      </dsp:txXfrm>
    </dsp:sp>
    <dsp:sp modelId="{57E85677-0CE4-4AAD-BFCF-47698745C17D}">
      <dsp:nvSpPr>
        <dsp:cNvPr id="0" name=""/>
        <dsp:cNvSpPr/>
      </dsp:nvSpPr>
      <dsp:spPr>
        <a:xfrm rot="5400000">
          <a:off x="1723236" y="2078009"/>
          <a:ext cx="308287" cy="369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MX" sz="1400" kern="1200"/>
        </a:p>
      </dsp:txBody>
      <dsp:txXfrm rot="-5400000">
        <a:off x="1766397" y="2108837"/>
        <a:ext cx="221966" cy="215801"/>
      </dsp:txXfrm>
    </dsp:sp>
    <dsp:sp modelId="{ABCB7F93-371F-4665-858C-31E90247D3F0}">
      <dsp:nvSpPr>
        <dsp:cNvPr id="0" name=""/>
        <dsp:cNvSpPr/>
      </dsp:nvSpPr>
      <dsp:spPr>
        <a:xfrm>
          <a:off x="1109231" y="2468506"/>
          <a:ext cx="1536297" cy="82209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Shutdown</a:t>
          </a:r>
          <a:endParaRPr lang="es-MX" sz="1800" kern="1200" dirty="0"/>
        </a:p>
      </dsp:txBody>
      <dsp:txXfrm>
        <a:off x="1133309" y="2492584"/>
        <a:ext cx="1488141" cy="773942"/>
      </dsp:txXfrm>
    </dsp:sp>
    <dsp:sp modelId="{EC03F7D6-1D5A-464C-9650-19ACF140E6FF}">
      <dsp:nvSpPr>
        <dsp:cNvPr id="0" name=""/>
        <dsp:cNvSpPr/>
      </dsp:nvSpPr>
      <dsp:spPr>
        <a:xfrm rot="5400000">
          <a:off x="1723236" y="3311157"/>
          <a:ext cx="308287" cy="369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MX" sz="1400" kern="1200"/>
        </a:p>
      </dsp:txBody>
      <dsp:txXfrm rot="-5400000">
        <a:off x="1766397" y="3341985"/>
        <a:ext cx="221966" cy="215801"/>
      </dsp:txXfrm>
    </dsp:sp>
    <dsp:sp modelId="{72F2DEAC-5B36-4502-9246-E0677776CCCF}">
      <dsp:nvSpPr>
        <dsp:cNvPr id="0" name=""/>
        <dsp:cNvSpPr/>
      </dsp:nvSpPr>
      <dsp:spPr>
        <a:xfrm>
          <a:off x="1109231" y="3701654"/>
          <a:ext cx="1536297" cy="822098"/>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Close</a:t>
          </a:r>
          <a:endParaRPr lang="es-MX" sz="1800" kern="1200" dirty="0"/>
        </a:p>
      </dsp:txBody>
      <dsp:txXfrm>
        <a:off x="1133309" y="3725732"/>
        <a:ext cx="1488141" cy="773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742301" y="174"/>
          <a:ext cx="1107684" cy="57170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Connect</a:t>
          </a:r>
          <a:endParaRPr lang="es-MX" sz="1800" kern="1200" dirty="0"/>
        </a:p>
      </dsp:txBody>
      <dsp:txXfrm>
        <a:off x="759046" y="16919"/>
        <a:ext cx="1074194" cy="538217"/>
      </dsp:txXfrm>
    </dsp:sp>
    <dsp:sp modelId="{4373D13A-3D27-4D8B-8426-83F3AB467636}">
      <dsp:nvSpPr>
        <dsp:cNvPr id="0" name=""/>
        <dsp:cNvSpPr/>
      </dsp:nvSpPr>
      <dsp:spPr>
        <a:xfrm rot="5400000">
          <a:off x="1188948" y="586175"/>
          <a:ext cx="214390" cy="2572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rot="-5400000">
        <a:off x="1218964" y="607614"/>
        <a:ext cx="154360" cy="150073"/>
      </dsp:txXfrm>
    </dsp:sp>
    <dsp:sp modelId="{F0C844B6-4157-4DA2-8E03-3FFC6C4020E6}">
      <dsp:nvSpPr>
        <dsp:cNvPr id="0" name=""/>
        <dsp:cNvSpPr/>
      </dsp:nvSpPr>
      <dsp:spPr>
        <a:xfrm>
          <a:off x="742301" y="857736"/>
          <a:ext cx="1107684" cy="57170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a:t>
          </a:r>
          <a:r>
            <a:rPr lang="es-MX" sz="1800" kern="1200" dirty="0"/>
            <a:t>/</a:t>
          </a:r>
          <a:r>
            <a:rPr lang="es-MX" sz="1800" kern="1200" dirty="0" err="1"/>
            <a:t>recv</a:t>
          </a:r>
          <a:endParaRPr lang="es-MX" sz="1800" kern="1200" dirty="0"/>
        </a:p>
      </dsp:txBody>
      <dsp:txXfrm>
        <a:off x="759046" y="874481"/>
        <a:ext cx="1074194" cy="5382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360039" y="0"/>
          <a:ext cx="1484712" cy="82484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err="1"/>
            <a:t>bind</a:t>
          </a:r>
          <a:endParaRPr lang="es-MX" sz="3700" kern="1200" dirty="0"/>
        </a:p>
      </dsp:txBody>
      <dsp:txXfrm>
        <a:off x="384198" y="24159"/>
        <a:ext cx="1436394" cy="776522"/>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4EAEB-E20A-4B2A-B7D2-83DEC4BBE260}" type="datetimeFigureOut">
              <a:rPr lang="es-MX" smtClean="0"/>
              <a:t>28/02/2019</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F871C-012F-4067-AF2F-FD2DF6FF3B82}" type="slidenum">
              <a:rPr lang="es-MX" smtClean="0"/>
              <a:t>‹Nº›</a:t>
            </a:fld>
            <a:endParaRPr lang="es-MX"/>
          </a:p>
        </p:txBody>
      </p:sp>
    </p:spTree>
    <p:extLst>
      <p:ext uri="{BB962C8B-B14F-4D97-AF65-F5344CB8AC3E}">
        <p14:creationId xmlns:p14="http://schemas.microsoft.com/office/powerpoint/2010/main" val="781126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Se</a:t>
            </a:r>
            <a:r>
              <a:rPr lang="es-MX" baseline="0" dirty="0"/>
              <a:t> busca dar un repaso de la arquitectura TCP/IP; danto énfasis en la capa de transporte.</a:t>
            </a:r>
          </a:p>
          <a:p>
            <a:pPr marL="171450" indent="-171450">
              <a:buFont typeface="Arial" panose="020B0604020202020204" pitchFamily="34" charset="0"/>
              <a:buChar char="•"/>
            </a:pPr>
            <a:r>
              <a:rPr lang="es-MX" baseline="0" dirty="0"/>
              <a:t>Acceso a la red</a:t>
            </a:r>
          </a:p>
          <a:p>
            <a:pPr marL="628650" lvl="1" indent="-171450">
              <a:buFont typeface="Arial" panose="020B0604020202020204" pitchFamily="34" charset="0"/>
              <a:buChar char="•"/>
            </a:pPr>
            <a:r>
              <a:rPr lang="es-MX" baseline="0" dirty="0"/>
              <a:t>Incluye la capa de red</a:t>
            </a:r>
          </a:p>
          <a:p>
            <a:pPr marL="628650" lvl="1" indent="-171450">
              <a:buFont typeface="Arial" panose="020B0604020202020204" pitchFamily="34" charset="0"/>
              <a:buChar char="•"/>
            </a:pPr>
            <a:r>
              <a:rPr lang="es-MX" baseline="0" dirty="0"/>
              <a:t>Modelo de referencia IEEE 802</a:t>
            </a:r>
          </a:p>
          <a:p>
            <a:pPr marL="628650" lvl="1" indent="-171450">
              <a:buFont typeface="Arial" panose="020B0604020202020204" pitchFamily="34" charset="0"/>
              <a:buChar char="•"/>
            </a:pPr>
            <a:r>
              <a:rPr lang="es-MX" dirty="0"/>
              <a:t>Control</a:t>
            </a:r>
            <a:r>
              <a:rPr lang="es-MX" baseline="0" dirty="0"/>
              <a:t> de enlace lógico (LLC)</a:t>
            </a:r>
          </a:p>
          <a:p>
            <a:pPr marL="628650" lvl="1" indent="-171450">
              <a:buFont typeface="Arial" panose="020B0604020202020204" pitchFamily="34" charset="0"/>
              <a:buChar char="•"/>
            </a:pPr>
            <a:r>
              <a:rPr lang="es-MX" baseline="0" dirty="0"/>
              <a:t>Control de acceso al medio (MAC)</a:t>
            </a:r>
          </a:p>
          <a:p>
            <a:pPr marL="171450" lvl="0" indent="-171450">
              <a:buFont typeface="Arial" panose="020B0604020202020204" pitchFamily="34" charset="0"/>
              <a:buChar char="•"/>
            </a:pPr>
            <a:r>
              <a:rPr lang="es-MX" baseline="0" dirty="0"/>
              <a:t>Internet</a:t>
            </a:r>
          </a:p>
          <a:p>
            <a:pPr marL="628650" lvl="1" indent="-171450">
              <a:buFont typeface="Arial" panose="020B0604020202020204" pitchFamily="34" charset="0"/>
              <a:buChar char="•"/>
            </a:pPr>
            <a:r>
              <a:rPr lang="es-MX" baseline="0" dirty="0"/>
              <a:t>IP e IGMP</a:t>
            </a:r>
          </a:p>
          <a:p>
            <a:pPr marL="628650" lvl="1" indent="-171450">
              <a:buFont typeface="Arial" panose="020B0604020202020204" pitchFamily="34" charset="0"/>
              <a:buChar char="•"/>
            </a:pPr>
            <a:r>
              <a:rPr lang="es-MX" baseline="0" dirty="0"/>
              <a:t>Establece rutas entre la fuente y el destino</a:t>
            </a:r>
          </a:p>
          <a:p>
            <a:pPr marL="628650" lvl="1" indent="-171450">
              <a:buFont typeface="Arial" panose="020B0604020202020204" pitchFamily="34" charset="0"/>
              <a:buChar char="•"/>
            </a:pPr>
            <a:r>
              <a:rPr lang="es-MX" baseline="0" dirty="0"/>
              <a:t>Dirige los nodos intermedios</a:t>
            </a:r>
          </a:p>
          <a:p>
            <a:pPr marL="628650" lvl="1" indent="-171450">
              <a:buFont typeface="Arial" panose="020B0604020202020204" pitchFamily="34" charset="0"/>
              <a:buChar char="•"/>
            </a:pPr>
            <a:r>
              <a:rPr lang="es-MX" baseline="0" dirty="0"/>
              <a:t>Ensambla paquetes </a:t>
            </a:r>
          </a:p>
          <a:p>
            <a:pPr marL="628650" lvl="1" indent="-171450">
              <a:buFont typeface="Arial" panose="020B0604020202020204" pitchFamily="34" charset="0"/>
              <a:buChar char="•"/>
            </a:pPr>
            <a:r>
              <a:rPr lang="es-MX" baseline="0" dirty="0"/>
              <a:t>Reconoce prioridades</a:t>
            </a:r>
          </a:p>
          <a:p>
            <a:pPr marL="628650" lvl="1" indent="-171450">
              <a:buFont typeface="Arial" panose="020B0604020202020204" pitchFamily="34" charset="0"/>
              <a:buChar char="•"/>
            </a:pPr>
            <a:r>
              <a:rPr lang="es-MX" baseline="0" dirty="0"/>
              <a:t>Uso de </a:t>
            </a:r>
            <a:r>
              <a:rPr lang="es-MX" baseline="0" dirty="0" err="1"/>
              <a:t>ruteadores</a:t>
            </a:r>
            <a:endParaRPr lang="es-MX" baseline="0" dirty="0"/>
          </a:p>
          <a:p>
            <a:pPr marL="171450" lvl="0" indent="-171450">
              <a:buFont typeface="Arial" panose="020B0604020202020204" pitchFamily="34" charset="0"/>
              <a:buChar char="•"/>
            </a:pPr>
            <a:r>
              <a:rPr lang="es-MX" baseline="0" dirty="0"/>
              <a:t>Transporte</a:t>
            </a:r>
          </a:p>
          <a:p>
            <a:pPr marL="628650" lvl="1" indent="-171450">
              <a:buFont typeface="Arial" panose="020B0604020202020204" pitchFamily="34" charset="0"/>
              <a:buChar char="•"/>
            </a:pPr>
            <a:r>
              <a:rPr lang="es-MX" baseline="0" dirty="0"/>
              <a:t>Le da confiabilidad a las capas inferiores</a:t>
            </a:r>
          </a:p>
          <a:p>
            <a:pPr marL="628650" lvl="1" indent="-171450">
              <a:buFont typeface="Arial" panose="020B0604020202020204" pitchFamily="34" charset="0"/>
              <a:buChar char="•"/>
            </a:pPr>
            <a:r>
              <a:rPr lang="es-MX" baseline="0" dirty="0"/>
              <a:t>Asegura integridad de los mensajes</a:t>
            </a:r>
          </a:p>
          <a:p>
            <a:pPr marL="628650" lvl="1" indent="-171450">
              <a:buFont typeface="Arial" panose="020B0604020202020204" pitchFamily="34" charset="0"/>
              <a:buChar char="•"/>
            </a:pPr>
            <a:r>
              <a:rPr lang="es-MX" baseline="0" dirty="0"/>
              <a:t>Control de flujo y control de errores</a:t>
            </a:r>
          </a:p>
          <a:p>
            <a:pPr marL="628650" lvl="1" indent="-171450">
              <a:buFont typeface="Arial" panose="020B0604020202020204" pitchFamily="34" charset="0"/>
              <a:buChar char="•"/>
            </a:pPr>
            <a:r>
              <a:rPr lang="es-MX" baseline="0" dirty="0" err="1"/>
              <a:t>Multiplexa</a:t>
            </a:r>
            <a:r>
              <a:rPr lang="es-MX" baseline="0" dirty="0"/>
              <a:t> conexiones</a:t>
            </a:r>
          </a:p>
          <a:p>
            <a:pPr marL="628650" lvl="1" indent="-171450">
              <a:buFont typeface="Arial" panose="020B0604020202020204" pitchFamily="34" charset="0"/>
              <a:buChar char="•"/>
            </a:pPr>
            <a:r>
              <a:rPr lang="es-MX" baseline="0" dirty="0"/>
              <a:t>Mapea direcciones a nombres</a:t>
            </a:r>
          </a:p>
          <a:p>
            <a:pPr marL="628650" lvl="1" indent="-171450">
              <a:buFont typeface="Arial" panose="020B0604020202020204" pitchFamily="34" charset="0"/>
              <a:buChar char="•"/>
            </a:pPr>
            <a:r>
              <a:rPr lang="es-MX" baseline="0" dirty="0"/>
              <a:t>TCP y UDP</a:t>
            </a:r>
          </a:p>
          <a:p>
            <a:pPr marL="171450" lvl="0" indent="-171450">
              <a:buFont typeface="Arial" panose="020B0604020202020204" pitchFamily="34" charset="0"/>
              <a:buChar char="•"/>
            </a:pPr>
            <a:r>
              <a:rPr lang="es-MX" baseline="0" dirty="0"/>
              <a:t>Aplicación</a:t>
            </a:r>
          </a:p>
          <a:p>
            <a:pPr marL="628650" lvl="1" indent="-171450">
              <a:buFont typeface="Arial" panose="020B0604020202020204" pitchFamily="34" charset="0"/>
              <a:buChar char="•"/>
            </a:pPr>
            <a:r>
              <a:rPr lang="es-MX" baseline="0" dirty="0"/>
              <a:t>Interfaz del usuario</a:t>
            </a:r>
          </a:p>
          <a:p>
            <a:pPr marL="628650" lvl="1" indent="-171450">
              <a:buFont typeface="Arial" panose="020B0604020202020204" pitchFamily="34" charset="0"/>
              <a:buChar char="•"/>
            </a:pPr>
            <a:r>
              <a:rPr lang="es-MX" baseline="0" dirty="0"/>
              <a:t>Residen las aplicaciones</a:t>
            </a:r>
          </a:p>
          <a:p>
            <a:pPr marL="628650" lvl="1" indent="-171450">
              <a:buFont typeface="Arial" panose="020B0604020202020204" pitchFamily="34" charset="0"/>
              <a:buChar char="•"/>
            </a:pPr>
            <a:r>
              <a:rPr lang="es-MX" baseline="0" dirty="0"/>
              <a:t>Realiza propiamente la tarea que utiliza las comunicaciones remotas</a:t>
            </a:r>
          </a:p>
          <a:p>
            <a:pPr marL="0" lvl="0" indent="0">
              <a:buFont typeface="Arial" panose="020B0604020202020204" pitchFamily="34" charset="0"/>
              <a:buNone/>
            </a:pPr>
            <a:endParaRPr lang="es-MX" baseline="0" dirty="0"/>
          </a:p>
          <a:p>
            <a:pPr marL="628650" lvl="1" indent="-171450">
              <a:buFont typeface="Arial" panose="020B0604020202020204" pitchFamily="34" charset="0"/>
              <a:buChar char="•"/>
            </a:pPr>
            <a:endParaRPr lang="es-MX" baseline="0" dirty="0"/>
          </a:p>
          <a:p>
            <a:pPr marL="628650" lvl="1" indent="-171450">
              <a:buFont typeface="Arial" panose="020B0604020202020204" pitchFamily="34" charset="0"/>
              <a:buChar char="•"/>
            </a:pPr>
            <a:endParaRPr lang="es-MX" dirty="0"/>
          </a:p>
        </p:txBody>
      </p:sp>
      <p:sp>
        <p:nvSpPr>
          <p:cNvPr id="4" name="3 Marcador de número de diapositiva"/>
          <p:cNvSpPr>
            <a:spLocks noGrp="1"/>
          </p:cNvSpPr>
          <p:nvPr>
            <p:ph type="sldNum" sz="quarter" idx="10"/>
          </p:nvPr>
        </p:nvSpPr>
        <p:spPr/>
        <p:txBody>
          <a:bodyPr/>
          <a:lstStyle/>
          <a:p>
            <a:fld id="{747F575A-D191-4F87-AFF1-A013C752B485}" type="slidenum">
              <a:rPr lang="es-MX" smtClean="0"/>
              <a:t>3</a:t>
            </a:fld>
            <a:endParaRPr lang="es-MX"/>
          </a:p>
        </p:txBody>
      </p:sp>
    </p:spTree>
    <p:extLst>
      <p:ext uri="{BB962C8B-B14F-4D97-AF65-F5344CB8AC3E}">
        <p14:creationId xmlns:p14="http://schemas.microsoft.com/office/powerpoint/2010/main" val="347753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Hablar</a:t>
            </a:r>
            <a:r>
              <a:rPr lang="es-MX" baseline="0" dirty="0"/>
              <a:t> sobre la ubicación de TCP y UDP </a:t>
            </a:r>
            <a:endParaRPr lang="es-MX" dirty="0"/>
          </a:p>
        </p:txBody>
      </p:sp>
      <p:sp>
        <p:nvSpPr>
          <p:cNvPr id="4" name="3 Marcador de número de diapositiva"/>
          <p:cNvSpPr>
            <a:spLocks noGrp="1"/>
          </p:cNvSpPr>
          <p:nvPr>
            <p:ph type="sldNum" sz="quarter" idx="10"/>
          </p:nvPr>
        </p:nvSpPr>
        <p:spPr/>
        <p:txBody>
          <a:bodyPr/>
          <a:lstStyle/>
          <a:p>
            <a:fld id="{747F575A-D191-4F87-AFF1-A013C752B485}" type="slidenum">
              <a:rPr lang="es-MX" smtClean="0"/>
              <a:t>4</a:t>
            </a:fld>
            <a:endParaRPr lang="es-MX"/>
          </a:p>
        </p:txBody>
      </p:sp>
    </p:spTree>
    <p:extLst>
      <p:ext uri="{BB962C8B-B14F-4D97-AF65-F5344CB8AC3E}">
        <p14:creationId xmlns:p14="http://schemas.microsoft.com/office/powerpoint/2010/main" val="44266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59FD14AA-D1EA-4059-A1F2-913F93FEE43D}" type="datetimeFigureOut">
              <a:rPr lang="es-MX" smtClean="0"/>
              <a:t>28/02/2019</a:t>
            </a:fld>
            <a:endParaRPr lang="es-MX"/>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s-MX"/>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947575E0-837C-49A8-B9E4-1E7F8202C4C7}" type="slidenum">
              <a:rPr lang="es-MX" smtClean="0"/>
              <a:t>‹Nº›</a:t>
            </a:fld>
            <a:endParaRPr lang="es-MX"/>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73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FD14AA-D1EA-4059-A1F2-913F93FEE43D}" type="datetimeFigureOut">
              <a:rPr lang="es-MX" smtClean="0"/>
              <a:t>28/02/2019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73948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FD14AA-D1EA-4059-A1F2-913F93FEE43D}" type="datetimeFigureOut">
              <a:rPr lang="es-MX" smtClean="0"/>
              <a:t>28/02/2019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309646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FD14AA-D1EA-4059-A1F2-913F93FEE43D}" type="datetimeFigureOut">
              <a:rPr lang="es-MX" smtClean="0"/>
              <a:t>28/02/2019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32174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59FD14AA-D1EA-4059-A1F2-913F93FEE43D}" type="datetimeFigureOut">
              <a:rPr lang="es-MX" smtClean="0"/>
              <a:t>28/02/2019</a:t>
            </a:fld>
            <a:endParaRPr lang="es-MX"/>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947575E0-837C-49A8-B9E4-1E7F8202C4C7}" type="slidenum">
              <a:rPr lang="es-MX" smtClean="0"/>
              <a:t>‹Nº›</a:t>
            </a:fld>
            <a:endParaRPr lang="es-MX"/>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880388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9FD14AA-D1EA-4059-A1F2-913F93FEE43D}" type="datetimeFigureOut">
              <a:rPr lang="es-MX" smtClean="0"/>
              <a:t>28/02/2019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267773862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941832" y="2909102"/>
            <a:ext cx="361188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4975398" y="2909102"/>
            <a:ext cx="361188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9FD14AA-D1EA-4059-A1F2-913F93FEE43D}" type="datetimeFigureOut">
              <a:rPr lang="es-MX" smtClean="0"/>
              <a:t>28/02/2019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214425477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9FD14AA-D1EA-4059-A1F2-913F93FEE43D}" type="datetimeFigureOut">
              <a:rPr lang="es-MX" smtClean="0"/>
              <a:t>28/02/2019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397735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D14AA-D1EA-4059-A1F2-913F93FEE43D}" type="datetimeFigureOut">
              <a:rPr lang="es-MX" smtClean="0"/>
              <a:t>28/02/2019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147789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a:xfrm>
            <a:off x="573789" y="6375679"/>
            <a:ext cx="925016" cy="348462"/>
          </a:xfrm>
        </p:spPr>
        <p:txBody>
          <a:bodyPr/>
          <a:lstStyle/>
          <a:p>
            <a:fld id="{59FD14AA-D1EA-4059-A1F2-913F93FEE43D}" type="datetimeFigureOut">
              <a:rPr lang="es-MX" smtClean="0"/>
              <a:t>28/02/2019</a:t>
            </a:fld>
            <a:endParaRPr lang="es-MX"/>
          </a:p>
        </p:txBody>
      </p:sp>
      <p:sp>
        <p:nvSpPr>
          <p:cNvPr id="6" name="Footer Placeholder 5"/>
          <p:cNvSpPr>
            <a:spLocks noGrp="1"/>
          </p:cNvSpPr>
          <p:nvPr>
            <p:ph type="ftr" sz="quarter" idx="11"/>
          </p:nvPr>
        </p:nvSpPr>
        <p:spPr>
          <a:xfrm>
            <a:off x="1577716" y="6375679"/>
            <a:ext cx="2611634" cy="345796"/>
          </a:xfrm>
        </p:spPr>
        <p:txBody>
          <a:bodyPr/>
          <a:lstStyle/>
          <a:p>
            <a:endParaRPr lang="es-MX"/>
          </a:p>
        </p:txBody>
      </p:sp>
      <p:sp>
        <p:nvSpPr>
          <p:cNvPr id="7" name="Slide Number Placeholder 6"/>
          <p:cNvSpPr>
            <a:spLocks noGrp="1"/>
          </p:cNvSpPr>
          <p:nvPr>
            <p:ph type="sldNum" sz="quarter" idx="12"/>
          </p:nvPr>
        </p:nvSpPr>
        <p:spPr>
          <a:xfrm>
            <a:off x="4268261" y="6375679"/>
            <a:ext cx="924342" cy="345796"/>
          </a:xfrm>
        </p:spPr>
        <p:txBody>
          <a:bodyPr/>
          <a:lstStyle/>
          <a:p>
            <a:fld id="{947575E0-837C-49A8-B9E4-1E7F8202C4C7}" type="slidenum">
              <a:rPr lang="es-MX" smtClean="0"/>
              <a:t>‹Nº›</a:t>
            </a:fld>
            <a:endParaRPr lang="es-MX"/>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661275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a:xfrm>
            <a:off x="574463" y="6375679"/>
            <a:ext cx="924342" cy="348462"/>
          </a:xfrm>
        </p:spPr>
        <p:txBody>
          <a:bodyPr/>
          <a:lstStyle/>
          <a:p>
            <a:fld id="{59FD14AA-D1EA-4059-A1F2-913F93FEE43D}" type="datetimeFigureOut">
              <a:rPr lang="es-MX" smtClean="0"/>
              <a:t>28/02/2019</a:t>
            </a:fld>
            <a:endParaRPr lang="es-MX"/>
          </a:p>
        </p:txBody>
      </p:sp>
      <p:sp>
        <p:nvSpPr>
          <p:cNvPr id="6" name="Footer Placeholder 5"/>
          <p:cNvSpPr>
            <a:spLocks noGrp="1"/>
          </p:cNvSpPr>
          <p:nvPr>
            <p:ph type="ftr" sz="quarter" idx="11"/>
          </p:nvPr>
        </p:nvSpPr>
        <p:spPr>
          <a:xfrm>
            <a:off x="1577716" y="6375679"/>
            <a:ext cx="2611634" cy="345796"/>
          </a:xfrm>
        </p:spPr>
        <p:txBody>
          <a:bodyPr/>
          <a:lstStyle/>
          <a:p>
            <a:endParaRPr lang="es-MX"/>
          </a:p>
        </p:txBody>
      </p:sp>
      <p:sp>
        <p:nvSpPr>
          <p:cNvPr id="7" name="Slide Number Placeholder 6"/>
          <p:cNvSpPr>
            <a:spLocks noGrp="1"/>
          </p:cNvSpPr>
          <p:nvPr>
            <p:ph type="sldNum" sz="quarter" idx="12"/>
          </p:nvPr>
        </p:nvSpPr>
        <p:spPr>
          <a:xfrm>
            <a:off x="4256153" y="6375679"/>
            <a:ext cx="947460" cy="345796"/>
          </a:xfrm>
        </p:spPr>
        <p:txBody>
          <a:bodyPr/>
          <a:lstStyle/>
          <a:p>
            <a:fld id="{947575E0-837C-49A8-B9E4-1E7F8202C4C7}" type="slidenum">
              <a:rPr lang="es-MX" smtClean="0"/>
              <a:t>‹Nº›</a:t>
            </a:fld>
            <a:endParaRPr lang="es-MX"/>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418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59FD14AA-D1EA-4059-A1F2-913F93FEE43D}" type="datetimeFigureOut">
              <a:rPr lang="es-MX" smtClean="0"/>
              <a:t>28/02/2019</a:t>
            </a:fld>
            <a:endParaRPr lang="es-MX"/>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s-MX"/>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947575E0-837C-49A8-B9E4-1E7F8202C4C7}" type="slidenum">
              <a:rPr lang="es-MX" smtClean="0"/>
              <a:t>‹Nº›</a:t>
            </a:fld>
            <a:endParaRPr lang="es-MX"/>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47952524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javase/8/docs/api/java/net/DatagramPacket.html#DatagramPacket-byte:A-int-java.net.InetAddress-int-" TargetMode="External"/><Relationship Id="rId2" Type="http://schemas.openxmlformats.org/officeDocument/2006/relationships/hyperlink" Target="https://docs.oracle.com/javase/8/docs/api/java/net/DatagramPacket.html#DatagramPacket-byte:A-int-"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net/InetAddres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8/docs/api/java/net/InetAddress.html" TargetMode="External"/><Relationship Id="rId2" Type="http://schemas.openxmlformats.org/officeDocument/2006/relationships/hyperlink" Target="https://docs.oracle.com/javase/8/docs/api/java/net/DatagramPacke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oracle.com/javase/8/docs/api/java/net/DatagramSocket.html#DatagramSocket-java.net.DatagramSocketImpl-" TargetMode="External"/><Relationship Id="rId7" Type="http://schemas.openxmlformats.org/officeDocument/2006/relationships/hyperlink" Target="https://docs.oracle.com/javase/8/docs/api/java/net/InetAddress.html" TargetMode="External"/><Relationship Id="rId2" Type="http://schemas.openxmlformats.org/officeDocument/2006/relationships/hyperlink" Target="https://docs.oracle.com/javase/8/docs/api/java/net/DatagramSocket.html#DatagramSocket--"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net/DatagramSocket.html#DatagramSocket-int-java.net.InetAddress-" TargetMode="External"/><Relationship Id="rId5" Type="http://schemas.openxmlformats.org/officeDocument/2006/relationships/hyperlink" Target="https://docs.oracle.com/javase/8/docs/api/java/net/DatagramSocket.html#DatagramSocket-int-" TargetMode="External"/><Relationship Id="rId4" Type="http://schemas.openxmlformats.org/officeDocument/2006/relationships/hyperlink" Target="https://docs.oracle.com/javase/8/docs/api/java/net/DatagramSocketImpl.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docs.oracle.com/javase/8/docs/api/java/net/StandardSocketOptions.html#IP_MULTICAST_TTL" TargetMode="External"/><Relationship Id="rId3" Type="http://schemas.openxmlformats.org/officeDocument/2006/relationships/hyperlink" Target="https://docs.oracle.com/javase/8/docs/api/java/net/StandardSocketOptions.html#SO_RCVBUF" TargetMode="External"/><Relationship Id="rId7" Type="http://schemas.openxmlformats.org/officeDocument/2006/relationships/hyperlink" Target="https://docs.oracle.com/javase/8/docs/api/java/net/StandardSocketOptions.html#IP_MULTICAST_IF" TargetMode="External"/><Relationship Id="rId2" Type="http://schemas.openxmlformats.org/officeDocument/2006/relationships/hyperlink" Target="https://docs.oracle.com/javase/8/docs/api/java/net/StandardSocketOptions.html#SO_SNDBUF"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net/StandardSocketOptions.html#IP_TOS" TargetMode="External"/><Relationship Id="rId5" Type="http://schemas.openxmlformats.org/officeDocument/2006/relationships/hyperlink" Target="https://docs.oracle.com/javase/8/docs/api/java/net/StandardSocketOptions.html#SO_BROADCAST" TargetMode="External"/><Relationship Id="rId4" Type="http://schemas.openxmlformats.org/officeDocument/2006/relationships/hyperlink" Target="https://docs.oracle.com/javase/8/docs/api/java/net/StandardSocketOptions.html#SO_REUSEADDR" TargetMode="External"/><Relationship Id="rId9" Type="http://schemas.openxmlformats.org/officeDocument/2006/relationships/hyperlink" Target="https://docs.oracle.com/javase/8/docs/api/java/net/StandardSocketOptions.html#IP_MULTICAST_LOO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pixabay.com/fr/routeur-commutateur-symbole-r%C3%A9seau-30140/" TargetMode="External"/><Relationship Id="rId3" Type="http://schemas.openxmlformats.org/officeDocument/2006/relationships/hyperlink" Target="https://pixabay.com/es/equipo-computadora-de-escritorio-1294809/" TargetMode="External"/><Relationship Id="rId7" Type="http://schemas.openxmlformats.org/officeDocument/2006/relationships/hyperlink" Target="https://pixabay.com/en/camera-video-video-camera-digital-481808/" TargetMode="Externa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hyperlink" Target="https://comunitariapress.wordpress.com/tag/hidroelectrica/page/4/" TargetMode="External"/><Relationship Id="rId5" Type="http://schemas.openxmlformats.org/officeDocument/2006/relationships/hyperlink" Target="https://pixabay.com/es/servidor-equipo-pc-carcasa-145899/" TargetMode="External"/><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hyperlink" Target="https://openclipart.org/detail/220473/microphone-icon-silhouett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pixabay.com/es/servidor-equipo-pc-carcasa-145899/" TargetMode="External"/><Relationship Id="rId7" Type="http://schemas.openxmlformats.org/officeDocument/2006/relationships/hyperlink" Target="https://pixabay.com/en/camera-video-video-camera-digital-481808/" TargetMode="Externa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s://pixabay.com/es/equipo-computadora-de-escritorio-1294809/" TargetMode="External"/><Relationship Id="rId4" Type="http://schemas.openxmlformats.org/officeDocument/2006/relationships/image" Target="../media/image5.png"/><Relationship Id="rId9" Type="http://schemas.openxmlformats.org/officeDocument/2006/relationships/hyperlink" Target="https://commons.wikimedia.org/wiki/File:Switch-schematic-image.sv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E5ECD-3952-4059-8917-7796DE665F4C}"/>
              </a:ext>
            </a:extLst>
          </p:cNvPr>
          <p:cNvSpPr>
            <a:spLocks noGrp="1"/>
          </p:cNvSpPr>
          <p:nvPr>
            <p:ph type="ctrTitle"/>
          </p:nvPr>
        </p:nvSpPr>
        <p:spPr/>
        <p:txBody>
          <a:bodyPr/>
          <a:lstStyle/>
          <a:p>
            <a:r>
              <a:rPr lang="es-MX" dirty="0"/>
              <a:t>Unidad </a:t>
            </a:r>
            <a:r>
              <a:rPr lang="es-MX"/>
              <a:t>temática 2</a:t>
            </a:r>
            <a:endParaRPr lang="es-MX" dirty="0"/>
          </a:p>
        </p:txBody>
      </p:sp>
      <p:sp>
        <p:nvSpPr>
          <p:cNvPr id="3" name="Subtítulo 2">
            <a:extLst>
              <a:ext uri="{FF2B5EF4-FFF2-40B4-BE49-F238E27FC236}">
                <a16:creationId xmlns:a16="http://schemas.microsoft.com/office/drawing/2014/main" id="{56607FB1-7E90-4D1F-BBB5-4075CA395188}"/>
              </a:ext>
            </a:extLst>
          </p:cNvPr>
          <p:cNvSpPr>
            <a:spLocks noGrp="1"/>
          </p:cNvSpPr>
          <p:nvPr>
            <p:ph type="subTitle" idx="1"/>
          </p:nvPr>
        </p:nvSpPr>
        <p:spPr/>
        <p:txBody>
          <a:bodyPr/>
          <a:lstStyle/>
          <a:p>
            <a:r>
              <a:rPr lang="es-MX" dirty="0"/>
              <a:t>Sockets de Datagrama</a:t>
            </a:r>
          </a:p>
        </p:txBody>
      </p:sp>
    </p:spTree>
    <p:extLst>
      <p:ext uri="{BB962C8B-B14F-4D97-AF65-F5344CB8AC3E}">
        <p14:creationId xmlns:p14="http://schemas.microsoft.com/office/powerpoint/2010/main" val="197156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Que no ofrece UDP</a:t>
            </a:r>
          </a:p>
        </p:txBody>
      </p:sp>
      <p:sp>
        <p:nvSpPr>
          <p:cNvPr id="3" name="2 Marcador de contenido"/>
          <p:cNvSpPr>
            <a:spLocks noGrp="1"/>
          </p:cNvSpPr>
          <p:nvPr>
            <p:ph idx="1"/>
          </p:nvPr>
        </p:nvSpPr>
        <p:spPr/>
        <p:txBody>
          <a:bodyPr>
            <a:normAutofit lnSpcReduction="10000"/>
          </a:bodyPr>
          <a:lstStyle/>
          <a:p>
            <a:pPr>
              <a:lnSpc>
                <a:spcPct val="90000"/>
              </a:lnSpc>
            </a:pPr>
            <a:r>
              <a:rPr lang="es-ES" sz="2800" dirty="0"/>
              <a:t>Segmentación</a:t>
            </a:r>
          </a:p>
          <a:p>
            <a:pPr lvl="1">
              <a:lnSpc>
                <a:spcPct val="90000"/>
              </a:lnSpc>
            </a:pPr>
            <a:r>
              <a:rPr lang="es-ES" sz="2400" dirty="0"/>
              <a:t>UDP no proporciona ningún tipo de segmentación de grandes bloques de datos.</a:t>
            </a:r>
          </a:p>
          <a:p>
            <a:pPr lvl="1">
              <a:lnSpc>
                <a:spcPct val="90000"/>
              </a:lnSpc>
            </a:pPr>
            <a:r>
              <a:rPr lang="es-ES" sz="2400" dirty="0"/>
              <a:t>Por lo tanto la aplicación debe de enviar los datos en bloques suficientemente pequeños para que los datagramas de IP para los mensajes de UDP, no sean mayores que la MTU de la tecnología de Nivel de Interfaz de Red por la que se envían.</a:t>
            </a:r>
          </a:p>
          <a:p>
            <a:pPr lvl="1">
              <a:lnSpc>
                <a:spcPct val="90000"/>
              </a:lnSpc>
            </a:pPr>
            <a:r>
              <a:rPr lang="es-ES" sz="2400" dirty="0"/>
              <a:t>El tamaño estándar de datos (carga útil) de UDP es de 512 bytes.</a:t>
            </a:r>
          </a:p>
          <a:p>
            <a:endParaRPr lang="es-MX" sz="2800" dirty="0"/>
          </a:p>
        </p:txBody>
      </p:sp>
    </p:spTree>
    <p:extLst>
      <p:ext uri="{BB962C8B-B14F-4D97-AF65-F5344CB8AC3E}">
        <p14:creationId xmlns:p14="http://schemas.microsoft.com/office/powerpoint/2010/main" val="330356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Que no ofrece UDP</a:t>
            </a:r>
          </a:p>
        </p:txBody>
      </p:sp>
      <p:sp>
        <p:nvSpPr>
          <p:cNvPr id="3" name="2 Marcador de contenido"/>
          <p:cNvSpPr>
            <a:spLocks noGrp="1"/>
          </p:cNvSpPr>
          <p:nvPr>
            <p:ph idx="1"/>
          </p:nvPr>
        </p:nvSpPr>
        <p:spPr/>
        <p:txBody>
          <a:bodyPr>
            <a:normAutofit lnSpcReduction="10000"/>
          </a:bodyPr>
          <a:lstStyle/>
          <a:p>
            <a:r>
              <a:rPr lang="es-ES" sz="3200" dirty="0"/>
              <a:t>Control de flujo.</a:t>
            </a:r>
          </a:p>
          <a:p>
            <a:pPr lvl="1"/>
            <a:r>
              <a:rPr lang="es-ES" sz="2800" dirty="0"/>
              <a:t>UDP no proporciona control de flujo ni del extremo emisor, ni del extremo receptor.</a:t>
            </a:r>
          </a:p>
          <a:p>
            <a:pPr lvl="1"/>
            <a:r>
              <a:rPr lang="es-ES" sz="2800" dirty="0"/>
              <a:t>Los emisores de mensajes UDP pueden reaccionar a la recepción de los mensajes de Control de flujo de origen de ICMP, pero no se requiere.</a:t>
            </a:r>
          </a:p>
          <a:p>
            <a:endParaRPr lang="es-ES" sz="3200" dirty="0"/>
          </a:p>
          <a:p>
            <a:endParaRPr lang="es-MX" sz="3200" dirty="0"/>
          </a:p>
        </p:txBody>
      </p:sp>
    </p:spTree>
    <p:extLst>
      <p:ext uri="{BB962C8B-B14F-4D97-AF65-F5344CB8AC3E}">
        <p14:creationId xmlns:p14="http://schemas.microsoft.com/office/powerpoint/2010/main" val="378634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Usos de UDP</a:t>
            </a:r>
          </a:p>
        </p:txBody>
      </p:sp>
      <p:sp>
        <p:nvSpPr>
          <p:cNvPr id="3" name="2 Marcador de contenido"/>
          <p:cNvSpPr>
            <a:spLocks noGrp="1"/>
          </p:cNvSpPr>
          <p:nvPr>
            <p:ph idx="1"/>
          </p:nvPr>
        </p:nvSpPr>
        <p:spPr/>
        <p:txBody>
          <a:bodyPr>
            <a:normAutofit/>
          </a:bodyPr>
          <a:lstStyle/>
          <a:p>
            <a:pPr>
              <a:lnSpc>
                <a:spcPct val="90000"/>
              </a:lnSpc>
            </a:pPr>
            <a:r>
              <a:rPr lang="es-ES" sz="2800" dirty="0"/>
              <a:t>Protocolos ligeros.</a:t>
            </a:r>
          </a:p>
          <a:p>
            <a:pPr lvl="1">
              <a:lnSpc>
                <a:spcPct val="90000"/>
              </a:lnSpc>
            </a:pPr>
            <a:r>
              <a:rPr lang="es-ES" sz="2400" dirty="0"/>
              <a:t>Para conservar recursos de memoria y procesador, algunos protocolos del Nivel de aplicación requieren del uso de un protocolo ligero que realice una función concreta mediante un simple intercambio de mensajes.</a:t>
            </a:r>
          </a:p>
          <a:p>
            <a:pPr lvl="1"/>
            <a:r>
              <a:rPr lang="es-ES" sz="2400" dirty="0"/>
              <a:t>Un buen ejemplo de protocolo ligero es la petición de nombres de DNS.</a:t>
            </a:r>
          </a:p>
        </p:txBody>
      </p:sp>
    </p:spTree>
    <p:extLst>
      <p:ext uri="{BB962C8B-B14F-4D97-AF65-F5344CB8AC3E}">
        <p14:creationId xmlns:p14="http://schemas.microsoft.com/office/powerpoint/2010/main" val="101908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Usos de UDP</a:t>
            </a:r>
          </a:p>
        </p:txBody>
      </p:sp>
      <p:sp>
        <p:nvSpPr>
          <p:cNvPr id="3" name="2 Marcador de contenido"/>
          <p:cNvSpPr>
            <a:spLocks noGrp="1"/>
          </p:cNvSpPr>
          <p:nvPr>
            <p:ph idx="1"/>
          </p:nvPr>
        </p:nvSpPr>
        <p:spPr/>
        <p:txBody>
          <a:bodyPr>
            <a:normAutofit/>
          </a:bodyPr>
          <a:lstStyle/>
          <a:p>
            <a:pPr>
              <a:lnSpc>
                <a:spcPct val="90000"/>
              </a:lnSpc>
            </a:pPr>
            <a:r>
              <a:rPr lang="es-ES" sz="2800" dirty="0"/>
              <a:t>El protocolo de Nivel de aplicación proporciona fiabilidad.</a:t>
            </a:r>
          </a:p>
          <a:p>
            <a:pPr lvl="1">
              <a:lnSpc>
                <a:spcPct val="90000"/>
              </a:lnSpc>
            </a:pPr>
            <a:r>
              <a:rPr lang="es-ES" sz="2400" dirty="0"/>
              <a:t>Si el protocolo de Nivel de aplicación proporciona su propio servicio de transferencia fiable de datos, no se necesita un servicio fiable como TCP.</a:t>
            </a:r>
          </a:p>
          <a:p>
            <a:pPr lvl="1">
              <a:lnSpc>
                <a:spcPct val="90000"/>
              </a:lnSpc>
            </a:pPr>
            <a:r>
              <a:rPr lang="es-ES" sz="2400" dirty="0"/>
              <a:t>Ejemplo de protocolos de nivel de aplicación fiable son: TFTP (Trivial File Transfer </a:t>
            </a:r>
            <a:r>
              <a:rPr lang="es-ES" sz="2400" dirty="0" err="1"/>
              <a:t>Protocol</a:t>
            </a:r>
            <a:r>
              <a:rPr lang="es-ES" sz="2400" dirty="0"/>
              <a:t>) y NFS (Network File </a:t>
            </a:r>
            <a:r>
              <a:rPr lang="es-ES" sz="2400" dirty="0" err="1"/>
              <a:t>System</a:t>
            </a:r>
            <a:r>
              <a:rPr lang="es-ES" sz="2400" dirty="0"/>
              <a:t>) .</a:t>
            </a:r>
            <a:endParaRPr lang="es-ES" sz="2400" b="1" dirty="0"/>
          </a:p>
          <a:p>
            <a:pPr lvl="1"/>
            <a:endParaRPr lang="es-MX" sz="2400" dirty="0"/>
          </a:p>
        </p:txBody>
      </p:sp>
    </p:spTree>
    <p:extLst>
      <p:ext uri="{BB962C8B-B14F-4D97-AF65-F5344CB8AC3E}">
        <p14:creationId xmlns:p14="http://schemas.microsoft.com/office/powerpoint/2010/main" val="386902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Usos de UDP</a:t>
            </a:r>
          </a:p>
        </p:txBody>
      </p:sp>
      <p:sp>
        <p:nvSpPr>
          <p:cNvPr id="3" name="2 Marcador de contenido"/>
          <p:cNvSpPr>
            <a:spLocks noGrp="1"/>
          </p:cNvSpPr>
          <p:nvPr>
            <p:ph idx="1"/>
          </p:nvPr>
        </p:nvSpPr>
        <p:spPr/>
        <p:txBody>
          <a:bodyPr>
            <a:normAutofit/>
          </a:bodyPr>
          <a:lstStyle/>
          <a:p>
            <a:pPr>
              <a:lnSpc>
                <a:spcPct val="90000"/>
              </a:lnSpc>
            </a:pPr>
            <a:r>
              <a:rPr lang="es-ES" sz="2400" dirty="0"/>
              <a:t>No se requiere fiabilidad por un proceso periódico de anuncios.</a:t>
            </a:r>
          </a:p>
          <a:p>
            <a:pPr lvl="1">
              <a:lnSpc>
                <a:spcPct val="90000"/>
              </a:lnSpc>
            </a:pPr>
            <a:r>
              <a:rPr lang="es-ES" sz="2000" dirty="0"/>
              <a:t>Si el protocolo de Nivel de aplicación publica periódicamente la información, no se requiere un envío fiable.</a:t>
            </a:r>
          </a:p>
          <a:p>
            <a:pPr lvl="1">
              <a:lnSpc>
                <a:spcPct val="90000"/>
              </a:lnSpc>
            </a:pPr>
            <a:r>
              <a:rPr lang="es-ES" sz="2000" dirty="0"/>
              <a:t>Si se pierde un mensaje, se vuelve a anunciar de nuevo tras el período de publicación.</a:t>
            </a:r>
          </a:p>
          <a:p>
            <a:pPr lvl="1">
              <a:lnSpc>
                <a:spcPct val="90000"/>
              </a:lnSpc>
            </a:pPr>
            <a:r>
              <a:rPr lang="es-ES" sz="2000" dirty="0"/>
              <a:t>Un ejemplo de protocolo de Nivel de aplicación que usa anuncios periódicos (30 segundos) es el Protocolo de Información de Enrutamiento (RIP – </a:t>
            </a:r>
            <a:r>
              <a:rPr lang="es-ES" sz="2000" dirty="0" err="1"/>
              <a:t>Routing</a:t>
            </a:r>
            <a:r>
              <a:rPr lang="es-ES" sz="2000" dirty="0"/>
              <a:t> </a:t>
            </a:r>
            <a:r>
              <a:rPr lang="es-ES" sz="2000" dirty="0" err="1"/>
              <a:t>Information</a:t>
            </a:r>
            <a:r>
              <a:rPr lang="es-ES" sz="2000" dirty="0"/>
              <a:t> </a:t>
            </a:r>
            <a:r>
              <a:rPr lang="es-ES" sz="2000" dirty="0" err="1"/>
              <a:t>Protocol</a:t>
            </a:r>
            <a:r>
              <a:rPr lang="es-ES" sz="2000" dirty="0"/>
              <a:t>).</a:t>
            </a:r>
          </a:p>
          <a:p>
            <a:endParaRPr lang="es-MX" sz="2400" dirty="0"/>
          </a:p>
        </p:txBody>
      </p:sp>
    </p:spTree>
    <p:extLst>
      <p:ext uri="{BB962C8B-B14F-4D97-AF65-F5344CB8AC3E}">
        <p14:creationId xmlns:p14="http://schemas.microsoft.com/office/powerpoint/2010/main" val="145236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Usos de UDP</a:t>
            </a:r>
          </a:p>
        </p:txBody>
      </p:sp>
      <p:sp>
        <p:nvSpPr>
          <p:cNvPr id="3" name="2 Marcador de contenido"/>
          <p:cNvSpPr>
            <a:spLocks noGrp="1"/>
          </p:cNvSpPr>
          <p:nvPr>
            <p:ph idx="1"/>
          </p:nvPr>
        </p:nvSpPr>
        <p:spPr/>
        <p:txBody>
          <a:bodyPr>
            <a:normAutofit lnSpcReduction="10000"/>
          </a:bodyPr>
          <a:lstStyle/>
          <a:p>
            <a:r>
              <a:rPr lang="es-ES" sz="2800" dirty="0"/>
              <a:t>Envío de uno a muchos.</a:t>
            </a:r>
          </a:p>
          <a:p>
            <a:pPr lvl="1"/>
            <a:r>
              <a:rPr lang="es-ES" sz="2400" dirty="0"/>
              <a:t>UDP se utiliza como protocolo de Nivel de transporte  siempre que se debe enviar datos de Nivel de aplicación a múltiples destinos mediante direcciones de IP de difusión o multidifusión.</a:t>
            </a:r>
          </a:p>
          <a:p>
            <a:pPr lvl="1"/>
            <a:r>
              <a:rPr lang="es-ES" sz="2400" dirty="0"/>
              <a:t> TCP se puede usar sólo en envío de uno a uno.</a:t>
            </a:r>
          </a:p>
          <a:p>
            <a:pPr lvl="1"/>
            <a:r>
              <a:rPr lang="es-ES" sz="2400" dirty="0"/>
              <a:t>Ejemplo: Un envío de señal de video o voz a través de la red de paquetes.</a:t>
            </a:r>
          </a:p>
          <a:p>
            <a:pPr>
              <a:lnSpc>
                <a:spcPct val="90000"/>
              </a:lnSpc>
            </a:pPr>
            <a:endParaRPr lang="es-ES" sz="2800" dirty="0"/>
          </a:p>
          <a:p>
            <a:endParaRPr lang="es-MX" sz="2800" dirty="0"/>
          </a:p>
        </p:txBody>
      </p:sp>
    </p:spTree>
    <p:extLst>
      <p:ext uri="{BB962C8B-B14F-4D97-AF65-F5344CB8AC3E}">
        <p14:creationId xmlns:p14="http://schemas.microsoft.com/office/powerpoint/2010/main" val="242522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Servidor</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800516235"/>
              </p:ext>
            </p:extLst>
          </p:nvPr>
        </p:nvGraphicFramePr>
        <p:xfrm>
          <a:off x="1475656" y="1484784"/>
          <a:ext cx="375476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3 Marcador de contenido"/>
          <p:cNvGraphicFramePr>
            <a:graphicFrameLocks/>
          </p:cNvGraphicFramePr>
          <p:nvPr>
            <p:extLst>
              <p:ext uri="{D42A27DB-BD31-4B8C-83A1-F6EECF244321}">
                <p14:modId xmlns:p14="http://schemas.microsoft.com/office/powerpoint/2010/main" val="3586358557"/>
              </p:ext>
            </p:extLst>
          </p:nvPr>
        </p:nvGraphicFramePr>
        <p:xfrm>
          <a:off x="4716016" y="3068960"/>
          <a:ext cx="2592288" cy="14296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Abrir llave"/>
          <p:cNvSpPr/>
          <p:nvPr/>
        </p:nvSpPr>
        <p:spPr>
          <a:xfrm>
            <a:off x="4572000" y="3068960"/>
            <a:ext cx="576064" cy="1440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69556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260648"/>
            <a:ext cx="7869560" cy="1143000"/>
          </a:xfrm>
        </p:spPr>
        <p:txBody>
          <a:bodyPr/>
          <a:lstStyle/>
          <a:p>
            <a:r>
              <a:rPr lang="es-MX" dirty="0"/>
              <a:t>Cliente</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949463223"/>
              </p:ext>
            </p:extLst>
          </p:nvPr>
        </p:nvGraphicFramePr>
        <p:xfrm>
          <a:off x="2699792" y="1630817"/>
          <a:ext cx="375476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3 Marcador de contenido"/>
          <p:cNvGraphicFramePr>
            <a:graphicFrameLocks/>
          </p:cNvGraphicFramePr>
          <p:nvPr>
            <p:extLst>
              <p:ext uri="{D42A27DB-BD31-4B8C-83A1-F6EECF244321}">
                <p14:modId xmlns:p14="http://schemas.microsoft.com/office/powerpoint/2010/main" val="582940690"/>
              </p:ext>
            </p:extLst>
          </p:nvPr>
        </p:nvGraphicFramePr>
        <p:xfrm>
          <a:off x="5831944" y="2494913"/>
          <a:ext cx="2592288" cy="14296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Abrir llave"/>
          <p:cNvSpPr/>
          <p:nvPr/>
        </p:nvSpPr>
        <p:spPr>
          <a:xfrm>
            <a:off x="5796136" y="2494913"/>
            <a:ext cx="576064" cy="1440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7" name="3 Marcador de contenido"/>
          <p:cNvGraphicFramePr>
            <a:graphicFrameLocks/>
          </p:cNvGraphicFramePr>
          <p:nvPr>
            <p:extLst>
              <p:ext uri="{D42A27DB-BD31-4B8C-83A1-F6EECF244321}">
                <p14:modId xmlns:p14="http://schemas.microsoft.com/office/powerpoint/2010/main" val="3608116962"/>
              </p:ext>
            </p:extLst>
          </p:nvPr>
        </p:nvGraphicFramePr>
        <p:xfrm>
          <a:off x="1224136" y="2390154"/>
          <a:ext cx="2339752" cy="8248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8 Flecha derecha"/>
          <p:cNvSpPr/>
          <p:nvPr/>
        </p:nvSpPr>
        <p:spPr>
          <a:xfrm>
            <a:off x="3384376" y="2624286"/>
            <a:ext cx="288032" cy="382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7092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Clases</a:t>
            </a:r>
          </a:p>
        </p:txBody>
      </p:sp>
      <p:sp>
        <p:nvSpPr>
          <p:cNvPr id="3" name="2 Marcador de contenido"/>
          <p:cNvSpPr>
            <a:spLocks noGrp="1"/>
          </p:cNvSpPr>
          <p:nvPr>
            <p:ph idx="1"/>
          </p:nvPr>
        </p:nvSpPr>
        <p:spPr/>
        <p:txBody>
          <a:bodyPr>
            <a:normAutofit/>
          </a:bodyPr>
          <a:lstStyle/>
          <a:p>
            <a:r>
              <a:rPr lang="es-MX" sz="2800" dirty="0" err="1"/>
              <a:t>DatagramPacket</a:t>
            </a:r>
            <a:r>
              <a:rPr lang="es-MX" sz="2800" dirty="0"/>
              <a:t>.</a:t>
            </a:r>
          </a:p>
          <a:p>
            <a:pPr lvl="1"/>
            <a:r>
              <a:rPr lang="es-MX" sz="2400" dirty="0"/>
              <a:t>Representa un paquete no orientado a conexión.</a:t>
            </a:r>
          </a:p>
          <a:p>
            <a:r>
              <a:rPr lang="es-MX" sz="2800" dirty="0" err="1"/>
              <a:t>DatagramSocket</a:t>
            </a:r>
            <a:r>
              <a:rPr lang="es-MX" sz="2800" dirty="0"/>
              <a:t>.</a:t>
            </a:r>
          </a:p>
          <a:p>
            <a:pPr lvl="1"/>
            <a:r>
              <a:rPr lang="es-MX" sz="2400" dirty="0"/>
              <a:t>Es el socket no orientado a conexión.</a:t>
            </a:r>
          </a:p>
        </p:txBody>
      </p:sp>
    </p:spTree>
    <p:extLst>
      <p:ext uri="{BB962C8B-B14F-4D97-AF65-F5344CB8AC3E}">
        <p14:creationId xmlns:p14="http://schemas.microsoft.com/office/powerpoint/2010/main" val="3510053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Constructores </a:t>
            </a:r>
            <a:r>
              <a:rPr lang="es-MX" dirty="0" err="1"/>
              <a:t>DatagramPacket</a:t>
            </a:r>
            <a:endParaRPr lang="es-MX"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564447227"/>
              </p:ext>
            </p:extLst>
          </p:nvPr>
        </p:nvGraphicFramePr>
        <p:xfrm>
          <a:off x="938213" y="2286000"/>
          <a:ext cx="7633759" cy="6417449"/>
        </p:xfrm>
        <a:graphic>
          <a:graphicData uri="http://schemas.openxmlformats.org/drawingml/2006/table">
            <a:tbl>
              <a:tblPr/>
              <a:tblGrid>
                <a:gridCol w="7633759">
                  <a:extLst>
                    <a:ext uri="{9D8B030D-6E8A-4147-A177-3AD203B41FA5}">
                      <a16:colId xmlns:a16="http://schemas.microsoft.com/office/drawing/2014/main" val="20000"/>
                    </a:ext>
                  </a:extLst>
                </a:gridCol>
              </a:tblGrid>
              <a:tr h="541481">
                <a:tc>
                  <a:txBody>
                    <a:bodyPr/>
                    <a:lstStyle/>
                    <a:p>
                      <a:pPr marL="342900" indent="-342900">
                        <a:buFont typeface="Arial" panose="020B0604020202020204" pitchFamily="34" charset="0"/>
                        <a:buChar char="•"/>
                      </a:pPr>
                      <a:r>
                        <a:rPr lang="en-US" sz="2800" dirty="0" err="1">
                          <a:hlinkClick r:id="rId2"/>
                        </a:rPr>
                        <a:t>DatagramPacket</a:t>
                      </a:r>
                      <a:r>
                        <a:rPr lang="en-US" sz="2800" dirty="0"/>
                        <a:t>(byte[] </a:t>
                      </a:r>
                      <a:r>
                        <a:rPr lang="en-US" sz="2800" dirty="0" err="1"/>
                        <a:t>buf</a:t>
                      </a:r>
                      <a:r>
                        <a:rPr lang="en-US" sz="2800" dirty="0"/>
                        <a:t>, int length).</a:t>
                      </a:r>
                    </a:p>
                    <a:p>
                      <a:pPr marL="342900" lvl="1" indent="0">
                        <a:buFont typeface="Arial" panose="020B0604020202020204" pitchFamily="34" charset="0"/>
                        <a:buNone/>
                      </a:pPr>
                      <a:r>
                        <a:rPr lang="en-US" sz="2800" dirty="0" err="1"/>
                        <a:t>Crea</a:t>
                      </a:r>
                      <a:r>
                        <a:rPr lang="en-US" sz="2800" baseline="0" dirty="0"/>
                        <a:t> </a:t>
                      </a:r>
                      <a:r>
                        <a:rPr lang="en-US" sz="2800" baseline="0" dirty="0" err="1"/>
                        <a:t>DatagramPacket</a:t>
                      </a:r>
                      <a:r>
                        <a:rPr lang="en-US" sz="2800" baseline="0" dirty="0"/>
                        <a:t> para </a:t>
                      </a:r>
                      <a:r>
                        <a:rPr lang="en-US" sz="2800" baseline="0" dirty="0" err="1"/>
                        <a:t>recibir</a:t>
                      </a:r>
                      <a:r>
                        <a:rPr lang="en-US" sz="2800" baseline="0" dirty="0"/>
                        <a:t> </a:t>
                      </a:r>
                      <a:r>
                        <a:rPr lang="en-US" sz="2800" baseline="0" dirty="0" err="1"/>
                        <a:t>paquetes</a:t>
                      </a:r>
                      <a:r>
                        <a:rPr lang="en-US" sz="2800" baseline="0" dirty="0"/>
                        <a:t> de </a:t>
                      </a:r>
                      <a:r>
                        <a:rPr lang="en-US" sz="2800" baseline="0" dirty="0" err="1"/>
                        <a:t>longitud</a:t>
                      </a:r>
                      <a:r>
                        <a:rPr lang="en-US" sz="2800" baseline="0" dirty="0"/>
                        <a:t> length</a:t>
                      </a:r>
                      <a:r>
                        <a:rPr lang="en-US" sz="2800" dirty="0"/>
                        <a:t>.</a:t>
                      </a:r>
                    </a:p>
                  </a:txBody>
                  <a:tcPr marL="26507" marR="26507" marT="25542" marB="25542" anchor="ctr">
                    <a:lnL>
                      <a:noFill/>
                    </a:lnL>
                    <a:lnR>
                      <a:noFill/>
                    </a:lnR>
                    <a:lnT>
                      <a:noFill/>
                    </a:lnT>
                    <a:lnB>
                      <a:noFill/>
                    </a:lnB>
                  </a:tcPr>
                </a:tc>
                <a:extLst>
                  <a:ext uri="{0D108BD9-81ED-4DB2-BD59-A6C34878D82A}">
                    <a16:rowId xmlns:a16="http://schemas.microsoft.com/office/drawing/2014/main" val="10000"/>
                  </a:ext>
                </a:extLst>
              </a:tr>
              <a:tr h="786680">
                <a:tc>
                  <a:txBody>
                    <a:bodyPr/>
                    <a:lstStyle/>
                    <a:p>
                      <a:pPr marL="342900" indent="-342900">
                        <a:buFont typeface="Arial" panose="020B0604020202020204" pitchFamily="34" charset="0"/>
                        <a:buChar char="•"/>
                      </a:pPr>
                      <a:r>
                        <a:rPr lang="en-US" sz="2800" dirty="0" err="1">
                          <a:hlinkClick r:id="rId3"/>
                        </a:rPr>
                        <a:t>DatagramPacket</a:t>
                      </a:r>
                      <a:r>
                        <a:rPr lang="en-US" sz="2800" dirty="0"/>
                        <a:t>(byte[] </a:t>
                      </a:r>
                      <a:r>
                        <a:rPr lang="en-US" sz="2800" dirty="0" err="1"/>
                        <a:t>buf</a:t>
                      </a:r>
                      <a:r>
                        <a:rPr lang="en-US" sz="2800" dirty="0"/>
                        <a:t>, int length,</a:t>
                      </a:r>
                      <a:r>
                        <a:rPr lang="en-US" sz="2800" kern="1200" dirty="0">
                          <a:solidFill>
                            <a:schemeClr val="tx1"/>
                          </a:solidFill>
                          <a:latin typeface="+mn-lt"/>
                          <a:ea typeface="+mn-ea"/>
                          <a:cs typeface="+mn-cs"/>
                        </a:rPr>
                        <a:t> </a:t>
                      </a:r>
                      <a:r>
                        <a:rPr lang="en-US" sz="2800" u="none" kern="1200" dirty="0" err="1">
                          <a:solidFill>
                            <a:schemeClr val="tx1"/>
                          </a:solidFill>
                          <a:latin typeface="+mn-lt"/>
                          <a:ea typeface="+mn-ea"/>
                          <a:cs typeface="+mn-cs"/>
                          <a:hlinkClick r:id="rId4" tooltip="class in java.net">
                            <a:extLst>
                              <a:ext uri="{A12FA001-AC4F-418D-AE19-62706E023703}">
                                <ahyp:hlinkClr xmlns:ahyp="http://schemas.microsoft.com/office/drawing/2018/hyperlinkcolor" val="tx"/>
                              </a:ext>
                            </a:extLst>
                          </a:hlinkClick>
                        </a:rPr>
                        <a:t>InetAddress</a:t>
                      </a:r>
                      <a:r>
                        <a:rPr lang="en-US" sz="2800" dirty="0"/>
                        <a:t> address, int port).</a:t>
                      </a:r>
                    </a:p>
                    <a:p>
                      <a:pPr marL="342900" lvl="1" indent="0">
                        <a:buFont typeface="Arial" panose="020B0604020202020204" pitchFamily="34" charset="0"/>
                        <a:buNone/>
                      </a:pPr>
                      <a:r>
                        <a:rPr lang="en-US" sz="2800" dirty="0" err="1"/>
                        <a:t>Crea</a:t>
                      </a:r>
                      <a:r>
                        <a:rPr lang="en-US" sz="2800" baseline="0" dirty="0"/>
                        <a:t> </a:t>
                      </a:r>
                      <a:r>
                        <a:rPr lang="en-US" sz="2800" baseline="0" dirty="0" err="1"/>
                        <a:t>DatagramPacket</a:t>
                      </a:r>
                      <a:r>
                        <a:rPr lang="en-US" sz="2800" baseline="0" dirty="0"/>
                        <a:t> para </a:t>
                      </a:r>
                      <a:r>
                        <a:rPr lang="en-US" sz="2800" baseline="0" dirty="0" err="1"/>
                        <a:t>enviar</a:t>
                      </a:r>
                      <a:r>
                        <a:rPr lang="en-US" sz="2800" baseline="0" dirty="0"/>
                        <a:t> </a:t>
                      </a:r>
                      <a:r>
                        <a:rPr lang="en-US" sz="2800" baseline="0" dirty="0" err="1"/>
                        <a:t>paquetes</a:t>
                      </a:r>
                      <a:r>
                        <a:rPr lang="en-US" sz="2800" baseline="0" dirty="0"/>
                        <a:t> de </a:t>
                      </a:r>
                      <a:r>
                        <a:rPr lang="en-US" sz="2800" baseline="0" dirty="0" err="1"/>
                        <a:t>longitud</a:t>
                      </a:r>
                      <a:r>
                        <a:rPr lang="en-US" sz="2800" baseline="0" dirty="0"/>
                        <a:t> length, a una </a:t>
                      </a:r>
                      <a:r>
                        <a:rPr lang="en-US" sz="2800" baseline="0" dirty="0" err="1"/>
                        <a:t>dirección</a:t>
                      </a:r>
                      <a:r>
                        <a:rPr lang="en-US" sz="2800" baseline="0" dirty="0"/>
                        <a:t> y </a:t>
                      </a:r>
                      <a:r>
                        <a:rPr lang="en-US" sz="2800" baseline="0" dirty="0" err="1"/>
                        <a:t>puerto</a:t>
                      </a:r>
                      <a:r>
                        <a:rPr lang="en-US" sz="2800" baseline="0" dirty="0"/>
                        <a:t> </a:t>
                      </a:r>
                      <a:r>
                        <a:rPr lang="en-US" sz="2800" baseline="0" dirty="0" err="1"/>
                        <a:t>específico</a:t>
                      </a:r>
                      <a:r>
                        <a:rPr lang="en-US" sz="2800" baseline="0" dirty="0"/>
                        <a:t>.</a:t>
                      </a:r>
                      <a:endParaRPr lang="en-US" sz="2800" dirty="0"/>
                    </a:p>
                  </a:txBody>
                  <a:tcPr marL="26507" marR="26507" marT="25542" marB="25542" anchor="ctr">
                    <a:lnL>
                      <a:noFill/>
                    </a:lnL>
                    <a:lnR>
                      <a:noFill/>
                    </a:lnR>
                    <a:lnT>
                      <a:noFill/>
                    </a:lnT>
                    <a:lnB>
                      <a:noFill/>
                    </a:lnB>
                  </a:tcPr>
                </a:tc>
                <a:extLst>
                  <a:ext uri="{0D108BD9-81ED-4DB2-BD59-A6C34878D82A}">
                    <a16:rowId xmlns:a16="http://schemas.microsoft.com/office/drawing/2014/main" val="10001"/>
                  </a:ext>
                </a:extLst>
              </a:tr>
              <a:tr h="541481">
                <a:tc>
                  <a:txBody>
                    <a:bodyPr/>
                    <a:lstStyle/>
                    <a:p>
                      <a:pPr marL="0" indent="0">
                        <a:buFont typeface="Arial" panose="020B0604020202020204" pitchFamily="34" charset="0"/>
                        <a:buNone/>
                      </a:pPr>
                      <a:endParaRPr lang="en-US" sz="2800" dirty="0"/>
                    </a:p>
                  </a:txBody>
                  <a:tcPr marL="26507" marR="26507" marT="25542" marB="25542" anchor="ctr">
                    <a:lnL>
                      <a:noFill/>
                    </a:lnL>
                    <a:lnR>
                      <a:noFill/>
                    </a:lnR>
                    <a:lnT>
                      <a:noFill/>
                    </a:lnT>
                    <a:lnB>
                      <a:noFill/>
                    </a:lnB>
                  </a:tcPr>
                </a:tc>
                <a:extLst>
                  <a:ext uri="{0D108BD9-81ED-4DB2-BD59-A6C34878D82A}">
                    <a16:rowId xmlns:a16="http://schemas.microsoft.com/office/drawing/2014/main" val="10002"/>
                  </a:ext>
                </a:extLst>
              </a:tr>
              <a:tr h="786680">
                <a:tc>
                  <a:txBody>
                    <a:bodyPr/>
                    <a:lstStyle/>
                    <a:p>
                      <a:endParaRPr lang="en-US" sz="2800" dirty="0"/>
                    </a:p>
                  </a:txBody>
                  <a:tcPr marL="26507" marR="26507" marT="25542" marB="25542" anchor="ctr">
                    <a:lnL>
                      <a:noFill/>
                    </a:lnL>
                    <a:lnR>
                      <a:noFill/>
                    </a:lnR>
                    <a:lnT>
                      <a:noFill/>
                    </a:lnT>
                    <a:lnB>
                      <a:noFill/>
                    </a:lnB>
                  </a:tcPr>
                </a:tc>
                <a:extLst>
                  <a:ext uri="{0D108BD9-81ED-4DB2-BD59-A6C34878D82A}">
                    <a16:rowId xmlns:a16="http://schemas.microsoft.com/office/drawing/2014/main" val="10003"/>
                  </a:ext>
                </a:extLst>
              </a:tr>
              <a:tr h="786680">
                <a:tc>
                  <a:txBody>
                    <a:bodyPr/>
                    <a:lstStyle/>
                    <a:p>
                      <a:endParaRPr lang="en-US" sz="2800" dirty="0"/>
                    </a:p>
                  </a:txBody>
                  <a:tcPr marL="26507" marR="26507" marT="25542" marB="25542" anchor="ctr">
                    <a:lnL>
                      <a:noFill/>
                    </a:lnL>
                    <a:lnR>
                      <a:noFill/>
                    </a:lnR>
                    <a:lnT>
                      <a:noFill/>
                    </a:lnT>
                    <a:lnB>
                      <a:noFill/>
                    </a:lnB>
                  </a:tcPr>
                </a:tc>
                <a:extLst>
                  <a:ext uri="{0D108BD9-81ED-4DB2-BD59-A6C34878D82A}">
                    <a16:rowId xmlns:a16="http://schemas.microsoft.com/office/drawing/2014/main" val="10004"/>
                  </a:ext>
                </a:extLst>
              </a:tr>
              <a:tr h="786680">
                <a:tc>
                  <a:txBody>
                    <a:bodyPr/>
                    <a:lstStyle/>
                    <a:p>
                      <a:endParaRPr lang="en-US" sz="2800" dirty="0"/>
                    </a:p>
                  </a:txBody>
                  <a:tcPr marL="26507" marR="26507" marT="25542" marB="25542"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062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2.1 Datagramas en el domino de internet</a:t>
            </a:r>
          </a:p>
        </p:txBody>
      </p:sp>
      <p:sp>
        <p:nvSpPr>
          <p:cNvPr id="3" name="2 Subtítulo"/>
          <p:cNvSpPr>
            <a:spLocks noGrp="1"/>
          </p:cNvSpPr>
          <p:nvPr>
            <p:ph type="body" idx="1"/>
          </p:nvPr>
        </p:nvSpPr>
        <p:spPr/>
        <p:txBody>
          <a:bodyPr/>
          <a:lstStyle/>
          <a:p>
            <a:r>
              <a:rPr lang="es-MX" dirty="0"/>
              <a:t> </a:t>
            </a:r>
          </a:p>
        </p:txBody>
      </p:sp>
    </p:spTree>
    <p:extLst>
      <p:ext uri="{BB962C8B-B14F-4D97-AF65-F5344CB8AC3E}">
        <p14:creationId xmlns:p14="http://schemas.microsoft.com/office/powerpoint/2010/main" val="191782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Constructores </a:t>
            </a:r>
            <a:r>
              <a:rPr lang="es-MX" dirty="0" err="1"/>
              <a:t>DatagramPacket</a:t>
            </a:r>
            <a:endParaRPr lang="es-MX" dirty="0"/>
          </a:p>
        </p:txBody>
      </p:sp>
      <p:sp>
        <p:nvSpPr>
          <p:cNvPr id="6" name="Marcador de contenido 5">
            <a:extLst>
              <a:ext uri="{FF2B5EF4-FFF2-40B4-BE49-F238E27FC236}">
                <a16:creationId xmlns:a16="http://schemas.microsoft.com/office/drawing/2014/main" id="{8EA740F8-0095-443F-B7CD-CFBA54F9D1EC}"/>
              </a:ext>
            </a:extLst>
          </p:cNvPr>
          <p:cNvSpPr>
            <a:spLocks noGrp="1"/>
          </p:cNvSpPr>
          <p:nvPr>
            <p:ph idx="1"/>
          </p:nvPr>
        </p:nvSpPr>
        <p:spPr>
          <a:xfrm>
            <a:off x="938758" y="2286002"/>
            <a:ext cx="7633742" cy="4095326"/>
          </a:xfrm>
        </p:spPr>
        <p:txBody>
          <a:bodyPr>
            <a:normAutofit/>
          </a:bodyPr>
          <a:lstStyle/>
          <a:p>
            <a:pPr fontAlgn="ctr"/>
            <a:r>
              <a:rPr lang="en-US" sz="2800" dirty="0" err="1">
                <a:hlinkClick r:id="rId2"/>
              </a:rPr>
              <a:t>DatagramPacket</a:t>
            </a:r>
            <a:r>
              <a:rPr lang="en-US" sz="2800" dirty="0"/>
              <a:t>(byte[] </a:t>
            </a:r>
            <a:r>
              <a:rPr lang="en-US" sz="2800" dirty="0" err="1"/>
              <a:t>buf</a:t>
            </a:r>
            <a:r>
              <a:rPr lang="en-US" sz="2800" dirty="0"/>
              <a:t>, int offset, int length).</a:t>
            </a:r>
          </a:p>
          <a:p>
            <a:pPr marL="457200" lvl="1" indent="0" fontAlgn="ctr">
              <a:buNone/>
            </a:pPr>
            <a:r>
              <a:rPr lang="en-US" sz="2400" dirty="0" err="1"/>
              <a:t>Crea</a:t>
            </a:r>
            <a:r>
              <a:rPr lang="en-US" sz="2400" dirty="0"/>
              <a:t> </a:t>
            </a:r>
            <a:r>
              <a:rPr lang="en-US" sz="2400" dirty="0" err="1"/>
              <a:t>DatagramPacket</a:t>
            </a:r>
            <a:r>
              <a:rPr lang="en-US" sz="2400" dirty="0"/>
              <a:t> para </a:t>
            </a:r>
            <a:r>
              <a:rPr lang="en-US" sz="2400" dirty="0" err="1"/>
              <a:t>recibir</a:t>
            </a:r>
            <a:r>
              <a:rPr lang="en-US" sz="2400" dirty="0"/>
              <a:t> </a:t>
            </a:r>
            <a:r>
              <a:rPr lang="en-US" sz="2400" dirty="0" err="1"/>
              <a:t>paquetes</a:t>
            </a:r>
            <a:r>
              <a:rPr lang="en-US" sz="2400" dirty="0"/>
              <a:t> de </a:t>
            </a:r>
            <a:r>
              <a:rPr lang="en-US" sz="2400" dirty="0" err="1"/>
              <a:t>longitud</a:t>
            </a:r>
            <a:r>
              <a:rPr lang="en-US" sz="2400" dirty="0"/>
              <a:t> length, </a:t>
            </a:r>
            <a:r>
              <a:rPr lang="en-US" sz="2400" dirty="0" err="1"/>
              <a:t>especificando</a:t>
            </a:r>
            <a:r>
              <a:rPr lang="en-US" sz="2400" dirty="0"/>
              <a:t> un </a:t>
            </a:r>
            <a:r>
              <a:rPr lang="en-US" sz="2400" dirty="0" err="1"/>
              <a:t>corrimiento</a:t>
            </a:r>
            <a:r>
              <a:rPr lang="en-US" sz="2400" dirty="0"/>
              <a:t> </a:t>
            </a:r>
            <a:r>
              <a:rPr lang="en-US" sz="2400" dirty="0" err="1"/>
              <a:t>en</a:t>
            </a:r>
            <a:r>
              <a:rPr lang="en-US" sz="2400" dirty="0"/>
              <a:t> el buffer.</a:t>
            </a:r>
            <a:endParaRPr lang="es-MX" sz="2400" dirty="0"/>
          </a:p>
          <a:p>
            <a:r>
              <a:rPr lang="en-US" sz="2800" dirty="0" err="1">
                <a:hlinkClick r:id="rId2"/>
              </a:rPr>
              <a:t>DatagramPacket</a:t>
            </a:r>
            <a:r>
              <a:rPr lang="en-US" sz="2800" dirty="0"/>
              <a:t>(byte[] </a:t>
            </a:r>
            <a:r>
              <a:rPr lang="en-US" sz="2800" dirty="0" err="1"/>
              <a:t>buf</a:t>
            </a:r>
            <a:r>
              <a:rPr lang="en-US" sz="2800" dirty="0"/>
              <a:t>, int offset, int length, </a:t>
            </a:r>
            <a:r>
              <a:rPr lang="en-US" sz="2800" dirty="0" err="1">
                <a:hlinkClick r:id="rId3">
                  <a:extLst>
                    <a:ext uri="{A12FA001-AC4F-418D-AE19-62706E023703}">
                      <ahyp:hlinkClr xmlns:ahyp="http://schemas.microsoft.com/office/drawing/2018/hyperlinkcolor" val="tx"/>
                    </a:ext>
                  </a:extLst>
                </a:hlinkClick>
              </a:rPr>
              <a:t>InetAddress</a:t>
            </a:r>
            <a:r>
              <a:rPr lang="en-US" sz="2800" dirty="0"/>
              <a:t> address, int port).</a:t>
            </a:r>
          </a:p>
          <a:p>
            <a:pPr marL="457200" lvl="1" indent="0">
              <a:buNone/>
            </a:pPr>
            <a:r>
              <a:rPr lang="en-US" sz="2400" dirty="0" err="1"/>
              <a:t>Crea</a:t>
            </a:r>
            <a:r>
              <a:rPr lang="en-US" sz="2400" dirty="0"/>
              <a:t> </a:t>
            </a:r>
            <a:r>
              <a:rPr lang="en-US" sz="2400" dirty="0" err="1"/>
              <a:t>DatagramPacket</a:t>
            </a:r>
            <a:r>
              <a:rPr lang="en-US" sz="2400" dirty="0"/>
              <a:t> para </a:t>
            </a:r>
            <a:r>
              <a:rPr lang="en-US" sz="2400" dirty="0" err="1"/>
              <a:t>enviar</a:t>
            </a:r>
            <a:r>
              <a:rPr lang="en-US" sz="2400" dirty="0"/>
              <a:t> </a:t>
            </a:r>
            <a:r>
              <a:rPr lang="en-US" sz="2400" dirty="0" err="1"/>
              <a:t>paquetes</a:t>
            </a:r>
            <a:r>
              <a:rPr lang="en-US" sz="2400" dirty="0"/>
              <a:t> de </a:t>
            </a:r>
            <a:r>
              <a:rPr lang="en-US" sz="2400" dirty="0" err="1"/>
              <a:t>longitud</a:t>
            </a:r>
            <a:r>
              <a:rPr lang="en-US" sz="2400" dirty="0"/>
              <a:t> length, </a:t>
            </a:r>
            <a:r>
              <a:rPr lang="en-US" sz="2400" dirty="0" err="1"/>
              <a:t>especificando</a:t>
            </a:r>
            <a:r>
              <a:rPr lang="en-US" sz="2400" dirty="0"/>
              <a:t> un </a:t>
            </a:r>
            <a:r>
              <a:rPr lang="en-US" sz="2400" dirty="0" err="1"/>
              <a:t>corrimiento</a:t>
            </a:r>
            <a:r>
              <a:rPr lang="en-US" sz="2400" dirty="0"/>
              <a:t> </a:t>
            </a:r>
            <a:r>
              <a:rPr lang="en-US" sz="2400" dirty="0" err="1"/>
              <a:t>en</a:t>
            </a:r>
            <a:r>
              <a:rPr lang="en-US" sz="2400" dirty="0"/>
              <a:t> el buffer, una </a:t>
            </a:r>
            <a:r>
              <a:rPr lang="en-US" sz="2400" dirty="0" err="1"/>
              <a:t>dirección</a:t>
            </a:r>
            <a:r>
              <a:rPr lang="en-US" sz="2400" dirty="0"/>
              <a:t> y un </a:t>
            </a:r>
            <a:r>
              <a:rPr lang="en-US" sz="2400" dirty="0" err="1"/>
              <a:t>número</a:t>
            </a:r>
            <a:r>
              <a:rPr lang="en-US" sz="2400" dirty="0"/>
              <a:t> de </a:t>
            </a:r>
            <a:r>
              <a:rPr lang="en-US" sz="2400" dirty="0" err="1"/>
              <a:t>puerto</a:t>
            </a:r>
            <a:r>
              <a:rPr lang="en-US" sz="2400" dirty="0"/>
              <a:t>.</a:t>
            </a:r>
            <a:endParaRPr lang="es-MX" sz="2400" dirty="0"/>
          </a:p>
        </p:txBody>
      </p:sp>
    </p:spTree>
    <p:extLst>
      <p:ext uri="{BB962C8B-B14F-4D97-AF65-F5344CB8AC3E}">
        <p14:creationId xmlns:p14="http://schemas.microsoft.com/office/powerpoint/2010/main" val="3536878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Métodos </a:t>
            </a:r>
            <a:r>
              <a:rPr lang="es-MX" dirty="0" err="1"/>
              <a:t>DatagramPacket</a:t>
            </a:r>
            <a:endParaRPr lang="es-MX" dirty="0"/>
          </a:p>
        </p:txBody>
      </p:sp>
      <p:sp>
        <p:nvSpPr>
          <p:cNvPr id="3" name="2 Marcador de contenido"/>
          <p:cNvSpPr>
            <a:spLocks noGrp="1"/>
          </p:cNvSpPr>
          <p:nvPr>
            <p:ph idx="1"/>
          </p:nvPr>
        </p:nvSpPr>
        <p:spPr/>
        <p:txBody>
          <a:bodyPr>
            <a:normAutofit/>
          </a:bodyPr>
          <a:lstStyle/>
          <a:p>
            <a:r>
              <a:rPr lang="es-MX" sz="2800" dirty="0" err="1"/>
              <a:t>getAddres</a:t>
            </a:r>
            <a:r>
              <a:rPr lang="es-MX" sz="2800" dirty="0"/>
              <a:t>()</a:t>
            </a:r>
          </a:p>
          <a:p>
            <a:r>
              <a:rPr lang="es-MX" sz="2800" dirty="0" err="1"/>
              <a:t>getAddres</a:t>
            </a:r>
            <a:r>
              <a:rPr lang="es-MX" sz="2800" dirty="0"/>
              <a:t>(</a:t>
            </a:r>
            <a:r>
              <a:rPr lang="es-MX" sz="2800" dirty="0" err="1"/>
              <a:t>InetAddres</a:t>
            </a:r>
            <a:r>
              <a:rPr lang="es-MX" sz="2800" dirty="0"/>
              <a:t> d)</a:t>
            </a:r>
          </a:p>
          <a:p>
            <a:r>
              <a:rPr lang="es-MX" sz="2800" dirty="0" err="1"/>
              <a:t>getPort</a:t>
            </a:r>
            <a:r>
              <a:rPr lang="es-MX" sz="2800" dirty="0"/>
              <a:t>()</a:t>
            </a:r>
          </a:p>
          <a:p>
            <a:r>
              <a:rPr lang="es-MX" sz="2800" dirty="0" err="1"/>
              <a:t>getPort</a:t>
            </a:r>
            <a:r>
              <a:rPr lang="es-MX" sz="2800" dirty="0"/>
              <a:t>(</a:t>
            </a:r>
            <a:r>
              <a:rPr lang="es-MX" sz="2800" dirty="0" err="1"/>
              <a:t>int</a:t>
            </a:r>
            <a:r>
              <a:rPr lang="es-MX" sz="2800" dirty="0"/>
              <a:t> p)</a:t>
            </a:r>
          </a:p>
          <a:p>
            <a:r>
              <a:rPr lang="es-MX" sz="2800" dirty="0" err="1"/>
              <a:t>getData</a:t>
            </a:r>
            <a:r>
              <a:rPr lang="es-MX" sz="2800" dirty="0"/>
              <a:t>()</a:t>
            </a:r>
          </a:p>
          <a:p>
            <a:r>
              <a:rPr lang="es-MX" sz="2800" dirty="0" err="1"/>
              <a:t>getData</a:t>
            </a:r>
            <a:r>
              <a:rPr lang="es-MX" sz="2800" dirty="0"/>
              <a:t>(byte b)</a:t>
            </a:r>
          </a:p>
        </p:txBody>
      </p:sp>
    </p:spTree>
    <p:extLst>
      <p:ext uri="{BB962C8B-B14F-4D97-AF65-F5344CB8AC3E}">
        <p14:creationId xmlns:p14="http://schemas.microsoft.com/office/powerpoint/2010/main" val="67032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Constructor </a:t>
            </a:r>
            <a:r>
              <a:rPr lang="es-MX" dirty="0" err="1"/>
              <a:t>DatagraSocket</a:t>
            </a:r>
            <a:endParaRPr lang="es-MX" dirty="0"/>
          </a:p>
        </p:txBody>
      </p:sp>
      <p:sp>
        <p:nvSpPr>
          <p:cNvPr id="3" name="Rectángulo 2">
            <a:extLst>
              <a:ext uri="{FF2B5EF4-FFF2-40B4-BE49-F238E27FC236}">
                <a16:creationId xmlns:a16="http://schemas.microsoft.com/office/drawing/2014/main" id="{9522907B-0CCD-417A-BDED-6AD6578EFCB3}"/>
              </a:ext>
            </a:extLst>
          </p:cNvPr>
          <p:cNvSpPr/>
          <p:nvPr/>
        </p:nvSpPr>
        <p:spPr>
          <a:xfrm>
            <a:off x="457200" y="5199928"/>
            <a:ext cx="9515400" cy="369332"/>
          </a:xfrm>
          <a:prstGeom prst="rect">
            <a:avLst/>
          </a:prstGeom>
        </p:spPr>
        <p:txBody>
          <a:bodyPr wrap="square">
            <a:spAutoFit/>
          </a:bodyPr>
          <a:lstStyle/>
          <a:p>
            <a:pPr defTabSz="914400">
              <a:defRPr/>
            </a:pPr>
            <a:endParaRPr lang="en-US" dirty="0"/>
          </a:p>
        </p:txBody>
      </p:sp>
      <p:sp>
        <p:nvSpPr>
          <p:cNvPr id="7" name="Marcador de contenido 6">
            <a:extLst>
              <a:ext uri="{FF2B5EF4-FFF2-40B4-BE49-F238E27FC236}">
                <a16:creationId xmlns:a16="http://schemas.microsoft.com/office/drawing/2014/main" id="{E3EB5888-8B30-4E5A-B33F-9FAC11A43E6D}"/>
              </a:ext>
            </a:extLst>
          </p:cNvPr>
          <p:cNvSpPr>
            <a:spLocks noGrp="1"/>
          </p:cNvSpPr>
          <p:nvPr>
            <p:ph idx="1"/>
          </p:nvPr>
        </p:nvSpPr>
        <p:spPr/>
        <p:txBody>
          <a:bodyPr>
            <a:normAutofit lnSpcReduction="10000"/>
          </a:bodyPr>
          <a:lstStyle/>
          <a:p>
            <a:pPr defTabSz="914400">
              <a:defRPr/>
            </a:pPr>
            <a:r>
              <a:rPr lang="en-US" dirty="0" err="1">
                <a:hlinkClick r:id="rId2"/>
              </a:rPr>
              <a:t>DatagramSocket</a:t>
            </a:r>
            <a:r>
              <a:rPr lang="en-US" dirty="0"/>
              <a:t>() </a:t>
            </a:r>
            <a:r>
              <a:rPr lang="en-US" dirty="0" err="1"/>
              <a:t>Crea</a:t>
            </a:r>
            <a:r>
              <a:rPr lang="en-US" dirty="0"/>
              <a:t> un socket de </a:t>
            </a:r>
            <a:r>
              <a:rPr lang="en-US" dirty="0" err="1"/>
              <a:t>datagrama</a:t>
            </a:r>
            <a:r>
              <a:rPr lang="en-US" dirty="0"/>
              <a:t> y lo </a:t>
            </a:r>
            <a:r>
              <a:rPr lang="en-US" dirty="0" err="1"/>
              <a:t>liga</a:t>
            </a:r>
            <a:r>
              <a:rPr lang="en-US" dirty="0"/>
              <a:t>  a </a:t>
            </a:r>
            <a:r>
              <a:rPr lang="en-US" dirty="0" err="1"/>
              <a:t>algún</a:t>
            </a:r>
            <a:r>
              <a:rPr lang="en-US" dirty="0"/>
              <a:t> </a:t>
            </a:r>
            <a:r>
              <a:rPr lang="en-US" dirty="0" err="1"/>
              <a:t>puerto</a:t>
            </a:r>
            <a:r>
              <a:rPr lang="en-US" dirty="0"/>
              <a:t> de la </a:t>
            </a:r>
            <a:r>
              <a:rPr lang="en-US" dirty="0" err="1"/>
              <a:t>computadora</a:t>
            </a:r>
            <a:r>
              <a:rPr lang="en-US" dirty="0"/>
              <a:t> local.</a:t>
            </a:r>
          </a:p>
          <a:p>
            <a:pPr defTabSz="914400">
              <a:defRPr/>
            </a:pPr>
            <a:r>
              <a:rPr lang="en-US" dirty="0" err="1">
                <a:hlinkClick r:id="rId3"/>
              </a:rPr>
              <a:t>DatagramSocket</a:t>
            </a:r>
            <a:r>
              <a:rPr lang="en-US" dirty="0"/>
              <a:t>(</a:t>
            </a:r>
            <a:r>
              <a:rPr lang="en-US" dirty="0" err="1">
                <a:hlinkClick r:id="rId4" tooltip="class in java.net"/>
              </a:rPr>
              <a:t>DatagramSocketImpl</a:t>
            </a:r>
            <a:r>
              <a:rPr lang="en-US" dirty="0"/>
              <a:t> </a:t>
            </a:r>
            <a:r>
              <a:rPr lang="en-US" dirty="0" err="1"/>
              <a:t>impl</a:t>
            </a:r>
            <a:r>
              <a:rPr lang="en-US" dirty="0"/>
              <a:t>) </a:t>
            </a:r>
            <a:r>
              <a:rPr lang="en-US" dirty="0" err="1"/>
              <a:t>Crea</a:t>
            </a:r>
            <a:r>
              <a:rPr lang="en-US" dirty="0"/>
              <a:t> un socket no </a:t>
            </a:r>
            <a:r>
              <a:rPr lang="en-US" dirty="0" err="1"/>
              <a:t>relacionado</a:t>
            </a:r>
            <a:r>
              <a:rPr lang="en-US" dirty="0"/>
              <a:t> a </a:t>
            </a:r>
            <a:r>
              <a:rPr lang="en-US" dirty="0" err="1"/>
              <a:t>ningún</a:t>
            </a:r>
            <a:r>
              <a:rPr lang="en-US" dirty="0"/>
              <a:t> </a:t>
            </a:r>
            <a:r>
              <a:rPr lang="en-US" dirty="0" err="1"/>
              <a:t>puerto</a:t>
            </a:r>
            <a:r>
              <a:rPr lang="en-US" dirty="0"/>
              <a:t> con las </a:t>
            </a:r>
            <a:r>
              <a:rPr lang="en-US" dirty="0" err="1"/>
              <a:t>especificaciones</a:t>
            </a:r>
            <a:r>
              <a:rPr lang="en-US" dirty="0"/>
              <a:t> del </a:t>
            </a:r>
            <a:r>
              <a:rPr lang="en-US" dirty="0" err="1"/>
              <a:t>DatagramSocketImpl</a:t>
            </a:r>
            <a:r>
              <a:rPr lang="en-US" dirty="0"/>
              <a:t>.</a:t>
            </a:r>
          </a:p>
          <a:p>
            <a:pPr defTabSz="914400">
              <a:defRPr/>
            </a:pPr>
            <a:r>
              <a:rPr lang="en-US" dirty="0" err="1">
                <a:hlinkClick r:id="rId5"/>
              </a:rPr>
              <a:t>DatagramSocket</a:t>
            </a:r>
            <a:r>
              <a:rPr lang="en-US" dirty="0"/>
              <a:t>(int port) </a:t>
            </a:r>
            <a:r>
              <a:rPr lang="en-US" dirty="0" err="1"/>
              <a:t>Crea</a:t>
            </a:r>
            <a:r>
              <a:rPr lang="en-US" dirty="0"/>
              <a:t> un socket de </a:t>
            </a:r>
            <a:r>
              <a:rPr lang="en-US" dirty="0" err="1"/>
              <a:t>datagrama</a:t>
            </a:r>
            <a:r>
              <a:rPr lang="en-US" dirty="0"/>
              <a:t> y lo </a:t>
            </a:r>
            <a:r>
              <a:rPr lang="en-US" dirty="0" err="1"/>
              <a:t>liga</a:t>
            </a:r>
            <a:r>
              <a:rPr lang="en-US" dirty="0"/>
              <a:t> a un </a:t>
            </a:r>
            <a:r>
              <a:rPr lang="en-US" dirty="0" err="1"/>
              <a:t>puerto</a:t>
            </a:r>
            <a:r>
              <a:rPr lang="en-US" dirty="0"/>
              <a:t> </a:t>
            </a:r>
            <a:r>
              <a:rPr lang="en-US" dirty="0" err="1"/>
              <a:t>específico</a:t>
            </a:r>
            <a:r>
              <a:rPr lang="en-US" dirty="0"/>
              <a:t>.</a:t>
            </a:r>
          </a:p>
          <a:p>
            <a:pPr defTabSz="914400">
              <a:defRPr/>
            </a:pPr>
            <a:r>
              <a:rPr lang="en-US" dirty="0" err="1">
                <a:hlinkClick r:id="rId6"/>
              </a:rPr>
              <a:t>DatagramSocket</a:t>
            </a:r>
            <a:r>
              <a:rPr lang="en-US" dirty="0"/>
              <a:t>(int port, </a:t>
            </a:r>
            <a:r>
              <a:rPr lang="en-US" dirty="0" err="1">
                <a:hlinkClick r:id="rId7" tooltip="class in java.net"/>
              </a:rPr>
              <a:t>InetAddress</a:t>
            </a:r>
            <a:r>
              <a:rPr lang="en-US" dirty="0"/>
              <a:t> </a:t>
            </a:r>
            <a:r>
              <a:rPr lang="en-US" dirty="0" err="1"/>
              <a:t>laddr</a:t>
            </a:r>
            <a:r>
              <a:rPr lang="en-US" dirty="0"/>
              <a:t>) </a:t>
            </a:r>
            <a:r>
              <a:rPr lang="en-US" dirty="0" err="1"/>
              <a:t>Crea</a:t>
            </a:r>
            <a:r>
              <a:rPr lang="en-US" dirty="0"/>
              <a:t> un socket de </a:t>
            </a:r>
            <a:r>
              <a:rPr lang="en-US" dirty="0" err="1"/>
              <a:t>datagrama</a:t>
            </a:r>
            <a:r>
              <a:rPr lang="en-US" dirty="0"/>
              <a:t> y lo </a:t>
            </a:r>
            <a:r>
              <a:rPr lang="en-US" dirty="0" err="1"/>
              <a:t>liga</a:t>
            </a:r>
            <a:r>
              <a:rPr lang="en-US" dirty="0"/>
              <a:t> a un </a:t>
            </a:r>
            <a:r>
              <a:rPr lang="en-US" dirty="0" err="1"/>
              <a:t>puerto</a:t>
            </a:r>
            <a:r>
              <a:rPr lang="en-US" dirty="0"/>
              <a:t> </a:t>
            </a:r>
            <a:r>
              <a:rPr lang="en-US" dirty="0" err="1"/>
              <a:t>específico</a:t>
            </a:r>
            <a:r>
              <a:rPr lang="en-US" dirty="0"/>
              <a:t> y a una </a:t>
            </a:r>
            <a:r>
              <a:rPr lang="en-US" dirty="0" err="1"/>
              <a:t>dirección</a:t>
            </a:r>
            <a:r>
              <a:rPr lang="en-US" dirty="0"/>
              <a:t> IP </a:t>
            </a:r>
            <a:r>
              <a:rPr lang="en-US" dirty="0" err="1"/>
              <a:t>específica</a:t>
            </a:r>
            <a:r>
              <a:rPr lang="en-US" dirty="0"/>
              <a:t>.</a:t>
            </a:r>
          </a:p>
          <a:p>
            <a:endParaRPr lang="es-MX" dirty="0"/>
          </a:p>
        </p:txBody>
      </p:sp>
    </p:spTree>
    <p:extLst>
      <p:ext uri="{BB962C8B-B14F-4D97-AF65-F5344CB8AC3E}">
        <p14:creationId xmlns:p14="http://schemas.microsoft.com/office/powerpoint/2010/main" val="3480391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865408" y="5068305"/>
            <a:ext cx="2992842" cy="924633"/>
          </a:xfrm>
        </p:spPr>
        <p:txBody>
          <a:bodyPr anchor="b">
            <a:normAutofit/>
          </a:bodyPr>
          <a:lstStyle/>
          <a:p>
            <a:r>
              <a:rPr lang="es-MX" sz="2400" dirty="0"/>
              <a:t>Servidor echo con </a:t>
            </a:r>
            <a:r>
              <a:rPr lang="es-MX" sz="2400" dirty="0" err="1"/>
              <a:t>DatagramSocket</a:t>
            </a:r>
            <a:endParaRPr lang="es-MX" sz="2400" dirty="0"/>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835696" y="116633"/>
            <a:ext cx="6610127" cy="6741367"/>
          </a:xfrm>
        </p:spPr>
        <p:txBody>
          <a:bodyPr anchor="ctr">
            <a:normAutofit/>
          </a:bodyPr>
          <a:lstStyle/>
          <a:p>
            <a:pPr marL="0" indent="0">
              <a:lnSpc>
                <a:spcPct val="100000"/>
              </a:lnSpc>
              <a:buNone/>
            </a:pPr>
            <a:r>
              <a:rPr lang="es-MX" sz="1400" dirty="0" err="1"/>
              <a:t>import</a:t>
            </a:r>
            <a:r>
              <a:rPr lang="es-MX" sz="1400" dirty="0"/>
              <a:t> java.net.*;</a:t>
            </a:r>
          </a:p>
          <a:p>
            <a:pPr marL="0" indent="0">
              <a:lnSpc>
                <a:spcPct val="100000"/>
              </a:lnSpc>
              <a:buNone/>
            </a:pPr>
            <a:r>
              <a:rPr lang="es-MX" sz="1400" dirty="0" err="1"/>
              <a:t>import</a:t>
            </a:r>
            <a:r>
              <a:rPr lang="es-MX" sz="1400" dirty="0"/>
              <a:t> java.io.*;</a:t>
            </a:r>
          </a:p>
          <a:p>
            <a:pPr marL="0" indent="0">
              <a:lnSpc>
                <a:spcPct val="100000"/>
              </a:lnSpc>
              <a:buNone/>
            </a:pPr>
            <a:endParaRPr lang="es-MX" sz="1400" dirty="0"/>
          </a:p>
          <a:p>
            <a:pPr marL="0" indent="0">
              <a:lnSpc>
                <a:spcPct val="100000"/>
              </a:lnSpc>
              <a:buNone/>
            </a:pPr>
            <a:r>
              <a:rPr lang="es-MX" sz="1400" dirty="0" err="1"/>
              <a:t>public</a:t>
            </a:r>
            <a:r>
              <a:rPr lang="es-MX" sz="1400" dirty="0"/>
              <a:t> </a:t>
            </a:r>
            <a:r>
              <a:rPr lang="es-MX" sz="1400" dirty="0" err="1"/>
              <a:t>class</a:t>
            </a:r>
            <a:r>
              <a:rPr lang="es-MX" sz="1400" dirty="0"/>
              <a:t> </a:t>
            </a:r>
            <a:r>
              <a:rPr lang="es-MX" sz="1400" dirty="0" err="1"/>
              <a:t>SHolaD</a:t>
            </a:r>
            <a:r>
              <a:rPr lang="es-MX" sz="1400" dirty="0"/>
              <a:t> {</a:t>
            </a:r>
          </a:p>
          <a:p>
            <a:pPr marL="0" indent="0">
              <a:lnSpc>
                <a:spcPct val="100000"/>
              </a:lnSpc>
              <a:buNone/>
            </a:pPr>
            <a:r>
              <a:rPr lang="es-MX" sz="1400" dirty="0"/>
              <a:t>    </a:t>
            </a:r>
            <a:r>
              <a:rPr lang="es-MX" sz="1400" dirty="0" err="1"/>
              <a:t>public</a:t>
            </a:r>
            <a:r>
              <a:rPr lang="es-MX" sz="1400" dirty="0"/>
              <a:t> </a:t>
            </a:r>
            <a:r>
              <a:rPr lang="es-MX" sz="1400" dirty="0" err="1"/>
              <a:t>static</a:t>
            </a:r>
            <a:r>
              <a:rPr lang="es-MX" sz="1400" dirty="0"/>
              <a:t> </a:t>
            </a:r>
            <a:r>
              <a:rPr lang="es-MX" sz="1400" dirty="0" err="1"/>
              <a:t>void</a:t>
            </a:r>
            <a:r>
              <a:rPr lang="es-MX" sz="1400" dirty="0"/>
              <a:t> </a:t>
            </a:r>
            <a:r>
              <a:rPr lang="es-MX" sz="1400" dirty="0" err="1"/>
              <a:t>main</a:t>
            </a:r>
            <a:r>
              <a:rPr lang="es-MX" sz="1400" dirty="0"/>
              <a:t>(</a:t>
            </a:r>
            <a:r>
              <a:rPr lang="es-MX" sz="1400" dirty="0" err="1"/>
              <a:t>String</a:t>
            </a:r>
            <a:r>
              <a:rPr lang="es-MX" sz="1400" dirty="0"/>
              <a:t>[] </a:t>
            </a:r>
            <a:r>
              <a:rPr lang="es-MX" sz="1400" dirty="0" err="1"/>
              <a:t>args</a:t>
            </a:r>
            <a:r>
              <a:rPr lang="es-MX" sz="1400" dirty="0"/>
              <a:t>){</a:t>
            </a:r>
          </a:p>
          <a:p>
            <a:pPr marL="0" indent="0">
              <a:lnSpc>
                <a:spcPct val="100000"/>
              </a:lnSpc>
              <a:buNone/>
            </a:pPr>
            <a:r>
              <a:rPr lang="es-MX" sz="1400" dirty="0"/>
              <a:t>        try{</a:t>
            </a:r>
          </a:p>
          <a:p>
            <a:pPr marL="0" indent="0">
              <a:lnSpc>
                <a:spcPct val="100000"/>
              </a:lnSpc>
              <a:buNone/>
            </a:pPr>
            <a:r>
              <a:rPr lang="es-MX" sz="1400" dirty="0"/>
              <a:t>            </a:t>
            </a:r>
            <a:r>
              <a:rPr lang="es-MX" sz="1400" dirty="0" err="1"/>
              <a:t>DatagramSocket</a:t>
            </a:r>
            <a:r>
              <a:rPr lang="es-MX" sz="1400" dirty="0"/>
              <a:t> s = new </a:t>
            </a:r>
            <a:r>
              <a:rPr lang="es-MX" sz="1400" dirty="0" err="1"/>
              <a:t>DatagramSocket</a:t>
            </a:r>
            <a:r>
              <a:rPr lang="es-MX" sz="1400" dirty="0"/>
              <a:t>(2000);</a:t>
            </a:r>
          </a:p>
          <a:p>
            <a:pPr marL="0" indent="0">
              <a:lnSpc>
                <a:spcPct val="100000"/>
              </a:lnSpc>
              <a:buNone/>
            </a:pPr>
            <a:r>
              <a:rPr lang="es-MX" sz="1400" dirty="0"/>
              <a:t>            </a:t>
            </a:r>
            <a:r>
              <a:rPr lang="es-MX" sz="1400" dirty="0" err="1"/>
              <a:t>System.out.println</a:t>
            </a:r>
            <a:r>
              <a:rPr lang="es-MX" sz="1400" dirty="0"/>
              <a:t>("Servidor iniciado, esperando cliente");</a:t>
            </a:r>
          </a:p>
          <a:p>
            <a:pPr marL="0" indent="0">
              <a:lnSpc>
                <a:spcPct val="100000"/>
              </a:lnSpc>
              <a:buNone/>
            </a:pPr>
            <a:r>
              <a:rPr lang="es-MX" sz="1400" dirty="0"/>
              <a:t>            </a:t>
            </a:r>
            <a:r>
              <a:rPr lang="es-MX" sz="1400" dirty="0" err="1"/>
              <a:t>for</a:t>
            </a:r>
            <a:r>
              <a:rPr lang="es-MX" sz="1400" dirty="0"/>
              <a:t>(;;){</a:t>
            </a:r>
          </a:p>
          <a:p>
            <a:pPr marL="0" indent="0">
              <a:lnSpc>
                <a:spcPct val="100000"/>
              </a:lnSpc>
              <a:buNone/>
            </a:pPr>
            <a:r>
              <a:rPr lang="es-MX" sz="1400" dirty="0"/>
              <a:t>                </a:t>
            </a:r>
            <a:r>
              <a:rPr lang="es-MX" sz="1400" dirty="0" err="1"/>
              <a:t>DatagramPacket</a:t>
            </a:r>
            <a:r>
              <a:rPr lang="es-MX" sz="1400" dirty="0"/>
              <a:t> p = new </a:t>
            </a:r>
            <a:r>
              <a:rPr lang="es-MX" sz="1400" dirty="0" err="1"/>
              <a:t>DatagramPacket</a:t>
            </a:r>
            <a:r>
              <a:rPr lang="es-MX" sz="1400" dirty="0"/>
              <a:t>(new byte[2000],2000);</a:t>
            </a:r>
          </a:p>
          <a:p>
            <a:pPr marL="0" indent="0">
              <a:lnSpc>
                <a:spcPct val="100000"/>
              </a:lnSpc>
              <a:buNone/>
            </a:pPr>
            <a:r>
              <a:rPr lang="es-MX" sz="1400" dirty="0"/>
              <a:t>                </a:t>
            </a:r>
            <a:r>
              <a:rPr lang="es-MX" sz="1400" dirty="0" err="1"/>
              <a:t>s.receive</a:t>
            </a:r>
            <a:r>
              <a:rPr lang="es-MX" sz="1400" dirty="0"/>
              <a:t>(p);</a:t>
            </a:r>
          </a:p>
          <a:p>
            <a:pPr marL="0" indent="0">
              <a:lnSpc>
                <a:spcPct val="100000"/>
              </a:lnSpc>
              <a:buNone/>
            </a:pPr>
            <a:r>
              <a:rPr lang="es-MX" sz="1400" dirty="0"/>
              <a:t>                </a:t>
            </a:r>
            <a:r>
              <a:rPr lang="es-MX" sz="1400" dirty="0" err="1"/>
              <a:t>System.out.println</a:t>
            </a:r>
            <a:r>
              <a:rPr lang="es-MX" sz="1400" dirty="0"/>
              <a:t>("Datagrama recibido desde“ + </a:t>
            </a:r>
            <a:r>
              <a:rPr lang="es-MX" sz="1400" dirty="0" err="1"/>
              <a:t>p.getAddress</a:t>
            </a:r>
            <a:r>
              <a:rPr lang="es-MX" sz="1400" dirty="0"/>
              <a:t>() +</a:t>
            </a:r>
          </a:p>
          <a:p>
            <a:pPr marL="0" indent="0">
              <a:lnSpc>
                <a:spcPct val="100000"/>
              </a:lnSpc>
              <a:buNone/>
            </a:pPr>
            <a:r>
              <a:rPr lang="es-MX" sz="1400" dirty="0"/>
              <a:t>			 ":"+</a:t>
            </a:r>
            <a:r>
              <a:rPr lang="es-MX" sz="1400" dirty="0" err="1"/>
              <a:t>p.getPort</a:t>
            </a:r>
            <a:r>
              <a:rPr lang="es-MX" sz="1400" dirty="0"/>
              <a:t>());</a:t>
            </a:r>
          </a:p>
          <a:p>
            <a:pPr marL="0" indent="0">
              <a:lnSpc>
                <a:spcPct val="100000"/>
              </a:lnSpc>
              <a:buNone/>
            </a:pPr>
            <a:r>
              <a:rPr lang="es-MX" sz="1400" dirty="0"/>
              <a:t>                </a:t>
            </a:r>
            <a:r>
              <a:rPr lang="es-MX" sz="1400" dirty="0" err="1"/>
              <a:t>String</a:t>
            </a:r>
            <a:r>
              <a:rPr lang="es-MX" sz="1400" dirty="0"/>
              <a:t> </a:t>
            </a:r>
            <a:r>
              <a:rPr lang="es-MX" sz="1400" dirty="0" err="1"/>
              <a:t>msj</a:t>
            </a:r>
            <a:r>
              <a:rPr lang="es-MX" sz="1400" dirty="0"/>
              <a:t> = new </a:t>
            </a:r>
            <a:r>
              <a:rPr lang="es-MX" sz="1400" dirty="0" err="1"/>
              <a:t>String</a:t>
            </a:r>
            <a:r>
              <a:rPr lang="es-MX" sz="1400" dirty="0"/>
              <a:t>(</a:t>
            </a:r>
            <a:r>
              <a:rPr lang="es-MX" sz="1400" dirty="0" err="1"/>
              <a:t>p.getData</a:t>
            </a:r>
            <a:r>
              <a:rPr lang="es-MX" sz="1400" dirty="0"/>
              <a:t>(),0,p.getLength());</a:t>
            </a:r>
          </a:p>
          <a:p>
            <a:pPr marL="0" indent="0">
              <a:lnSpc>
                <a:spcPct val="100000"/>
              </a:lnSpc>
              <a:buNone/>
            </a:pPr>
            <a:r>
              <a:rPr lang="es-MX" sz="1400" dirty="0"/>
              <a:t>                </a:t>
            </a:r>
            <a:r>
              <a:rPr lang="es-MX" sz="1400" dirty="0" err="1"/>
              <a:t>System.out.println</a:t>
            </a:r>
            <a:r>
              <a:rPr lang="es-MX" sz="1400" dirty="0"/>
              <a:t>("Con el mensaje:"+ </a:t>
            </a:r>
            <a:r>
              <a:rPr lang="es-MX" sz="1400" dirty="0" err="1"/>
              <a:t>msj</a:t>
            </a:r>
            <a:r>
              <a:rPr lang="es-MX" sz="1400" dirty="0"/>
              <a:t>);</a:t>
            </a:r>
          </a:p>
          <a:p>
            <a:pPr marL="0" indent="0">
              <a:lnSpc>
                <a:spcPct val="100000"/>
              </a:lnSpc>
              <a:buNone/>
            </a:pPr>
            <a:r>
              <a:rPr lang="es-MX" sz="1400" dirty="0"/>
              <a:t>            }//</a:t>
            </a:r>
            <a:r>
              <a:rPr lang="es-MX" sz="1400" dirty="0" err="1"/>
              <a:t>for</a:t>
            </a:r>
            <a:endParaRPr lang="es-MX" sz="1400" dirty="0"/>
          </a:p>
          <a:p>
            <a:pPr marL="0" indent="0">
              <a:lnSpc>
                <a:spcPct val="100000"/>
              </a:lnSpc>
              <a:buNone/>
            </a:pPr>
            <a:r>
              <a:rPr lang="es-MX" sz="1400" dirty="0"/>
              <a:t>            //</a:t>
            </a:r>
            <a:r>
              <a:rPr lang="es-MX" sz="1400" dirty="0" err="1"/>
              <a:t>s.close</a:t>
            </a:r>
            <a:r>
              <a:rPr lang="es-MX" sz="1400" dirty="0"/>
              <a:t>()</a:t>
            </a:r>
          </a:p>
          <a:p>
            <a:pPr marL="0" indent="0">
              <a:lnSpc>
                <a:spcPct val="100000"/>
              </a:lnSpc>
              <a:buNone/>
            </a:pPr>
            <a:r>
              <a:rPr lang="es-MX" sz="1400" dirty="0"/>
              <a:t>        }catch(</a:t>
            </a:r>
            <a:r>
              <a:rPr lang="es-MX" sz="1400" dirty="0" err="1"/>
              <a:t>Exception</a:t>
            </a:r>
            <a:r>
              <a:rPr lang="es-MX" sz="1400" dirty="0"/>
              <a:t> e){</a:t>
            </a:r>
          </a:p>
          <a:p>
            <a:pPr marL="0" indent="0">
              <a:lnSpc>
                <a:spcPct val="100000"/>
              </a:lnSpc>
              <a:buNone/>
            </a:pPr>
            <a:r>
              <a:rPr lang="es-MX" sz="1400" dirty="0"/>
              <a:t>            </a:t>
            </a:r>
            <a:r>
              <a:rPr lang="es-MX" sz="1400" dirty="0" err="1"/>
              <a:t>e.printStackTrace</a:t>
            </a:r>
            <a:r>
              <a:rPr lang="es-MX" sz="1400" dirty="0"/>
              <a:t>();</a:t>
            </a:r>
          </a:p>
          <a:p>
            <a:pPr marL="0" indent="0">
              <a:lnSpc>
                <a:spcPct val="100000"/>
              </a:lnSpc>
              <a:buNone/>
            </a:pPr>
            <a:r>
              <a:rPr lang="es-MX" sz="1400" dirty="0"/>
              <a:t>        }//catch</a:t>
            </a:r>
          </a:p>
          <a:p>
            <a:pPr marL="0" indent="0">
              <a:lnSpc>
                <a:spcPct val="100000"/>
              </a:lnSpc>
              <a:buNone/>
            </a:pPr>
            <a:r>
              <a:rPr lang="es-MX" sz="1400" dirty="0"/>
              <a:t>    }//</a:t>
            </a:r>
            <a:r>
              <a:rPr lang="es-MX" sz="1400" dirty="0" err="1"/>
              <a:t>main</a:t>
            </a:r>
            <a:endParaRPr lang="es-MX" sz="1400" dirty="0"/>
          </a:p>
          <a:p>
            <a:pPr marL="0" indent="0">
              <a:lnSpc>
                <a:spcPct val="100000"/>
              </a:lnSpc>
              <a:buNone/>
            </a:pPr>
            <a:r>
              <a:rPr lang="es-MX" sz="1400" dirty="0"/>
              <a:t>}</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201765043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012160" y="5135262"/>
            <a:ext cx="3032139" cy="852625"/>
          </a:xfrm>
        </p:spPr>
        <p:txBody>
          <a:bodyPr anchor="b">
            <a:normAutofit/>
          </a:bodyPr>
          <a:lstStyle/>
          <a:p>
            <a:r>
              <a:rPr lang="es-MX" sz="2400" dirty="0"/>
              <a:t>Cliente echo con </a:t>
            </a:r>
            <a:r>
              <a:rPr lang="es-MX" sz="2400" dirty="0" err="1"/>
              <a:t>datagramSocket</a:t>
            </a:r>
            <a:endParaRPr lang="es-MX" sz="2400" dirty="0"/>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043608" y="40421"/>
            <a:ext cx="8100392" cy="6817579"/>
          </a:xfrm>
        </p:spPr>
        <p:txBody>
          <a:bodyPr anchor="ctr">
            <a:normAutofit/>
          </a:bodyPr>
          <a:lstStyle/>
          <a:p>
            <a:pPr marL="0" indent="0">
              <a:lnSpc>
                <a:spcPct val="100000"/>
              </a:lnSpc>
              <a:buNone/>
            </a:pPr>
            <a:r>
              <a:rPr lang="es-MX" sz="1600" dirty="0" err="1"/>
              <a:t>import</a:t>
            </a:r>
            <a:r>
              <a:rPr lang="es-MX" sz="1600" dirty="0"/>
              <a:t> java.net.*;</a:t>
            </a:r>
          </a:p>
          <a:p>
            <a:pPr marL="0" indent="0">
              <a:lnSpc>
                <a:spcPct val="100000"/>
              </a:lnSpc>
              <a:buNone/>
            </a:pPr>
            <a:r>
              <a:rPr lang="es-MX" sz="1600" dirty="0" err="1"/>
              <a:t>import</a:t>
            </a:r>
            <a:r>
              <a:rPr lang="es-MX" sz="1600" dirty="0"/>
              <a:t> java.io.*;</a:t>
            </a:r>
          </a:p>
          <a:p>
            <a:pPr marL="0" indent="0">
              <a:lnSpc>
                <a:spcPct val="100000"/>
              </a:lnSpc>
              <a:buNone/>
            </a:pPr>
            <a:r>
              <a:rPr lang="es-MX" sz="1600" dirty="0" err="1"/>
              <a:t>public</a:t>
            </a:r>
            <a:r>
              <a:rPr lang="es-MX" sz="1600" dirty="0"/>
              <a:t> </a:t>
            </a:r>
            <a:r>
              <a:rPr lang="es-MX" sz="1600" dirty="0" err="1"/>
              <a:t>class</a:t>
            </a:r>
            <a:r>
              <a:rPr lang="es-MX" sz="1600" dirty="0"/>
              <a:t> </a:t>
            </a:r>
            <a:r>
              <a:rPr lang="es-MX" sz="1600" dirty="0" err="1"/>
              <a:t>CHolaD</a:t>
            </a:r>
            <a:r>
              <a:rPr lang="es-MX" sz="1600" dirty="0"/>
              <a:t> {</a:t>
            </a:r>
          </a:p>
          <a:p>
            <a:pPr marL="0" indent="0">
              <a:lnSpc>
                <a:spcPct val="100000"/>
              </a:lnSpc>
              <a:buNone/>
            </a:pPr>
            <a:r>
              <a:rPr lang="es-MX" sz="1600" dirty="0"/>
              <a:t>    </a:t>
            </a:r>
            <a:r>
              <a:rPr lang="es-MX" sz="1600" dirty="0" err="1"/>
              <a:t>public</a:t>
            </a:r>
            <a:r>
              <a:rPr lang="es-MX" sz="1600" dirty="0"/>
              <a:t> </a:t>
            </a:r>
            <a:r>
              <a:rPr lang="es-MX" sz="1600" dirty="0" err="1"/>
              <a:t>static</a:t>
            </a:r>
            <a:r>
              <a:rPr lang="es-MX" sz="1600" dirty="0"/>
              <a:t> </a:t>
            </a:r>
            <a:r>
              <a:rPr lang="es-MX" sz="1600" dirty="0" err="1"/>
              <a:t>void</a:t>
            </a:r>
            <a:r>
              <a:rPr lang="es-MX" sz="1600" dirty="0"/>
              <a:t> </a:t>
            </a:r>
            <a:r>
              <a:rPr lang="es-MX" sz="1600" dirty="0" err="1"/>
              <a:t>main</a:t>
            </a:r>
            <a:r>
              <a:rPr lang="es-MX" sz="1600" dirty="0"/>
              <a:t>(</a:t>
            </a:r>
            <a:r>
              <a:rPr lang="es-MX" sz="1600" dirty="0" err="1"/>
              <a:t>String</a:t>
            </a:r>
            <a:r>
              <a:rPr lang="es-MX" sz="1600" dirty="0"/>
              <a:t>[] </a:t>
            </a:r>
            <a:r>
              <a:rPr lang="es-MX" sz="1600" dirty="0" err="1"/>
              <a:t>args</a:t>
            </a:r>
            <a:r>
              <a:rPr lang="es-MX" sz="1600" dirty="0"/>
              <a:t>){</a:t>
            </a:r>
          </a:p>
          <a:p>
            <a:pPr marL="0" indent="0">
              <a:lnSpc>
                <a:spcPct val="100000"/>
              </a:lnSpc>
              <a:buNone/>
            </a:pPr>
            <a:r>
              <a:rPr lang="es-MX" sz="1600" dirty="0"/>
              <a:t>        try{</a:t>
            </a:r>
          </a:p>
          <a:p>
            <a:pPr marL="0" indent="0">
              <a:lnSpc>
                <a:spcPct val="100000"/>
              </a:lnSpc>
              <a:buNone/>
            </a:pPr>
            <a:r>
              <a:rPr lang="es-MX" sz="1600" dirty="0"/>
              <a:t>            </a:t>
            </a:r>
            <a:r>
              <a:rPr lang="es-MX" sz="1600" dirty="0" err="1"/>
              <a:t>DatagramSocket</a:t>
            </a:r>
            <a:r>
              <a:rPr lang="es-MX" sz="1600" dirty="0"/>
              <a:t> </a:t>
            </a:r>
            <a:r>
              <a:rPr lang="es-MX" sz="1600" dirty="0" err="1"/>
              <a:t>cl</a:t>
            </a:r>
            <a:r>
              <a:rPr lang="es-MX" sz="1600" dirty="0"/>
              <a:t> = new </a:t>
            </a:r>
            <a:r>
              <a:rPr lang="es-MX" sz="1600" dirty="0" err="1"/>
              <a:t>DatagramSocket</a:t>
            </a:r>
            <a:r>
              <a:rPr lang="es-MX" sz="1600" dirty="0"/>
              <a:t>();</a:t>
            </a:r>
          </a:p>
          <a:p>
            <a:pPr marL="0" indent="0">
              <a:lnSpc>
                <a:spcPct val="100000"/>
              </a:lnSpc>
              <a:buNone/>
            </a:pPr>
            <a:r>
              <a:rPr lang="es-MX" sz="1600" dirty="0"/>
              <a:t>            </a:t>
            </a:r>
            <a:r>
              <a:rPr lang="es-MX" sz="1600" dirty="0" err="1"/>
              <a:t>System.out.print</a:t>
            </a:r>
            <a:r>
              <a:rPr lang="es-MX" sz="1600" dirty="0"/>
              <a:t>("Cliente iniciado, escriba un mensaje de saludo:");</a:t>
            </a:r>
          </a:p>
          <a:p>
            <a:pPr marL="0" indent="0">
              <a:lnSpc>
                <a:spcPct val="100000"/>
              </a:lnSpc>
              <a:buNone/>
            </a:pPr>
            <a:r>
              <a:rPr lang="es-MX" sz="1600" dirty="0"/>
              <a:t>            </a:t>
            </a:r>
            <a:r>
              <a:rPr lang="es-MX" sz="1600" dirty="0" err="1"/>
              <a:t>BufferedReader</a:t>
            </a:r>
            <a:r>
              <a:rPr lang="es-MX" sz="1600" dirty="0"/>
              <a:t> </a:t>
            </a:r>
            <a:r>
              <a:rPr lang="es-MX" sz="1600" dirty="0" err="1"/>
              <a:t>br</a:t>
            </a:r>
            <a:r>
              <a:rPr lang="es-MX" sz="1600" dirty="0"/>
              <a:t> = new </a:t>
            </a:r>
            <a:r>
              <a:rPr lang="es-MX" sz="1600" dirty="0" err="1"/>
              <a:t>BufferedReader</a:t>
            </a:r>
            <a:r>
              <a:rPr lang="es-MX" sz="1600" dirty="0"/>
              <a:t>(new </a:t>
            </a:r>
            <a:r>
              <a:rPr lang="es-MX" sz="1600" dirty="0" err="1"/>
              <a:t>InputStreamReader</a:t>
            </a:r>
            <a:r>
              <a:rPr lang="es-MX" sz="1600" dirty="0"/>
              <a:t>(System.in));</a:t>
            </a:r>
          </a:p>
          <a:p>
            <a:pPr marL="0" indent="0">
              <a:lnSpc>
                <a:spcPct val="100000"/>
              </a:lnSpc>
              <a:buNone/>
            </a:pPr>
            <a:r>
              <a:rPr lang="es-MX" sz="1600" dirty="0"/>
              <a:t>            </a:t>
            </a:r>
            <a:r>
              <a:rPr lang="es-MX" sz="1600" dirty="0" err="1"/>
              <a:t>String</a:t>
            </a:r>
            <a:r>
              <a:rPr lang="es-MX" sz="1600" dirty="0"/>
              <a:t> mensaje = </a:t>
            </a:r>
            <a:r>
              <a:rPr lang="es-MX" sz="1600" dirty="0" err="1"/>
              <a:t>br.readLine</a:t>
            </a:r>
            <a:r>
              <a:rPr lang="es-MX" sz="1600" dirty="0"/>
              <a:t>();</a:t>
            </a:r>
          </a:p>
          <a:p>
            <a:pPr marL="0" indent="0">
              <a:lnSpc>
                <a:spcPct val="100000"/>
              </a:lnSpc>
              <a:buNone/>
            </a:pPr>
            <a:r>
              <a:rPr lang="es-MX" sz="1600" dirty="0"/>
              <a:t>            byte[] b = </a:t>
            </a:r>
            <a:r>
              <a:rPr lang="es-MX" sz="1600" dirty="0" err="1"/>
              <a:t>mensaje.getBytes</a:t>
            </a:r>
            <a:r>
              <a:rPr lang="es-MX" sz="1600" dirty="0"/>
              <a:t>();</a:t>
            </a:r>
          </a:p>
          <a:p>
            <a:pPr marL="0" indent="0">
              <a:lnSpc>
                <a:spcPct val="100000"/>
              </a:lnSpc>
              <a:buNone/>
            </a:pPr>
            <a:r>
              <a:rPr lang="es-MX" sz="1600" dirty="0"/>
              <a:t>            </a:t>
            </a:r>
            <a:r>
              <a:rPr lang="es-MX" sz="1600" dirty="0" err="1"/>
              <a:t>String</a:t>
            </a:r>
            <a:r>
              <a:rPr lang="es-MX" sz="1600" dirty="0"/>
              <a:t> </a:t>
            </a:r>
            <a:r>
              <a:rPr lang="es-MX" sz="1600" dirty="0" err="1"/>
              <a:t>dst</a:t>
            </a:r>
            <a:r>
              <a:rPr lang="es-MX" sz="1600" dirty="0"/>
              <a:t> = "127.0.0.1";</a:t>
            </a:r>
          </a:p>
          <a:p>
            <a:pPr marL="0" indent="0">
              <a:lnSpc>
                <a:spcPct val="100000"/>
              </a:lnSpc>
              <a:buNone/>
            </a:pPr>
            <a:r>
              <a:rPr lang="es-MX" sz="1600" dirty="0"/>
              <a:t>            </a:t>
            </a:r>
            <a:r>
              <a:rPr lang="es-MX" sz="1600" dirty="0" err="1"/>
              <a:t>int</a:t>
            </a:r>
            <a:r>
              <a:rPr lang="es-MX" sz="1600" dirty="0"/>
              <a:t> </a:t>
            </a:r>
            <a:r>
              <a:rPr lang="es-MX" sz="1600" dirty="0" err="1"/>
              <a:t>pto</a:t>
            </a:r>
            <a:r>
              <a:rPr lang="es-MX" sz="1600" dirty="0"/>
              <a:t> = 2000;</a:t>
            </a:r>
          </a:p>
          <a:p>
            <a:pPr marL="0" indent="0">
              <a:lnSpc>
                <a:spcPct val="100000"/>
              </a:lnSpc>
              <a:buNone/>
            </a:pPr>
            <a:r>
              <a:rPr lang="es-MX" sz="1600" dirty="0"/>
              <a:t>            </a:t>
            </a:r>
            <a:r>
              <a:rPr lang="es-MX" sz="1600" dirty="0" err="1"/>
              <a:t>DatagramPacket</a:t>
            </a:r>
            <a:r>
              <a:rPr lang="es-MX" sz="1600" dirty="0"/>
              <a:t> p = new </a:t>
            </a:r>
            <a:r>
              <a:rPr lang="es-MX" sz="1600" dirty="0" err="1"/>
              <a:t>DatagramPacket</a:t>
            </a:r>
            <a:r>
              <a:rPr lang="es-MX" sz="1600" dirty="0"/>
              <a:t>(</a:t>
            </a:r>
            <a:r>
              <a:rPr lang="es-MX" sz="1600" dirty="0" err="1"/>
              <a:t>b,b.length</a:t>
            </a:r>
            <a:r>
              <a:rPr lang="es-MX" sz="1600" dirty="0"/>
              <a:t>, </a:t>
            </a:r>
            <a:r>
              <a:rPr lang="es-MX" sz="1600" dirty="0" err="1"/>
              <a:t>InetAddress.getByName</a:t>
            </a:r>
            <a:r>
              <a:rPr lang="es-MX" sz="1600" dirty="0"/>
              <a:t>(</a:t>
            </a:r>
            <a:r>
              <a:rPr lang="es-MX" sz="1600" dirty="0" err="1"/>
              <a:t>dst</a:t>
            </a:r>
            <a:r>
              <a:rPr lang="es-MX" sz="1600" dirty="0"/>
              <a:t>),</a:t>
            </a:r>
            <a:r>
              <a:rPr lang="es-MX" sz="1600" dirty="0" err="1"/>
              <a:t>pto</a:t>
            </a:r>
            <a:r>
              <a:rPr lang="es-MX" sz="1600" dirty="0"/>
              <a:t>);</a:t>
            </a:r>
          </a:p>
          <a:p>
            <a:pPr marL="0" indent="0">
              <a:lnSpc>
                <a:spcPct val="100000"/>
              </a:lnSpc>
              <a:buNone/>
            </a:pPr>
            <a:r>
              <a:rPr lang="es-MX" sz="1600" dirty="0"/>
              <a:t>            </a:t>
            </a:r>
            <a:r>
              <a:rPr lang="es-MX" sz="1600" dirty="0" err="1"/>
              <a:t>cl.send</a:t>
            </a:r>
            <a:r>
              <a:rPr lang="es-MX" sz="1600" dirty="0"/>
              <a:t>(p);</a:t>
            </a:r>
          </a:p>
          <a:p>
            <a:pPr marL="0" indent="0">
              <a:lnSpc>
                <a:spcPct val="100000"/>
              </a:lnSpc>
              <a:buNone/>
            </a:pPr>
            <a:r>
              <a:rPr lang="es-MX" sz="1600" dirty="0"/>
              <a:t>            </a:t>
            </a:r>
            <a:r>
              <a:rPr lang="es-MX" sz="1600" dirty="0" err="1"/>
              <a:t>cl.close</a:t>
            </a:r>
            <a:r>
              <a:rPr lang="es-MX" sz="1600" dirty="0"/>
              <a:t>();</a:t>
            </a:r>
          </a:p>
          <a:p>
            <a:pPr marL="0" indent="0">
              <a:lnSpc>
                <a:spcPct val="100000"/>
              </a:lnSpc>
              <a:buNone/>
            </a:pPr>
            <a:r>
              <a:rPr lang="es-MX" sz="1600" dirty="0"/>
              <a:t>        }catch(</a:t>
            </a:r>
            <a:r>
              <a:rPr lang="es-MX" sz="1600" dirty="0" err="1"/>
              <a:t>Exception</a:t>
            </a:r>
            <a:r>
              <a:rPr lang="es-MX" sz="1600" dirty="0"/>
              <a:t> e){</a:t>
            </a:r>
          </a:p>
          <a:p>
            <a:pPr marL="0" indent="0">
              <a:lnSpc>
                <a:spcPct val="100000"/>
              </a:lnSpc>
              <a:buNone/>
            </a:pPr>
            <a:r>
              <a:rPr lang="es-MX" sz="1600" dirty="0"/>
              <a:t>            </a:t>
            </a:r>
            <a:r>
              <a:rPr lang="es-MX" sz="1600" dirty="0" err="1"/>
              <a:t>e.printStackTrace</a:t>
            </a:r>
            <a:r>
              <a:rPr lang="es-MX" sz="1600" dirty="0"/>
              <a:t>();</a:t>
            </a:r>
          </a:p>
          <a:p>
            <a:pPr marL="0" indent="0">
              <a:lnSpc>
                <a:spcPct val="100000"/>
              </a:lnSpc>
              <a:buNone/>
            </a:pPr>
            <a:r>
              <a:rPr lang="es-MX" sz="1600" dirty="0"/>
              <a:t>        }//catch</a:t>
            </a:r>
          </a:p>
          <a:p>
            <a:pPr marL="0" indent="0">
              <a:lnSpc>
                <a:spcPct val="100000"/>
              </a:lnSpc>
              <a:buNone/>
            </a:pPr>
            <a:r>
              <a:rPr lang="es-MX" sz="1600" dirty="0"/>
              <a:t>    }//</a:t>
            </a:r>
            <a:r>
              <a:rPr lang="es-MX" sz="1600" dirty="0" err="1"/>
              <a:t>main</a:t>
            </a:r>
            <a:endParaRPr lang="es-MX" sz="1600" dirty="0"/>
          </a:p>
          <a:p>
            <a:pPr marL="0" indent="0">
              <a:lnSpc>
                <a:spcPct val="100000"/>
              </a:lnSpc>
              <a:buNone/>
            </a:pPr>
            <a:r>
              <a:rPr lang="es-MX" sz="1600" dirty="0"/>
              <a:t>}</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409742305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Ejercicio</a:t>
            </a:r>
          </a:p>
        </p:txBody>
      </p:sp>
      <p:sp>
        <p:nvSpPr>
          <p:cNvPr id="3" name="2 Marcador de contenido"/>
          <p:cNvSpPr>
            <a:spLocks noGrp="1"/>
          </p:cNvSpPr>
          <p:nvPr>
            <p:ph idx="1"/>
          </p:nvPr>
        </p:nvSpPr>
        <p:spPr/>
        <p:txBody>
          <a:bodyPr>
            <a:normAutofit/>
          </a:bodyPr>
          <a:lstStyle/>
          <a:p>
            <a:r>
              <a:rPr lang="es-MX" sz="3200" dirty="0"/>
              <a:t>Modificar el programa para que envié y reciba mensajes entre el cliente y el servidor.</a:t>
            </a:r>
          </a:p>
          <a:p>
            <a:r>
              <a:rPr lang="es-MX" sz="3200" dirty="0"/>
              <a:t>Considerar los mensajes muy grandes, se deben de enviar en varios paquetes.</a:t>
            </a:r>
          </a:p>
        </p:txBody>
      </p:sp>
    </p:spTree>
    <p:extLst>
      <p:ext uri="{BB962C8B-B14F-4D97-AF65-F5344CB8AC3E}">
        <p14:creationId xmlns:p14="http://schemas.microsoft.com/office/powerpoint/2010/main" val="1774445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865409" y="4725144"/>
            <a:ext cx="2992842" cy="1860737"/>
          </a:xfrm>
        </p:spPr>
        <p:txBody>
          <a:bodyPr anchor="b">
            <a:normAutofit/>
          </a:bodyPr>
          <a:lstStyle/>
          <a:p>
            <a:r>
              <a:rPr lang="es-MX" sz="4000" dirty="0"/>
              <a:t>Datos primitivos, servidor</a:t>
            </a:r>
          </a:p>
        </p:txBody>
      </p:sp>
      <p:sp>
        <p:nvSpPr>
          <p:cNvPr id="14"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259632" y="0"/>
            <a:ext cx="7312869" cy="6857999"/>
          </a:xfrm>
        </p:spPr>
        <p:txBody>
          <a:bodyPr anchor="ctr">
            <a:normAutofit/>
          </a:bodyPr>
          <a:lstStyle/>
          <a:p>
            <a:pPr marL="0" indent="0">
              <a:lnSpc>
                <a:spcPct val="100000"/>
              </a:lnSpc>
              <a:buNone/>
            </a:pPr>
            <a:r>
              <a:rPr lang="es-MX" sz="1400" dirty="0" err="1"/>
              <a:t>import</a:t>
            </a:r>
            <a:r>
              <a:rPr lang="es-MX" sz="1400" dirty="0"/>
              <a:t> java.net.*;</a:t>
            </a:r>
          </a:p>
          <a:p>
            <a:pPr marL="0" indent="0">
              <a:lnSpc>
                <a:spcPct val="100000"/>
              </a:lnSpc>
              <a:buNone/>
            </a:pPr>
            <a:r>
              <a:rPr lang="es-MX" sz="1400" dirty="0" err="1"/>
              <a:t>import</a:t>
            </a:r>
            <a:r>
              <a:rPr lang="es-MX" sz="1400" dirty="0"/>
              <a:t> java.io.*;</a:t>
            </a:r>
          </a:p>
          <a:p>
            <a:pPr marL="0" indent="0">
              <a:lnSpc>
                <a:spcPct val="100000"/>
              </a:lnSpc>
              <a:buNone/>
            </a:pPr>
            <a:r>
              <a:rPr lang="es-MX" sz="1400" dirty="0" err="1"/>
              <a:t>public</a:t>
            </a:r>
            <a:r>
              <a:rPr lang="es-MX" sz="1400" dirty="0"/>
              <a:t> </a:t>
            </a:r>
            <a:r>
              <a:rPr lang="es-MX" sz="1400" dirty="0" err="1"/>
              <a:t>class</a:t>
            </a:r>
            <a:r>
              <a:rPr lang="es-MX" sz="1400" dirty="0"/>
              <a:t> </a:t>
            </a:r>
            <a:r>
              <a:rPr lang="es-MX" sz="1400" dirty="0" err="1"/>
              <a:t>SPrimD</a:t>
            </a:r>
            <a:r>
              <a:rPr lang="es-MX" sz="1400" dirty="0"/>
              <a:t> {</a:t>
            </a:r>
          </a:p>
          <a:p>
            <a:pPr marL="0" indent="0">
              <a:lnSpc>
                <a:spcPct val="100000"/>
              </a:lnSpc>
              <a:buNone/>
            </a:pPr>
            <a:r>
              <a:rPr lang="es-MX" sz="1400" dirty="0"/>
              <a:t>    </a:t>
            </a:r>
            <a:r>
              <a:rPr lang="es-MX" sz="1400" dirty="0" err="1"/>
              <a:t>public</a:t>
            </a:r>
            <a:r>
              <a:rPr lang="es-MX" sz="1400" dirty="0"/>
              <a:t> </a:t>
            </a:r>
            <a:r>
              <a:rPr lang="es-MX" sz="1400" dirty="0" err="1"/>
              <a:t>static</a:t>
            </a:r>
            <a:r>
              <a:rPr lang="es-MX" sz="1400" dirty="0"/>
              <a:t> </a:t>
            </a:r>
            <a:r>
              <a:rPr lang="es-MX" sz="1400" dirty="0" err="1"/>
              <a:t>void</a:t>
            </a:r>
            <a:r>
              <a:rPr lang="es-MX" sz="1400" dirty="0"/>
              <a:t> </a:t>
            </a:r>
            <a:r>
              <a:rPr lang="es-MX" sz="1400" dirty="0" err="1"/>
              <a:t>main</a:t>
            </a:r>
            <a:r>
              <a:rPr lang="es-MX" sz="1400" dirty="0"/>
              <a:t>(</a:t>
            </a:r>
            <a:r>
              <a:rPr lang="es-MX" sz="1400" dirty="0" err="1"/>
              <a:t>String</a:t>
            </a:r>
            <a:r>
              <a:rPr lang="es-MX" sz="1400" dirty="0"/>
              <a:t>[] </a:t>
            </a:r>
            <a:r>
              <a:rPr lang="es-MX" sz="1400" dirty="0" err="1"/>
              <a:t>args</a:t>
            </a:r>
            <a:r>
              <a:rPr lang="es-MX" sz="1400" dirty="0"/>
              <a:t>){</a:t>
            </a:r>
          </a:p>
          <a:p>
            <a:pPr marL="0" indent="0">
              <a:lnSpc>
                <a:spcPct val="100000"/>
              </a:lnSpc>
              <a:buNone/>
            </a:pPr>
            <a:r>
              <a:rPr lang="es-MX" sz="1400" dirty="0"/>
              <a:t>        try{</a:t>
            </a:r>
          </a:p>
          <a:p>
            <a:pPr marL="0" indent="0">
              <a:lnSpc>
                <a:spcPct val="100000"/>
              </a:lnSpc>
              <a:buNone/>
            </a:pPr>
            <a:r>
              <a:rPr lang="es-MX" sz="1400" dirty="0"/>
              <a:t>            </a:t>
            </a:r>
            <a:r>
              <a:rPr lang="es-MX" sz="1400" dirty="0" err="1"/>
              <a:t>DatagramSocket</a:t>
            </a:r>
            <a:r>
              <a:rPr lang="es-MX" sz="1400" dirty="0"/>
              <a:t> s = new </a:t>
            </a:r>
            <a:r>
              <a:rPr lang="es-MX" sz="1400" dirty="0" err="1"/>
              <a:t>DatagramSocket</a:t>
            </a:r>
            <a:r>
              <a:rPr lang="es-MX" sz="1400" dirty="0"/>
              <a:t>(2000);</a:t>
            </a:r>
          </a:p>
          <a:p>
            <a:pPr marL="0" indent="0">
              <a:lnSpc>
                <a:spcPct val="100000"/>
              </a:lnSpc>
              <a:buNone/>
            </a:pPr>
            <a:r>
              <a:rPr lang="es-MX" sz="1400" dirty="0"/>
              <a:t>            </a:t>
            </a:r>
            <a:r>
              <a:rPr lang="es-MX" sz="1400" dirty="0" err="1"/>
              <a:t>System.out.println</a:t>
            </a:r>
            <a:r>
              <a:rPr lang="es-MX" sz="1400" dirty="0"/>
              <a:t>("Servidor iniciado, esperando cliente");</a:t>
            </a:r>
          </a:p>
          <a:p>
            <a:pPr marL="0" indent="0">
              <a:lnSpc>
                <a:spcPct val="100000"/>
              </a:lnSpc>
              <a:buNone/>
            </a:pPr>
            <a:r>
              <a:rPr lang="es-MX" sz="1400" dirty="0"/>
              <a:t>            </a:t>
            </a:r>
            <a:r>
              <a:rPr lang="es-MX" sz="1400" dirty="0" err="1"/>
              <a:t>for</a:t>
            </a:r>
            <a:r>
              <a:rPr lang="es-MX" sz="1400" dirty="0"/>
              <a:t>(;;){</a:t>
            </a:r>
          </a:p>
          <a:p>
            <a:pPr marL="0" indent="0">
              <a:lnSpc>
                <a:spcPct val="100000"/>
              </a:lnSpc>
              <a:buNone/>
            </a:pPr>
            <a:r>
              <a:rPr lang="es-MX" sz="1400" dirty="0"/>
              <a:t>                </a:t>
            </a:r>
            <a:r>
              <a:rPr lang="es-MX" sz="1400" dirty="0" err="1"/>
              <a:t>DatagramPacket</a:t>
            </a:r>
            <a:r>
              <a:rPr lang="es-MX" sz="1400" dirty="0"/>
              <a:t> p = new </a:t>
            </a:r>
            <a:r>
              <a:rPr lang="es-MX" sz="1400" dirty="0" err="1"/>
              <a:t>DatagramPacket</a:t>
            </a:r>
            <a:r>
              <a:rPr lang="es-MX" sz="1400" dirty="0"/>
              <a:t>(new byte[2000],2000);</a:t>
            </a:r>
          </a:p>
          <a:p>
            <a:pPr marL="0" indent="0">
              <a:lnSpc>
                <a:spcPct val="100000"/>
              </a:lnSpc>
              <a:buNone/>
            </a:pPr>
            <a:r>
              <a:rPr lang="es-MX" sz="1400" dirty="0"/>
              <a:t>                </a:t>
            </a:r>
            <a:r>
              <a:rPr lang="es-MX" sz="1400" dirty="0" err="1"/>
              <a:t>s.receive</a:t>
            </a:r>
            <a:r>
              <a:rPr lang="es-MX" sz="1400" dirty="0"/>
              <a:t>(p);</a:t>
            </a:r>
          </a:p>
          <a:p>
            <a:pPr marL="0" indent="0">
              <a:lnSpc>
                <a:spcPct val="100000"/>
              </a:lnSpc>
              <a:buNone/>
            </a:pPr>
            <a:r>
              <a:rPr lang="es-MX" sz="1400" dirty="0"/>
              <a:t>                </a:t>
            </a:r>
            <a:r>
              <a:rPr lang="es-MX" sz="1400" dirty="0" err="1"/>
              <a:t>System.out.println</a:t>
            </a:r>
            <a:r>
              <a:rPr lang="es-MX" sz="1400" dirty="0"/>
              <a:t>("Datagrama recibido desde"+</a:t>
            </a:r>
            <a:r>
              <a:rPr lang="es-MX" sz="1400" dirty="0" err="1"/>
              <a:t>p.getAddress</a:t>
            </a:r>
            <a:r>
              <a:rPr lang="es-MX" sz="1400" dirty="0"/>
              <a:t>()+":"+</a:t>
            </a:r>
            <a:r>
              <a:rPr lang="es-MX" sz="1400" dirty="0" err="1"/>
              <a:t>p.getPort</a:t>
            </a:r>
            <a:r>
              <a:rPr lang="es-MX" sz="1400" dirty="0"/>
              <a:t>());</a:t>
            </a:r>
          </a:p>
          <a:p>
            <a:pPr marL="0" indent="0">
              <a:lnSpc>
                <a:spcPct val="100000"/>
              </a:lnSpc>
              <a:buNone/>
            </a:pPr>
            <a:r>
              <a:rPr lang="es-MX" sz="1400" dirty="0"/>
              <a:t>                </a:t>
            </a:r>
            <a:r>
              <a:rPr lang="es-MX" sz="1400" dirty="0" err="1"/>
              <a:t>DataInputStream</a:t>
            </a:r>
            <a:r>
              <a:rPr lang="es-MX" sz="1400" dirty="0"/>
              <a:t> </a:t>
            </a:r>
            <a:r>
              <a:rPr lang="es-MX" sz="1400" dirty="0" err="1"/>
              <a:t>dis</a:t>
            </a:r>
            <a:r>
              <a:rPr lang="es-MX" sz="1400" dirty="0"/>
              <a:t> = new </a:t>
            </a:r>
            <a:r>
              <a:rPr lang="es-MX" sz="1400" dirty="0" err="1"/>
              <a:t>DataInputStream</a:t>
            </a:r>
            <a:r>
              <a:rPr lang="es-MX" sz="1400" dirty="0"/>
              <a:t>(new </a:t>
            </a:r>
            <a:r>
              <a:rPr lang="es-MX" sz="1400" dirty="0" err="1"/>
              <a:t>ByteArrayInputStream</a:t>
            </a:r>
            <a:r>
              <a:rPr lang="es-MX" sz="1400" dirty="0"/>
              <a:t>(</a:t>
            </a:r>
            <a:r>
              <a:rPr lang="es-MX" sz="1400" dirty="0" err="1"/>
              <a:t>p.getData</a:t>
            </a:r>
            <a:r>
              <a:rPr lang="es-MX" sz="1400" dirty="0"/>
              <a:t>()));</a:t>
            </a:r>
          </a:p>
          <a:p>
            <a:pPr marL="0" indent="0">
              <a:lnSpc>
                <a:spcPct val="100000"/>
              </a:lnSpc>
              <a:buNone/>
            </a:pPr>
            <a:r>
              <a:rPr lang="es-MX" sz="1400" dirty="0"/>
              <a:t>                </a:t>
            </a:r>
            <a:r>
              <a:rPr lang="es-MX" sz="1400" dirty="0" err="1"/>
              <a:t>int</a:t>
            </a:r>
            <a:r>
              <a:rPr lang="es-MX" sz="1400" dirty="0"/>
              <a:t> x = </a:t>
            </a:r>
            <a:r>
              <a:rPr lang="es-MX" sz="1400" dirty="0" err="1"/>
              <a:t>dis.readInt</a:t>
            </a:r>
            <a:r>
              <a:rPr lang="es-MX" sz="1400" dirty="0"/>
              <a:t>();</a:t>
            </a:r>
          </a:p>
          <a:p>
            <a:pPr marL="0" indent="0">
              <a:lnSpc>
                <a:spcPct val="100000"/>
              </a:lnSpc>
              <a:buNone/>
            </a:pPr>
            <a:r>
              <a:rPr lang="es-MX" sz="1400" dirty="0"/>
              <a:t>                </a:t>
            </a:r>
            <a:r>
              <a:rPr lang="es-MX" sz="1400" dirty="0" err="1"/>
              <a:t>float</a:t>
            </a:r>
            <a:r>
              <a:rPr lang="es-MX" sz="1400" dirty="0"/>
              <a:t> f = </a:t>
            </a:r>
            <a:r>
              <a:rPr lang="es-MX" sz="1400" dirty="0" err="1"/>
              <a:t>dis.readFloat</a:t>
            </a:r>
            <a:r>
              <a:rPr lang="es-MX" sz="1400" dirty="0"/>
              <a:t>();</a:t>
            </a:r>
          </a:p>
          <a:p>
            <a:pPr marL="0" indent="0">
              <a:lnSpc>
                <a:spcPct val="100000"/>
              </a:lnSpc>
              <a:buNone/>
            </a:pPr>
            <a:r>
              <a:rPr lang="es-MX" sz="1400" dirty="0"/>
              <a:t>                </a:t>
            </a:r>
            <a:r>
              <a:rPr lang="es-MX" sz="1400" dirty="0" err="1"/>
              <a:t>long</a:t>
            </a:r>
            <a:r>
              <a:rPr lang="es-MX" sz="1400" dirty="0"/>
              <a:t> z = </a:t>
            </a:r>
            <a:r>
              <a:rPr lang="es-MX" sz="1400" dirty="0" err="1"/>
              <a:t>dis.readLong</a:t>
            </a:r>
            <a:r>
              <a:rPr lang="es-MX" sz="1400" dirty="0"/>
              <a:t>();</a:t>
            </a:r>
          </a:p>
          <a:p>
            <a:pPr marL="0" indent="0">
              <a:lnSpc>
                <a:spcPct val="100000"/>
              </a:lnSpc>
              <a:buNone/>
            </a:pPr>
            <a:r>
              <a:rPr lang="es-MX" sz="1400" dirty="0"/>
              <a:t>                </a:t>
            </a:r>
            <a:r>
              <a:rPr lang="es-MX" sz="1400" dirty="0" err="1"/>
              <a:t>System.out.println</a:t>
            </a:r>
            <a:r>
              <a:rPr lang="es-MX" sz="1400" dirty="0"/>
              <a:t>("\n\</a:t>
            </a:r>
            <a:r>
              <a:rPr lang="es-MX" sz="1400" dirty="0" err="1"/>
              <a:t>nEntero</a:t>
            </a:r>
            <a:r>
              <a:rPr lang="es-MX" sz="1400" dirty="0"/>
              <a:t>:"+ x + " Flotante:"+ f +" Entero largo:“ + z);</a:t>
            </a:r>
          </a:p>
          <a:p>
            <a:pPr marL="0" indent="0">
              <a:lnSpc>
                <a:spcPct val="100000"/>
              </a:lnSpc>
              <a:buNone/>
            </a:pPr>
            <a:r>
              <a:rPr lang="es-MX" sz="1400" dirty="0"/>
              <a:t>            }//</a:t>
            </a:r>
            <a:r>
              <a:rPr lang="es-MX" sz="1400" dirty="0" err="1"/>
              <a:t>for</a:t>
            </a:r>
            <a:endParaRPr lang="es-MX" sz="1400" dirty="0"/>
          </a:p>
          <a:p>
            <a:pPr marL="0" indent="0">
              <a:lnSpc>
                <a:spcPct val="100000"/>
              </a:lnSpc>
              <a:buNone/>
            </a:pPr>
            <a:r>
              <a:rPr lang="es-MX" sz="1400" dirty="0"/>
              <a:t>        }catch(</a:t>
            </a:r>
            <a:r>
              <a:rPr lang="es-MX" sz="1400" dirty="0" err="1"/>
              <a:t>Exception</a:t>
            </a:r>
            <a:r>
              <a:rPr lang="es-MX" sz="1400" dirty="0"/>
              <a:t> e){</a:t>
            </a:r>
          </a:p>
          <a:p>
            <a:pPr marL="0" indent="0">
              <a:lnSpc>
                <a:spcPct val="100000"/>
              </a:lnSpc>
              <a:buNone/>
            </a:pPr>
            <a:r>
              <a:rPr lang="es-MX" sz="1400" dirty="0"/>
              <a:t>            </a:t>
            </a:r>
            <a:r>
              <a:rPr lang="es-MX" sz="1400" dirty="0" err="1"/>
              <a:t>e.printStackTrace</a:t>
            </a:r>
            <a:r>
              <a:rPr lang="es-MX" sz="1400" dirty="0"/>
              <a:t>();</a:t>
            </a:r>
          </a:p>
          <a:p>
            <a:pPr marL="0" indent="0">
              <a:lnSpc>
                <a:spcPct val="100000"/>
              </a:lnSpc>
              <a:buNone/>
            </a:pPr>
            <a:r>
              <a:rPr lang="es-MX" sz="1400" dirty="0"/>
              <a:t>        }//catch</a:t>
            </a:r>
          </a:p>
          <a:p>
            <a:pPr marL="0" indent="0">
              <a:lnSpc>
                <a:spcPct val="100000"/>
              </a:lnSpc>
              <a:buNone/>
            </a:pPr>
            <a:r>
              <a:rPr lang="es-MX" sz="1400" dirty="0"/>
              <a:t>    }//</a:t>
            </a:r>
            <a:r>
              <a:rPr lang="es-MX" sz="1400" dirty="0" err="1"/>
              <a:t>main</a:t>
            </a:r>
            <a:endParaRPr lang="es-MX" sz="1400" dirty="0"/>
          </a:p>
          <a:p>
            <a:pPr marL="0" indent="0">
              <a:lnSpc>
                <a:spcPct val="100000"/>
              </a:lnSpc>
              <a:buNone/>
            </a:pPr>
            <a:r>
              <a:rPr lang="es-MX" sz="1400" dirty="0"/>
              <a:t>}</a:t>
            </a:r>
          </a:p>
          <a:p>
            <a:pPr marL="0" indent="0">
              <a:lnSpc>
                <a:spcPct val="100000"/>
              </a:lnSpc>
              <a:buNone/>
            </a:pPr>
            <a:endParaRPr lang="es-MX" sz="1400" dirty="0"/>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114265878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151158" y="4725144"/>
            <a:ext cx="2992842" cy="1860737"/>
          </a:xfrm>
        </p:spPr>
        <p:txBody>
          <a:bodyPr anchor="b">
            <a:normAutofit/>
          </a:bodyPr>
          <a:lstStyle/>
          <a:p>
            <a:r>
              <a:rPr lang="es-MX" sz="4000" dirty="0"/>
              <a:t>Datos primitivos, cliente</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403647" y="0"/>
            <a:ext cx="7168853" cy="6857999"/>
          </a:xfrm>
        </p:spPr>
        <p:txBody>
          <a:bodyPr anchor="ctr">
            <a:normAutofit fontScale="92500" lnSpcReduction="10000"/>
          </a:bodyPr>
          <a:lstStyle/>
          <a:p>
            <a:pPr marL="0" indent="0">
              <a:lnSpc>
                <a:spcPct val="100000"/>
              </a:lnSpc>
              <a:buNone/>
            </a:pPr>
            <a:r>
              <a:rPr lang="es-MX" sz="1400" dirty="0" err="1"/>
              <a:t>import</a:t>
            </a:r>
            <a:r>
              <a:rPr lang="es-MX" sz="1400" dirty="0"/>
              <a:t> java.net.*;</a:t>
            </a:r>
          </a:p>
          <a:p>
            <a:pPr marL="0" indent="0">
              <a:lnSpc>
                <a:spcPct val="100000"/>
              </a:lnSpc>
              <a:buNone/>
            </a:pPr>
            <a:r>
              <a:rPr lang="es-MX" sz="1400" dirty="0" err="1"/>
              <a:t>import</a:t>
            </a:r>
            <a:r>
              <a:rPr lang="es-MX" sz="1400" dirty="0"/>
              <a:t> java.io.*;</a:t>
            </a:r>
          </a:p>
          <a:p>
            <a:pPr marL="0" indent="0">
              <a:lnSpc>
                <a:spcPct val="100000"/>
              </a:lnSpc>
              <a:buNone/>
            </a:pPr>
            <a:r>
              <a:rPr lang="es-MX" sz="1400" dirty="0" err="1"/>
              <a:t>public</a:t>
            </a:r>
            <a:r>
              <a:rPr lang="es-MX" sz="1400" dirty="0"/>
              <a:t> </a:t>
            </a:r>
            <a:r>
              <a:rPr lang="es-MX" sz="1400" dirty="0" err="1"/>
              <a:t>class</a:t>
            </a:r>
            <a:r>
              <a:rPr lang="es-MX" sz="1400" dirty="0"/>
              <a:t> </a:t>
            </a:r>
            <a:r>
              <a:rPr lang="es-MX" sz="1400" dirty="0" err="1"/>
              <a:t>CPrimD</a:t>
            </a:r>
            <a:r>
              <a:rPr lang="es-MX" sz="1400" dirty="0"/>
              <a:t> {</a:t>
            </a:r>
          </a:p>
          <a:p>
            <a:pPr marL="0" indent="0">
              <a:lnSpc>
                <a:spcPct val="100000"/>
              </a:lnSpc>
              <a:buNone/>
            </a:pPr>
            <a:r>
              <a:rPr lang="es-MX" sz="1400" dirty="0"/>
              <a:t>    </a:t>
            </a:r>
            <a:r>
              <a:rPr lang="es-MX" sz="1400" dirty="0" err="1"/>
              <a:t>public</a:t>
            </a:r>
            <a:r>
              <a:rPr lang="es-MX" sz="1400" dirty="0"/>
              <a:t> </a:t>
            </a:r>
            <a:r>
              <a:rPr lang="es-MX" sz="1400" dirty="0" err="1"/>
              <a:t>static</a:t>
            </a:r>
            <a:r>
              <a:rPr lang="es-MX" sz="1400" dirty="0"/>
              <a:t> </a:t>
            </a:r>
            <a:r>
              <a:rPr lang="es-MX" sz="1400" dirty="0" err="1"/>
              <a:t>void</a:t>
            </a:r>
            <a:r>
              <a:rPr lang="es-MX" sz="1400" dirty="0"/>
              <a:t> </a:t>
            </a:r>
            <a:r>
              <a:rPr lang="es-MX" sz="1400" dirty="0" err="1"/>
              <a:t>main</a:t>
            </a:r>
            <a:r>
              <a:rPr lang="es-MX" sz="1400" dirty="0"/>
              <a:t>(</a:t>
            </a:r>
            <a:r>
              <a:rPr lang="es-MX" sz="1400" dirty="0" err="1"/>
              <a:t>String</a:t>
            </a:r>
            <a:r>
              <a:rPr lang="es-MX" sz="1400" dirty="0"/>
              <a:t>[] </a:t>
            </a:r>
            <a:r>
              <a:rPr lang="es-MX" sz="1400" dirty="0" err="1"/>
              <a:t>args</a:t>
            </a:r>
            <a:r>
              <a:rPr lang="es-MX" sz="1400" dirty="0"/>
              <a:t>){</a:t>
            </a:r>
          </a:p>
          <a:p>
            <a:pPr marL="0" indent="0">
              <a:lnSpc>
                <a:spcPct val="100000"/>
              </a:lnSpc>
              <a:buNone/>
            </a:pPr>
            <a:r>
              <a:rPr lang="es-MX" sz="1400" dirty="0"/>
              <a:t>        try{</a:t>
            </a:r>
          </a:p>
          <a:p>
            <a:pPr marL="0" indent="0">
              <a:lnSpc>
                <a:spcPct val="100000"/>
              </a:lnSpc>
              <a:buNone/>
            </a:pPr>
            <a:r>
              <a:rPr lang="es-MX" sz="1400" dirty="0"/>
              <a:t>            </a:t>
            </a:r>
            <a:r>
              <a:rPr lang="es-MX" sz="1400" dirty="0" err="1"/>
              <a:t>int</a:t>
            </a:r>
            <a:r>
              <a:rPr lang="es-MX" sz="1400" dirty="0"/>
              <a:t> </a:t>
            </a:r>
            <a:r>
              <a:rPr lang="es-MX" sz="1400" dirty="0" err="1"/>
              <a:t>pto</a:t>
            </a:r>
            <a:r>
              <a:rPr lang="es-MX" sz="1400" dirty="0"/>
              <a:t> = 2000;</a:t>
            </a:r>
          </a:p>
          <a:p>
            <a:pPr marL="0" indent="0">
              <a:lnSpc>
                <a:spcPct val="100000"/>
              </a:lnSpc>
              <a:buNone/>
            </a:pPr>
            <a:r>
              <a:rPr lang="es-MX" sz="1400" dirty="0"/>
              <a:t>            </a:t>
            </a:r>
            <a:r>
              <a:rPr lang="es-MX" sz="1400" dirty="0" err="1"/>
              <a:t>InetAddress</a:t>
            </a:r>
            <a:r>
              <a:rPr lang="es-MX" sz="1400" dirty="0"/>
              <a:t> </a:t>
            </a:r>
            <a:r>
              <a:rPr lang="es-MX" sz="1400" dirty="0" err="1"/>
              <a:t>dst</a:t>
            </a:r>
            <a:r>
              <a:rPr lang="es-MX" sz="1400" dirty="0"/>
              <a:t> = </a:t>
            </a:r>
            <a:r>
              <a:rPr lang="es-MX" sz="1400" dirty="0" err="1"/>
              <a:t>InetAddress.getByName</a:t>
            </a:r>
            <a:r>
              <a:rPr lang="es-MX" sz="1400" dirty="0"/>
              <a:t>("127.0.0.1");</a:t>
            </a:r>
          </a:p>
          <a:p>
            <a:pPr marL="0" indent="0">
              <a:lnSpc>
                <a:spcPct val="100000"/>
              </a:lnSpc>
              <a:buNone/>
            </a:pPr>
            <a:r>
              <a:rPr lang="es-MX" sz="1400" dirty="0"/>
              <a:t>            </a:t>
            </a:r>
            <a:r>
              <a:rPr lang="es-MX" sz="1400" dirty="0" err="1"/>
              <a:t>DatagramSocket</a:t>
            </a:r>
            <a:r>
              <a:rPr lang="es-MX" sz="1400" dirty="0"/>
              <a:t> </a:t>
            </a:r>
            <a:r>
              <a:rPr lang="es-MX" sz="1400" dirty="0" err="1"/>
              <a:t>cl</a:t>
            </a:r>
            <a:r>
              <a:rPr lang="es-MX" sz="1400" dirty="0"/>
              <a:t> = new </a:t>
            </a:r>
            <a:r>
              <a:rPr lang="es-MX" sz="1400" dirty="0" err="1"/>
              <a:t>DatagramSocket</a:t>
            </a:r>
            <a:r>
              <a:rPr lang="es-MX" sz="1400" dirty="0"/>
              <a:t>();</a:t>
            </a:r>
          </a:p>
          <a:p>
            <a:pPr marL="0" indent="0">
              <a:lnSpc>
                <a:spcPct val="100000"/>
              </a:lnSpc>
              <a:buNone/>
            </a:pPr>
            <a:r>
              <a:rPr lang="es-MX" sz="1400" dirty="0"/>
              <a:t>            </a:t>
            </a:r>
            <a:r>
              <a:rPr lang="es-MX" sz="1400" dirty="0" err="1"/>
              <a:t>ByteArrayOutputStream</a:t>
            </a:r>
            <a:r>
              <a:rPr lang="es-MX" sz="1400" dirty="0"/>
              <a:t> </a:t>
            </a:r>
            <a:r>
              <a:rPr lang="es-MX" sz="1400" dirty="0" err="1"/>
              <a:t>baos</a:t>
            </a:r>
            <a:r>
              <a:rPr lang="es-MX" sz="1400" dirty="0"/>
              <a:t> = new </a:t>
            </a:r>
            <a:r>
              <a:rPr lang="es-MX" sz="1400" dirty="0" err="1"/>
              <a:t>ByteArrayOutputStream</a:t>
            </a:r>
            <a:r>
              <a:rPr lang="es-MX" sz="1400" dirty="0"/>
              <a:t>();</a:t>
            </a:r>
          </a:p>
          <a:p>
            <a:pPr marL="0" indent="0">
              <a:lnSpc>
                <a:spcPct val="100000"/>
              </a:lnSpc>
              <a:buNone/>
            </a:pPr>
            <a:r>
              <a:rPr lang="es-MX" sz="1400" dirty="0"/>
              <a:t>            </a:t>
            </a:r>
            <a:r>
              <a:rPr lang="es-MX" sz="1400" dirty="0" err="1"/>
              <a:t>DataOutputStream</a:t>
            </a:r>
            <a:r>
              <a:rPr lang="es-MX" sz="1400" dirty="0"/>
              <a:t> dos = new </a:t>
            </a:r>
            <a:r>
              <a:rPr lang="es-MX" sz="1400" dirty="0" err="1"/>
              <a:t>DataOutputStream</a:t>
            </a:r>
            <a:r>
              <a:rPr lang="es-MX" sz="1400" dirty="0"/>
              <a:t>(</a:t>
            </a:r>
            <a:r>
              <a:rPr lang="es-MX" sz="1400" dirty="0" err="1"/>
              <a:t>baos</a:t>
            </a:r>
            <a:r>
              <a:rPr lang="es-MX" sz="1400" dirty="0"/>
              <a:t>);</a:t>
            </a:r>
          </a:p>
          <a:p>
            <a:pPr marL="0" indent="0">
              <a:lnSpc>
                <a:spcPct val="100000"/>
              </a:lnSpc>
              <a:buNone/>
            </a:pPr>
            <a:r>
              <a:rPr lang="es-MX" sz="1400" dirty="0"/>
              <a:t>            </a:t>
            </a:r>
            <a:r>
              <a:rPr lang="es-MX" sz="1400" dirty="0" err="1"/>
              <a:t>dos.writeInt</a:t>
            </a:r>
            <a:r>
              <a:rPr lang="es-MX" sz="1400" dirty="0"/>
              <a:t>(4);</a:t>
            </a:r>
          </a:p>
          <a:p>
            <a:pPr marL="0" indent="0">
              <a:lnSpc>
                <a:spcPct val="100000"/>
              </a:lnSpc>
              <a:buNone/>
            </a:pPr>
            <a:r>
              <a:rPr lang="es-MX" sz="1400" dirty="0"/>
              <a:t>            </a:t>
            </a:r>
            <a:r>
              <a:rPr lang="es-MX" sz="1400" dirty="0" err="1"/>
              <a:t>dos.flush</a:t>
            </a:r>
            <a:r>
              <a:rPr lang="es-MX" sz="1400" dirty="0"/>
              <a:t>();</a:t>
            </a:r>
          </a:p>
          <a:p>
            <a:pPr marL="0" indent="0">
              <a:lnSpc>
                <a:spcPct val="100000"/>
              </a:lnSpc>
              <a:buNone/>
            </a:pPr>
            <a:r>
              <a:rPr lang="es-MX" sz="1400" dirty="0"/>
              <a:t>            </a:t>
            </a:r>
            <a:r>
              <a:rPr lang="es-MX" sz="1400" dirty="0" err="1"/>
              <a:t>dos.writeFloat</a:t>
            </a:r>
            <a:r>
              <a:rPr lang="es-MX" sz="1400" dirty="0"/>
              <a:t>(4.1f);</a:t>
            </a:r>
          </a:p>
          <a:p>
            <a:pPr marL="0" indent="0">
              <a:lnSpc>
                <a:spcPct val="100000"/>
              </a:lnSpc>
              <a:buNone/>
            </a:pPr>
            <a:r>
              <a:rPr lang="es-MX" sz="1400" dirty="0"/>
              <a:t>            </a:t>
            </a:r>
            <a:r>
              <a:rPr lang="es-MX" sz="1400" dirty="0" err="1"/>
              <a:t>dos.flush</a:t>
            </a:r>
            <a:r>
              <a:rPr lang="es-MX" sz="1400" dirty="0"/>
              <a:t>();</a:t>
            </a:r>
          </a:p>
          <a:p>
            <a:pPr marL="0" indent="0">
              <a:lnSpc>
                <a:spcPct val="100000"/>
              </a:lnSpc>
              <a:buNone/>
            </a:pPr>
            <a:r>
              <a:rPr lang="es-MX" sz="1400" dirty="0"/>
              <a:t>            </a:t>
            </a:r>
            <a:r>
              <a:rPr lang="es-MX" sz="1400" dirty="0" err="1"/>
              <a:t>dos.writeLong</a:t>
            </a:r>
            <a:r>
              <a:rPr lang="es-MX" sz="1400" dirty="0"/>
              <a:t>(72);</a:t>
            </a:r>
          </a:p>
          <a:p>
            <a:pPr marL="0" indent="0">
              <a:lnSpc>
                <a:spcPct val="100000"/>
              </a:lnSpc>
              <a:buNone/>
            </a:pPr>
            <a:r>
              <a:rPr lang="es-MX" sz="1400" dirty="0"/>
              <a:t>            </a:t>
            </a:r>
            <a:r>
              <a:rPr lang="es-MX" sz="1400" dirty="0" err="1"/>
              <a:t>dos.flush</a:t>
            </a:r>
            <a:r>
              <a:rPr lang="es-MX" sz="1400" dirty="0"/>
              <a:t>();</a:t>
            </a:r>
          </a:p>
          <a:p>
            <a:pPr marL="0" indent="0">
              <a:lnSpc>
                <a:spcPct val="100000"/>
              </a:lnSpc>
              <a:buNone/>
            </a:pPr>
            <a:r>
              <a:rPr lang="es-MX" sz="1400" dirty="0"/>
              <a:t>            byte[] b = </a:t>
            </a:r>
            <a:r>
              <a:rPr lang="es-MX" sz="1400" dirty="0" err="1"/>
              <a:t>baos.toByteArray</a:t>
            </a:r>
            <a:r>
              <a:rPr lang="es-MX" sz="1400" dirty="0"/>
              <a:t>();</a:t>
            </a:r>
          </a:p>
          <a:p>
            <a:pPr marL="0" indent="0">
              <a:lnSpc>
                <a:spcPct val="100000"/>
              </a:lnSpc>
              <a:buNone/>
            </a:pPr>
            <a:r>
              <a:rPr lang="es-MX" sz="1400" dirty="0"/>
              <a:t>            </a:t>
            </a:r>
            <a:r>
              <a:rPr lang="es-MX" sz="1400" dirty="0" err="1"/>
              <a:t>DatagramPacket</a:t>
            </a:r>
            <a:r>
              <a:rPr lang="es-MX" sz="1400" dirty="0"/>
              <a:t> p = new </a:t>
            </a:r>
            <a:r>
              <a:rPr lang="es-MX" sz="1400" dirty="0" err="1"/>
              <a:t>DatagramPacket</a:t>
            </a:r>
            <a:r>
              <a:rPr lang="es-MX" sz="1400" dirty="0"/>
              <a:t>(</a:t>
            </a:r>
            <a:r>
              <a:rPr lang="es-MX" sz="1400" dirty="0" err="1"/>
              <a:t>b,b.length,dst,pto</a:t>
            </a:r>
            <a:r>
              <a:rPr lang="es-MX" sz="1400" dirty="0"/>
              <a:t>);</a:t>
            </a:r>
          </a:p>
          <a:p>
            <a:pPr marL="0" indent="0">
              <a:lnSpc>
                <a:spcPct val="100000"/>
              </a:lnSpc>
              <a:buNone/>
            </a:pPr>
            <a:r>
              <a:rPr lang="es-MX" sz="1400" dirty="0"/>
              <a:t>            </a:t>
            </a:r>
            <a:r>
              <a:rPr lang="es-MX" sz="1400" dirty="0" err="1"/>
              <a:t>cl.send</a:t>
            </a:r>
            <a:r>
              <a:rPr lang="es-MX" sz="1400" dirty="0"/>
              <a:t>(p);</a:t>
            </a:r>
          </a:p>
          <a:p>
            <a:pPr marL="0" indent="0">
              <a:lnSpc>
                <a:spcPct val="100000"/>
              </a:lnSpc>
              <a:buNone/>
            </a:pPr>
            <a:r>
              <a:rPr lang="es-MX" sz="1400" dirty="0"/>
              <a:t>            </a:t>
            </a:r>
            <a:r>
              <a:rPr lang="es-MX" sz="1400" dirty="0" err="1"/>
              <a:t>cl.close</a:t>
            </a:r>
            <a:r>
              <a:rPr lang="es-MX" sz="1400" dirty="0"/>
              <a:t>();</a:t>
            </a:r>
          </a:p>
          <a:p>
            <a:pPr marL="0" indent="0">
              <a:lnSpc>
                <a:spcPct val="100000"/>
              </a:lnSpc>
              <a:buNone/>
            </a:pPr>
            <a:r>
              <a:rPr lang="es-MX" sz="1400" dirty="0"/>
              <a:t>        }catch(</a:t>
            </a:r>
            <a:r>
              <a:rPr lang="es-MX" sz="1400" dirty="0" err="1"/>
              <a:t>Exception</a:t>
            </a:r>
            <a:r>
              <a:rPr lang="es-MX" sz="1400" dirty="0"/>
              <a:t> e){</a:t>
            </a:r>
          </a:p>
          <a:p>
            <a:pPr marL="0" indent="0">
              <a:lnSpc>
                <a:spcPct val="100000"/>
              </a:lnSpc>
              <a:buNone/>
            </a:pPr>
            <a:r>
              <a:rPr lang="es-MX" sz="1400" dirty="0"/>
              <a:t>            </a:t>
            </a:r>
            <a:r>
              <a:rPr lang="es-MX" sz="1400" dirty="0" err="1"/>
              <a:t>e.printStackTrace</a:t>
            </a:r>
            <a:r>
              <a:rPr lang="es-MX" sz="1400" dirty="0"/>
              <a:t>();</a:t>
            </a:r>
          </a:p>
          <a:p>
            <a:pPr marL="0" indent="0">
              <a:lnSpc>
                <a:spcPct val="100000"/>
              </a:lnSpc>
              <a:buNone/>
            </a:pPr>
            <a:r>
              <a:rPr lang="es-MX" sz="1400" dirty="0"/>
              <a:t>        }//catch</a:t>
            </a:r>
          </a:p>
          <a:p>
            <a:pPr marL="0" indent="0">
              <a:lnSpc>
                <a:spcPct val="100000"/>
              </a:lnSpc>
              <a:buNone/>
            </a:pPr>
            <a:r>
              <a:rPr lang="es-MX" sz="1400" dirty="0"/>
              <a:t>    }//</a:t>
            </a:r>
            <a:r>
              <a:rPr lang="es-MX" sz="1400" dirty="0" err="1"/>
              <a:t>main</a:t>
            </a:r>
            <a:endParaRPr lang="es-MX" sz="1400" dirty="0"/>
          </a:p>
          <a:p>
            <a:pPr marL="0" indent="0">
              <a:lnSpc>
                <a:spcPct val="100000"/>
              </a:lnSpc>
              <a:buNone/>
            </a:pPr>
            <a:r>
              <a:rPr lang="es-MX" sz="1400" dirty="0"/>
              <a:t>}</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74087000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 </a:t>
            </a:r>
            <a:r>
              <a:rPr lang="es-MX" dirty="0" err="1"/>
              <a:t>DatagramChannel</a:t>
            </a:r>
            <a:r>
              <a:rPr lang="es-MX" dirty="0"/>
              <a:t> </a:t>
            </a:r>
          </a:p>
        </p:txBody>
      </p:sp>
      <p:sp>
        <p:nvSpPr>
          <p:cNvPr id="3" name="2 Marcador de contenido"/>
          <p:cNvSpPr>
            <a:spLocks noGrp="1"/>
          </p:cNvSpPr>
          <p:nvPr>
            <p:ph idx="1"/>
          </p:nvPr>
        </p:nvSpPr>
        <p:spPr>
          <a:xfrm>
            <a:off x="938758" y="1412776"/>
            <a:ext cx="7633742" cy="5184576"/>
          </a:xfrm>
        </p:spPr>
        <p:txBody>
          <a:bodyPr>
            <a:normAutofit/>
          </a:bodyPr>
          <a:lstStyle/>
          <a:p>
            <a:r>
              <a:rPr lang="es-MX" sz="2800" dirty="0"/>
              <a:t>Canal seleccionable para sockets orientados a datagrama.</a:t>
            </a:r>
          </a:p>
          <a:p>
            <a:r>
              <a:rPr lang="es-MX" sz="2800" dirty="0"/>
              <a:t>Constructor:</a:t>
            </a:r>
          </a:p>
          <a:p>
            <a:pPr lvl="1"/>
            <a:r>
              <a:rPr lang="es-MX" sz="2400" dirty="0" err="1"/>
              <a:t>DatagramChannel</a:t>
            </a:r>
            <a:r>
              <a:rPr lang="es-MX" sz="2400" dirty="0"/>
              <a:t>(</a:t>
            </a:r>
            <a:r>
              <a:rPr lang="es-MX" sz="2400" dirty="0" err="1"/>
              <a:t>SelectorProvider</a:t>
            </a:r>
            <a:r>
              <a:rPr lang="es-MX" sz="2400" dirty="0"/>
              <a:t> </a:t>
            </a:r>
            <a:r>
              <a:rPr lang="es-MX" sz="2400" dirty="0" err="1"/>
              <a:t>provider</a:t>
            </a:r>
            <a:r>
              <a:rPr lang="es-MX" sz="2400" dirty="0"/>
              <a:t>);</a:t>
            </a:r>
          </a:p>
          <a:p>
            <a:r>
              <a:rPr lang="es-MX" sz="2800" dirty="0"/>
              <a:t>Este constructor requiere definir un socket con características especiales (como una capa de encriptación) por lo que suele usar el método estático open() para usarlo con sockets genéricos.</a:t>
            </a:r>
          </a:p>
          <a:p>
            <a:pPr lvl="1"/>
            <a:r>
              <a:rPr lang="es-MX" sz="2400" dirty="0" err="1"/>
              <a:t>DatagramChannel</a:t>
            </a:r>
            <a:r>
              <a:rPr lang="es-MX" sz="2400" dirty="0"/>
              <a:t> </a:t>
            </a:r>
            <a:r>
              <a:rPr lang="es-MX" sz="2400" dirty="0" err="1"/>
              <a:t>dch</a:t>
            </a:r>
            <a:r>
              <a:rPr lang="es-MX" sz="2400" dirty="0"/>
              <a:t> = </a:t>
            </a:r>
            <a:r>
              <a:rPr lang="es-MX" sz="2400" dirty="0" err="1"/>
              <a:t>DatagramChannel.open</a:t>
            </a:r>
            <a:r>
              <a:rPr lang="es-MX" sz="2400" dirty="0"/>
              <a:t>();</a:t>
            </a:r>
          </a:p>
        </p:txBody>
      </p:sp>
    </p:spTree>
    <p:extLst>
      <p:ext uri="{BB962C8B-B14F-4D97-AF65-F5344CB8AC3E}">
        <p14:creationId xmlns:p14="http://schemas.microsoft.com/office/powerpoint/2010/main" val="1749593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Algunos métodos de la clase </a:t>
            </a:r>
            <a:r>
              <a:rPr lang="es-MX" dirty="0" err="1"/>
              <a:t>DatagramChannel</a:t>
            </a:r>
            <a:endParaRPr lang="es-MX" dirty="0"/>
          </a:p>
        </p:txBody>
      </p:sp>
      <p:sp>
        <p:nvSpPr>
          <p:cNvPr id="3" name="2 Marcador de contenido"/>
          <p:cNvSpPr>
            <a:spLocks noGrp="1"/>
          </p:cNvSpPr>
          <p:nvPr>
            <p:ph idx="1"/>
          </p:nvPr>
        </p:nvSpPr>
        <p:spPr>
          <a:xfrm>
            <a:off x="938758" y="2286002"/>
            <a:ext cx="7633742" cy="3951310"/>
          </a:xfrm>
        </p:spPr>
        <p:txBody>
          <a:bodyPr>
            <a:normAutofit/>
          </a:bodyPr>
          <a:lstStyle/>
          <a:p>
            <a:r>
              <a:rPr lang="es-MX" sz="2400" dirty="0" err="1"/>
              <a:t>bind</a:t>
            </a:r>
            <a:r>
              <a:rPr lang="es-MX" sz="2400" dirty="0"/>
              <a:t>(</a:t>
            </a:r>
            <a:r>
              <a:rPr lang="es-MX" sz="2400" dirty="0" err="1"/>
              <a:t>SocketAddress</a:t>
            </a:r>
            <a:r>
              <a:rPr lang="es-MX" sz="2400" dirty="0"/>
              <a:t> local); liga el canal a una dirección local.</a:t>
            </a:r>
          </a:p>
          <a:p>
            <a:r>
              <a:rPr lang="es-MX" sz="2400" dirty="0" err="1"/>
              <a:t>connect</a:t>
            </a:r>
            <a:r>
              <a:rPr lang="es-MX" sz="2400" dirty="0"/>
              <a:t>(</a:t>
            </a:r>
            <a:r>
              <a:rPr lang="es-MX" sz="2400" dirty="0" err="1"/>
              <a:t>SocketAddress</a:t>
            </a:r>
            <a:r>
              <a:rPr lang="es-MX" sz="2400" dirty="0"/>
              <a:t> </a:t>
            </a:r>
            <a:r>
              <a:rPr lang="es-MX" sz="2400" dirty="0" err="1"/>
              <a:t>remote</a:t>
            </a:r>
            <a:r>
              <a:rPr lang="es-MX" sz="2400" dirty="0"/>
              <a:t>); conecta el canal.</a:t>
            </a:r>
          </a:p>
          <a:p>
            <a:r>
              <a:rPr lang="es-MX" sz="2400" dirty="0" err="1"/>
              <a:t>getLocalAddress</a:t>
            </a:r>
            <a:r>
              <a:rPr lang="es-MX" sz="2400" dirty="0"/>
              <a:t>(); nos regresa la dirección del canal al que esta conectado de forma local.</a:t>
            </a:r>
          </a:p>
        </p:txBody>
      </p:sp>
    </p:spTree>
    <p:extLst>
      <p:ext uri="{BB962C8B-B14F-4D97-AF65-F5344CB8AC3E}">
        <p14:creationId xmlns:p14="http://schemas.microsoft.com/office/powerpoint/2010/main" val="95802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Arquitectura TCP/IP</a:t>
            </a:r>
          </a:p>
        </p:txBody>
      </p:sp>
      <p:graphicFrame>
        <p:nvGraphicFramePr>
          <p:cNvPr id="3" name="2 Marcador de contenido"/>
          <p:cNvGraphicFramePr>
            <a:graphicFrameLocks noGrp="1"/>
          </p:cNvGraphicFramePr>
          <p:nvPr>
            <p:ph idx="1"/>
            <p:extLst/>
          </p:nvPr>
        </p:nvGraphicFramePr>
        <p:xfrm>
          <a:off x="938213" y="2286000"/>
          <a:ext cx="7634287"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934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Algunos métodos de la clase </a:t>
            </a:r>
            <a:r>
              <a:rPr lang="es-MX" dirty="0" err="1"/>
              <a:t>DatagramChannel</a:t>
            </a:r>
            <a:endParaRPr lang="es-MX" dirty="0"/>
          </a:p>
        </p:txBody>
      </p:sp>
      <p:sp>
        <p:nvSpPr>
          <p:cNvPr id="3" name="2 Marcador de contenido"/>
          <p:cNvSpPr>
            <a:spLocks noGrp="1"/>
          </p:cNvSpPr>
          <p:nvPr>
            <p:ph idx="1"/>
          </p:nvPr>
        </p:nvSpPr>
        <p:spPr>
          <a:xfrm>
            <a:off x="938758" y="2286002"/>
            <a:ext cx="7633742" cy="3951310"/>
          </a:xfrm>
        </p:spPr>
        <p:txBody>
          <a:bodyPr>
            <a:normAutofit/>
          </a:bodyPr>
          <a:lstStyle/>
          <a:p>
            <a:r>
              <a:rPr lang="es-MX" sz="2400" dirty="0" err="1"/>
              <a:t>getRemoteAddress</a:t>
            </a:r>
            <a:r>
              <a:rPr lang="es-MX" sz="2400" dirty="0"/>
              <a:t>(); regresa la dirección remota a la que esta conectado.</a:t>
            </a:r>
          </a:p>
          <a:p>
            <a:r>
              <a:rPr lang="es-MX" sz="2400" dirty="0" err="1"/>
              <a:t>isConnected</a:t>
            </a:r>
            <a:r>
              <a:rPr lang="es-MX" sz="2400" dirty="0"/>
              <a:t>(); nos dice si un canal esta conectado.</a:t>
            </a:r>
          </a:p>
          <a:p>
            <a:r>
              <a:rPr lang="es-MX" sz="2400" dirty="0"/>
              <a:t>socket(); nos regresa el socket al que esta asociado el canal.</a:t>
            </a:r>
          </a:p>
        </p:txBody>
      </p:sp>
    </p:spTree>
    <p:extLst>
      <p:ext uri="{BB962C8B-B14F-4D97-AF65-F5344CB8AC3E}">
        <p14:creationId xmlns:p14="http://schemas.microsoft.com/office/powerpoint/2010/main" val="260919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938758" y="382385"/>
            <a:ext cx="7633742" cy="1492132"/>
          </a:xfrm>
        </p:spPr>
        <p:txBody>
          <a:bodyPr>
            <a:normAutofit/>
          </a:bodyPr>
          <a:lstStyle/>
          <a:p>
            <a:r>
              <a:rPr lang="es-MX"/>
              <a:t>Opciones de DatagramChannel</a:t>
            </a:r>
            <a:endParaRPr lang="es-MX" dirty="0"/>
          </a:p>
        </p:txBody>
      </p:sp>
      <p:sp>
        <p:nvSpPr>
          <p:cNvPr id="3" name="2 Marcador de contenido"/>
          <p:cNvSpPr>
            <a:spLocks noGrp="1"/>
          </p:cNvSpPr>
          <p:nvPr>
            <p:ph idx="1"/>
          </p:nvPr>
        </p:nvSpPr>
        <p:spPr>
          <a:xfrm>
            <a:off x="952578" y="1874517"/>
            <a:ext cx="7147813" cy="906411"/>
          </a:xfrm>
        </p:spPr>
        <p:txBody>
          <a:bodyPr>
            <a:normAutofit/>
          </a:bodyPr>
          <a:lstStyle/>
          <a:p>
            <a:r>
              <a:rPr lang="es-MX" dirty="0">
                <a:solidFill>
                  <a:schemeClr val="tx1"/>
                </a:solidFill>
              </a:rPr>
              <a:t>Las opciones se modifican usando el método </a:t>
            </a:r>
            <a:r>
              <a:rPr lang="es-MX" dirty="0" err="1">
                <a:solidFill>
                  <a:schemeClr val="tx1"/>
                </a:solidFill>
              </a:rPr>
              <a:t>setOption</a:t>
            </a:r>
            <a:r>
              <a:rPr lang="es-MX" dirty="0">
                <a:solidFill>
                  <a:schemeClr val="tx1"/>
                </a:solidFill>
              </a:rPr>
              <a:t>().</a:t>
            </a:r>
          </a:p>
          <a:p>
            <a:pPr lvl="1"/>
            <a:endParaRPr lang="es-MX" dirty="0">
              <a:solidFill>
                <a:schemeClr val="tx1"/>
              </a:solidFill>
            </a:endParaRPr>
          </a:p>
        </p:txBody>
      </p:sp>
      <p:graphicFrame>
        <p:nvGraphicFramePr>
          <p:cNvPr id="4" name="3 Tabla"/>
          <p:cNvGraphicFramePr>
            <a:graphicFrameLocks noGrp="1"/>
          </p:cNvGraphicFramePr>
          <p:nvPr>
            <p:extLst>
              <p:ext uri="{D42A27DB-BD31-4B8C-83A1-F6EECF244321}">
                <p14:modId xmlns:p14="http://schemas.microsoft.com/office/powerpoint/2010/main" val="1277989489"/>
              </p:ext>
            </p:extLst>
          </p:nvPr>
        </p:nvGraphicFramePr>
        <p:xfrm>
          <a:off x="938758" y="2348880"/>
          <a:ext cx="7655173" cy="4209897"/>
        </p:xfrm>
        <a:graphic>
          <a:graphicData uri="http://schemas.openxmlformats.org/drawingml/2006/table">
            <a:tbl>
              <a:tblPr>
                <a:tableStyleId>{69012ECD-51FC-41F1-AA8D-1B2483CD663E}</a:tableStyleId>
              </a:tblPr>
              <a:tblGrid>
                <a:gridCol w="2481114">
                  <a:extLst>
                    <a:ext uri="{9D8B030D-6E8A-4147-A177-3AD203B41FA5}">
                      <a16:colId xmlns:a16="http://schemas.microsoft.com/office/drawing/2014/main" val="20000"/>
                    </a:ext>
                  </a:extLst>
                </a:gridCol>
                <a:gridCol w="5174059">
                  <a:extLst>
                    <a:ext uri="{9D8B030D-6E8A-4147-A177-3AD203B41FA5}">
                      <a16:colId xmlns:a16="http://schemas.microsoft.com/office/drawing/2014/main" val="20001"/>
                    </a:ext>
                  </a:extLst>
                </a:gridCol>
              </a:tblGrid>
              <a:tr h="336100">
                <a:tc>
                  <a:txBody>
                    <a:bodyPr/>
                    <a:lstStyle/>
                    <a:p>
                      <a:r>
                        <a:rPr lang="es-MX" sz="1800"/>
                        <a:t>Opción</a:t>
                      </a:r>
                    </a:p>
                  </a:txBody>
                  <a:tcPr marL="43890" marR="43890" marT="21945" marB="21945" anchor="ctr"/>
                </a:tc>
                <a:tc>
                  <a:txBody>
                    <a:bodyPr/>
                    <a:lstStyle/>
                    <a:p>
                      <a:r>
                        <a:rPr lang="es-MX" sz="1800"/>
                        <a:t>Descripción</a:t>
                      </a:r>
                    </a:p>
                  </a:txBody>
                  <a:tcPr marL="43890" marR="43890" marT="21945" marB="21945" anchor="ctr"/>
                </a:tc>
                <a:extLst>
                  <a:ext uri="{0D108BD9-81ED-4DB2-BD59-A6C34878D82A}">
                    <a16:rowId xmlns:a16="http://schemas.microsoft.com/office/drawing/2014/main" val="10000"/>
                  </a:ext>
                </a:extLst>
              </a:tr>
              <a:tr h="336100">
                <a:tc>
                  <a:txBody>
                    <a:bodyPr/>
                    <a:lstStyle/>
                    <a:p>
                      <a:r>
                        <a:rPr lang="es-MX" sz="1800">
                          <a:hlinkClick r:id="rId2"/>
                        </a:rPr>
                        <a:t>SO_SNDBUF</a:t>
                      </a:r>
                      <a:r>
                        <a:rPr lang="es-MX" sz="1800"/>
                        <a:t> </a:t>
                      </a:r>
                    </a:p>
                  </a:txBody>
                  <a:tcPr marL="43890" marR="43890" marT="21945" marB="21945" anchor="ctr"/>
                </a:tc>
                <a:tc>
                  <a:txBody>
                    <a:bodyPr/>
                    <a:lstStyle/>
                    <a:p>
                      <a:r>
                        <a:rPr lang="es-MX" sz="1800" noProof="0" dirty="0"/>
                        <a:t>Tamaño del buffer de salida.</a:t>
                      </a:r>
                    </a:p>
                  </a:txBody>
                  <a:tcPr marL="43890" marR="43890" marT="21945" marB="21945" anchor="ctr"/>
                </a:tc>
                <a:extLst>
                  <a:ext uri="{0D108BD9-81ED-4DB2-BD59-A6C34878D82A}">
                    <a16:rowId xmlns:a16="http://schemas.microsoft.com/office/drawing/2014/main" val="10001"/>
                  </a:ext>
                </a:extLst>
              </a:tr>
              <a:tr h="336100">
                <a:tc>
                  <a:txBody>
                    <a:bodyPr/>
                    <a:lstStyle/>
                    <a:p>
                      <a:r>
                        <a:rPr lang="es-MX" sz="1800">
                          <a:hlinkClick r:id="rId3"/>
                        </a:rPr>
                        <a:t>SO_RCVBUF</a:t>
                      </a:r>
                      <a:r>
                        <a:rPr lang="es-MX" sz="1800"/>
                        <a:t> </a:t>
                      </a:r>
                    </a:p>
                  </a:txBody>
                  <a:tcPr marL="43890" marR="43890" marT="21945" marB="21945" anchor="ctr"/>
                </a:tc>
                <a:tc>
                  <a:txBody>
                    <a:bodyPr/>
                    <a:lstStyle/>
                    <a:p>
                      <a:r>
                        <a:rPr lang="es-MX" sz="1800" noProof="0" dirty="0"/>
                        <a:t>Tamaño del buffer de entrada.</a:t>
                      </a:r>
                    </a:p>
                  </a:txBody>
                  <a:tcPr marL="43890" marR="43890" marT="21945" marB="21945" anchor="ctr"/>
                </a:tc>
                <a:extLst>
                  <a:ext uri="{0D108BD9-81ED-4DB2-BD59-A6C34878D82A}">
                    <a16:rowId xmlns:a16="http://schemas.microsoft.com/office/drawing/2014/main" val="10002"/>
                  </a:ext>
                </a:extLst>
              </a:tr>
              <a:tr h="336100">
                <a:tc>
                  <a:txBody>
                    <a:bodyPr/>
                    <a:lstStyle/>
                    <a:p>
                      <a:r>
                        <a:rPr lang="es-MX" sz="1800">
                          <a:hlinkClick r:id="rId4"/>
                        </a:rPr>
                        <a:t>SO_REUSEADDR</a:t>
                      </a:r>
                      <a:r>
                        <a:rPr lang="es-MX" sz="1800"/>
                        <a:t> </a:t>
                      </a:r>
                    </a:p>
                  </a:txBody>
                  <a:tcPr marL="43890" marR="43890" marT="21945" marB="21945" anchor="ctr"/>
                </a:tc>
                <a:tc>
                  <a:txBody>
                    <a:bodyPr/>
                    <a:lstStyle/>
                    <a:p>
                      <a:r>
                        <a:rPr lang="es-MX" sz="1800" noProof="0" dirty="0"/>
                        <a:t>Vuelve</a:t>
                      </a:r>
                      <a:r>
                        <a:rPr lang="es-MX" sz="1800" baseline="0" noProof="0" dirty="0"/>
                        <a:t> reutilizable el socket.</a:t>
                      </a:r>
                      <a:endParaRPr lang="es-MX" sz="1800" noProof="0" dirty="0"/>
                    </a:p>
                  </a:txBody>
                  <a:tcPr marL="43890" marR="43890" marT="21945" marB="21945" anchor="ctr"/>
                </a:tc>
                <a:extLst>
                  <a:ext uri="{0D108BD9-81ED-4DB2-BD59-A6C34878D82A}">
                    <a16:rowId xmlns:a16="http://schemas.microsoft.com/office/drawing/2014/main" val="10003"/>
                  </a:ext>
                </a:extLst>
              </a:tr>
              <a:tr h="614989">
                <a:tc>
                  <a:txBody>
                    <a:bodyPr/>
                    <a:lstStyle/>
                    <a:p>
                      <a:r>
                        <a:rPr lang="es-MX" sz="1800">
                          <a:hlinkClick r:id="rId5"/>
                        </a:rPr>
                        <a:t>SO_BROADCAST</a:t>
                      </a:r>
                      <a:r>
                        <a:rPr lang="es-MX" sz="1800"/>
                        <a:t> </a:t>
                      </a:r>
                    </a:p>
                  </a:txBody>
                  <a:tcPr marL="43890" marR="43890" marT="21945" marB="21945" anchor="ctr"/>
                </a:tc>
                <a:tc>
                  <a:txBody>
                    <a:bodyPr/>
                    <a:lstStyle/>
                    <a:p>
                      <a:r>
                        <a:rPr lang="es-MX" sz="1800" noProof="0" dirty="0"/>
                        <a:t>Permite la transmisión</a:t>
                      </a:r>
                      <a:r>
                        <a:rPr lang="es-MX" sz="1800" baseline="0" noProof="0" dirty="0"/>
                        <a:t> de datagramas de broadcast.</a:t>
                      </a:r>
                      <a:endParaRPr lang="es-MX" sz="1800" noProof="0" dirty="0"/>
                    </a:p>
                  </a:txBody>
                  <a:tcPr marL="43890" marR="43890" marT="21945" marB="21945" anchor="ctr"/>
                </a:tc>
                <a:extLst>
                  <a:ext uri="{0D108BD9-81ED-4DB2-BD59-A6C34878D82A}">
                    <a16:rowId xmlns:a16="http://schemas.microsoft.com/office/drawing/2014/main" val="10004"/>
                  </a:ext>
                </a:extLst>
              </a:tr>
              <a:tr h="562627">
                <a:tc>
                  <a:txBody>
                    <a:bodyPr/>
                    <a:lstStyle/>
                    <a:p>
                      <a:r>
                        <a:rPr lang="es-MX" sz="1800">
                          <a:hlinkClick r:id="rId6"/>
                        </a:rPr>
                        <a:t>IP_TOS</a:t>
                      </a:r>
                      <a:r>
                        <a:rPr lang="es-MX" sz="1800"/>
                        <a:t> </a:t>
                      </a:r>
                    </a:p>
                  </a:txBody>
                  <a:tcPr marL="43890" marR="43890" marT="21945" marB="21945" anchor="ctr"/>
                </a:tc>
                <a:tc>
                  <a:txBody>
                    <a:bodyPr/>
                    <a:lstStyle/>
                    <a:p>
                      <a:r>
                        <a:rPr lang="es-MX" sz="1800" noProof="0" dirty="0"/>
                        <a:t>Define el tipo de servicio (</a:t>
                      </a:r>
                      <a:r>
                        <a:rPr lang="es-MX" sz="1800" noProof="0" dirty="0" err="1"/>
                        <a:t>ToS</a:t>
                      </a:r>
                      <a:r>
                        <a:rPr lang="es-MX" sz="1800" noProof="0" dirty="0"/>
                        <a:t>) en la cabecera IP. </a:t>
                      </a:r>
                    </a:p>
                  </a:txBody>
                  <a:tcPr marL="43890" marR="43890" marT="21945" marB="21945" anchor="ctr"/>
                </a:tc>
                <a:extLst>
                  <a:ext uri="{0D108BD9-81ED-4DB2-BD59-A6C34878D82A}">
                    <a16:rowId xmlns:a16="http://schemas.microsoft.com/office/drawing/2014/main" val="10005"/>
                  </a:ext>
                </a:extLst>
              </a:tr>
              <a:tr h="562627">
                <a:tc>
                  <a:txBody>
                    <a:bodyPr/>
                    <a:lstStyle/>
                    <a:p>
                      <a:r>
                        <a:rPr lang="es-MX" sz="1800">
                          <a:hlinkClick r:id="rId7"/>
                        </a:rPr>
                        <a:t>IP_MULTICAST_IF</a:t>
                      </a:r>
                      <a:r>
                        <a:rPr lang="es-MX" sz="1800"/>
                        <a:t> </a:t>
                      </a:r>
                    </a:p>
                  </a:txBody>
                  <a:tcPr marL="43890" marR="43890" marT="21945" marB="21945" anchor="ctr"/>
                </a:tc>
                <a:tc>
                  <a:txBody>
                    <a:bodyPr/>
                    <a:lstStyle/>
                    <a:p>
                      <a:r>
                        <a:rPr lang="es-MX" sz="1800" noProof="0" dirty="0"/>
                        <a:t>La interfaz de red para datagramas</a:t>
                      </a:r>
                      <a:r>
                        <a:rPr lang="es-MX" sz="1800" baseline="0" noProof="0" dirty="0"/>
                        <a:t> multicas de IP.</a:t>
                      </a:r>
                      <a:endParaRPr lang="es-MX" sz="1800" noProof="0" dirty="0"/>
                    </a:p>
                  </a:txBody>
                  <a:tcPr marL="43890" marR="43890" marT="21945" marB="21945" anchor="ctr"/>
                </a:tc>
                <a:extLst>
                  <a:ext uri="{0D108BD9-81ED-4DB2-BD59-A6C34878D82A}">
                    <a16:rowId xmlns:a16="http://schemas.microsoft.com/office/drawing/2014/main" val="10006"/>
                  </a:ext>
                </a:extLst>
              </a:tr>
              <a:tr h="562627">
                <a:tc>
                  <a:txBody>
                    <a:bodyPr/>
                    <a:lstStyle/>
                    <a:p>
                      <a:r>
                        <a:rPr lang="es-MX" sz="1800">
                          <a:hlinkClick r:id="rId8"/>
                        </a:rPr>
                        <a:t>IP_MULTICAST_TTL</a:t>
                      </a:r>
                      <a:r>
                        <a:rPr lang="es-MX" sz="1800"/>
                        <a:t> </a:t>
                      </a:r>
                    </a:p>
                  </a:txBody>
                  <a:tcPr marL="43890" marR="43890" marT="21945" marB="21945" anchor="ctr"/>
                </a:tc>
                <a:tc>
                  <a:txBody>
                    <a:bodyPr/>
                    <a:lstStyle/>
                    <a:p>
                      <a:r>
                        <a:rPr lang="es-MX" sz="1800" noProof="0" dirty="0"/>
                        <a:t>El tiempo de vida para datagramas multicas (TTL).</a:t>
                      </a:r>
                    </a:p>
                  </a:txBody>
                  <a:tcPr marL="43890" marR="43890" marT="21945" marB="21945" anchor="ctr"/>
                </a:tc>
                <a:extLst>
                  <a:ext uri="{0D108BD9-81ED-4DB2-BD59-A6C34878D82A}">
                    <a16:rowId xmlns:a16="http://schemas.microsoft.com/office/drawing/2014/main" val="10007"/>
                  </a:ext>
                </a:extLst>
              </a:tr>
              <a:tr h="562627">
                <a:tc>
                  <a:txBody>
                    <a:bodyPr/>
                    <a:lstStyle/>
                    <a:p>
                      <a:r>
                        <a:rPr lang="es-MX" sz="1800">
                          <a:hlinkClick r:id="rId9"/>
                        </a:rPr>
                        <a:t>IP_MULTICAST_LOOP</a:t>
                      </a:r>
                      <a:r>
                        <a:rPr lang="es-MX" sz="1800"/>
                        <a:t> </a:t>
                      </a:r>
                    </a:p>
                  </a:txBody>
                  <a:tcPr marL="43890" marR="43890" marT="21945" marB="21945" anchor="ctr"/>
                </a:tc>
                <a:tc>
                  <a:txBody>
                    <a:bodyPr/>
                    <a:lstStyle/>
                    <a:p>
                      <a:r>
                        <a:rPr lang="es-MX" sz="1800" noProof="0" dirty="0" err="1"/>
                        <a:t>Loopback</a:t>
                      </a:r>
                      <a:r>
                        <a:rPr lang="es-MX" sz="1800" noProof="0" dirty="0"/>
                        <a:t> para los datagramas multicas de IP.</a:t>
                      </a:r>
                    </a:p>
                  </a:txBody>
                  <a:tcPr marL="43890" marR="43890" marT="21945" marB="21945"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4972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807121" y="1196752"/>
            <a:ext cx="2992842" cy="1284673"/>
          </a:xfrm>
        </p:spPr>
        <p:txBody>
          <a:bodyPr anchor="b">
            <a:normAutofit/>
          </a:bodyPr>
          <a:lstStyle/>
          <a:p>
            <a:r>
              <a:rPr lang="es-MX" sz="2400" dirty="0"/>
              <a:t>Ejemplo: UDPServidor.java (1/4)</a:t>
            </a:r>
          </a:p>
        </p:txBody>
      </p:sp>
      <p:sp>
        <p:nvSpPr>
          <p:cNvPr id="11" name="Rectangle 10">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contenido"/>
          <p:cNvSpPr>
            <a:spLocks noGrp="1"/>
          </p:cNvSpPr>
          <p:nvPr>
            <p:ph idx="1"/>
          </p:nvPr>
        </p:nvSpPr>
        <p:spPr>
          <a:xfrm>
            <a:off x="1962373" y="870113"/>
            <a:ext cx="6610127" cy="5117775"/>
          </a:xfrm>
        </p:spPr>
        <p:txBody>
          <a:bodyPr anchor="ctr">
            <a:normAutofit/>
          </a:bodyPr>
          <a:lstStyle/>
          <a:p>
            <a:pPr marL="0" indent="0">
              <a:lnSpc>
                <a:spcPct val="100000"/>
              </a:lnSpc>
              <a:buNone/>
            </a:pPr>
            <a:r>
              <a:rPr lang="es-MX" dirty="0" err="1"/>
              <a:t>import</a:t>
            </a:r>
            <a:r>
              <a:rPr lang="es-MX" sz="1800" dirty="0"/>
              <a:t> java.net.*;</a:t>
            </a:r>
          </a:p>
          <a:p>
            <a:pPr marL="0" indent="0">
              <a:lnSpc>
                <a:spcPct val="100000"/>
              </a:lnSpc>
              <a:buNone/>
            </a:pPr>
            <a:r>
              <a:rPr lang="es-MX" sz="1800" dirty="0" err="1"/>
              <a:t>import</a:t>
            </a:r>
            <a:r>
              <a:rPr lang="es-MX" sz="1800" dirty="0"/>
              <a:t> java.io.*;</a:t>
            </a:r>
          </a:p>
          <a:p>
            <a:pPr marL="0" indent="0">
              <a:lnSpc>
                <a:spcPct val="100000"/>
              </a:lnSpc>
              <a:buNone/>
            </a:pPr>
            <a:r>
              <a:rPr lang="es-MX" sz="1800" dirty="0" err="1"/>
              <a:t>import</a:t>
            </a:r>
            <a:r>
              <a:rPr lang="es-MX" sz="1800" dirty="0"/>
              <a:t> </a:t>
            </a:r>
            <a:r>
              <a:rPr lang="es-MX" sz="1800" dirty="0" err="1"/>
              <a:t>java.nio</a:t>
            </a:r>
            <a:r>
              <a:rPr lang="es-MX" sz="1800" dirty="0"/>
              <a:t>.*;</a:t>
            </a:r>
          </a:p>
          <a:p>
            <a:pPr marL="0" indent="0">
              <a:lnSpc>
                <a:spcPct val="100000"/>
              </a:lnSpc>
              <a:buNone/>
            </a:pPr>
            <a:r>
              <a:rPr lang="es-MX" sz="1800" dirty="0" err="1"/>
              <a:t>import</a:t>
            </a:r>
            <a:r>
              <a:rPr lang="es-MX" sz="1800" dirty="0"/>
              <a:t> </a:t>
            </a:r>
            <a:r>
              <a:rPr lang="es-MX" sz="1800" dirty="0" err="1"/>
              <a:t>java.nio.channels</a:t>
            </a:r>
            <a:r>
              <a:rPr lang="es-MX" sz="1800" dirty="0"/>
              <a:t>.*;</a:t>
            </a:r>
          </a:p>
          <a:p>
            <a:pPr marL="0" indent="0">
              <a:lnSpc>
                <a:spcPct val="100000"/>
              </a:lnSpc>
              <a:buNone/>
            </a:pPr>
            <a:r>
              <a:rPr lang="es-MX" sz="1800" dirty="0" err="1"/>
              <a:t>import</a:t>
            </a:r>
            <a:r>
              <a:rPr lang="es-MX" sz="1800" dirty="0"/>
              <a:t> </a:t>
            </a:r>
            <a:r>
              <a:rPr lang="es-MX" sz="1800" dirty="0" err="1"/>
              <a:t>java.util</a:t>
            </a:r>
            <a:r>
              <a:rPr lang="es-MX" sz="1800" dirty="0"/>
              <a:t>.*;</a:t>
            </a:r>
          </a:p>
          <a:p>
            <a:pPr marL="0" indent="0">
              <a:lnSpc>
                <a:spcPct val="100000"/>
              </a:lnSpc>
              <a:buNone/>
            </a:pPr>
            <a:endParaRPr lang="es-MX" sz="1800" dirty="0"/>
          </a:p>
          <a:p>
            <a:pPr marL="0" indent="0">
              <a:lnSpc>
                <a:spcPct val="100000"/>
              </a:lnSpc>
              <a:buNone/>
            </a:pPr>
            <a:r>
              <a:rPr lang="es-MX" sz="1800" dirty="0" err="1"/>
              <a:t>public</a:t>
            </a:r>
            <a:r>
              <a:rPr lang="es-MX" sz="1800" dirty="0"/>
              <a:t> </a:t>
            </a:r>
            <a:r>
              <a:rPr lang="es-MX" sz="1800" dirty="0" err="1"/>
              <a:t>class</a:t>
            </a:r>
            <a:r>
              <a:rPr lang="es-MX" sz="1800" dirty="0"/>
              <a:t> </a:t>
            </a:r>
            <a:r>
              <a:rPr lang="es-MX" sz="1800" dirty="0" err="1"/>
              <a:t>UDPServidor</a:t>
            </a:r>
            <a:r>
              <a:rPr lang="es-MX" sz="1800" dirty="0"/>
              <a:t>{</a:t>
            </a:r>
          </a:p>
          <a:p>
            <a:pPr marL="0" indent="0">
              <a:lnSpc>
                <a:spcPct val="100000"/>
              </a:lnSpc>
              <a:buNone/>
            </a:pPr>
            <a:r>
              <a:rPr lang="es-MX" sz="1800" dirty="0" err="1"/>
              <a:t>public</a:t>
            </a:r>
            <a:r>
              <a:rPr lang="es-MX" sz="1800" dirty="0"/>
              <a:t> final </a:t>
            </a:r>
            <a:r>
              <a:rPr lang="es-MX" sz="1800" dirty="0" err="1"/>
              <a:t>static</a:t>
            </a:r>
            <a:r>
              <a:rPr lang="es-MX" sz="1800" dirty="0"/>
              <a:t> </a:t>
            </a:r>
            <a:r>
              <a:rPr lang="es-MX" sz="1800" dirty="0" err="1"/>
              <a:t>int</a:t>
            </a:r>
            <a:r>
              <a:rPr lang="es-MX" sz="1800" dirty="0"/>
              <a:t> PUERTO = 7;</a:t>
            </a:r>
          </a:p>
          <a:p>
            <a:pPr marL="0" indent="0">
              <a:lnSpc>
                <a:spcPct val="100000"/>
              </a:lnSpc>
              <a:buNone/>
            </a:pPr>
            <a:r>
              <a:rPr lang="es-MX" sz="1800" dirty="0" err="1"/>
              <a:t>public</a:t>
            </a:r>
            <a:r>
              <a:rPr lang="es-MX" sz="1800" dirty="0"/>
              <a:t> final </a:t>
            </a:r>
            <a:r>
              <a:rPr lang="es-MX" sz="1800" dirty="0" err="1"/>
              <a:t>static</a:t>
            </a:r>
            <a:r>
              <a:rPr lang="es-MX" sz="1800" dirty="0"/>
              <a:t> </a:t>
            </a:r>
            <a:r>
              <a:rPr lang="es-MX" sz="1800" dirty="0" err="1"/>
              <a:t>int</a:t>
            </a:r>
            <a:r>
              <a:rPr lang="es-MX" sz="1800" dirty="0"/>
              <a:t> TAM_MAXIMO = 65507;  </a:t>
            </a:r>
          </a:p>
        </p:txBody>
      </p:sp>
      <p:sp>
        <p:nvSpPr>
          <p:cNvPr id="13" name="Freeform: Shape 12">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86166687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940152" y="4733088"/>
            <a:ext cx="2992842" cy="1284673"/>
          </a:xfrm>
        </p:spPr>
        <p:txBody>
          <a:bodyPr anchor="b">
            <a:normAutofit/>
          </a:bodyPr>
          <a:lstStyle/>
          <a:p>
            <a:r>
              <a:rPr lang="es-MX" sz="2400" dirty="0"/>
              <a:t>Ejemplo: UDPServidor.java (2/4)</a:t>
            </a:r>
          </a:p>
        </p:txBody>
      </p:sp>
      <p:sp>
        <p:nvSpPr>
          <p:cNvPr id="11" name="Rectangle 10">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contenido"/>
          <p:cNvSpPr>
            <a:spLocks noGrp="1"/>
          </p:cNvSpPr>
          <p:nvPr>
            <p:ph idx="1"/>
          </p:nvPr>
        </p:nvSpPr>
        <p:spPr>
          <a:xfrm>
            <a:off x="1734910" y="257649"/>
            <a:ext cx="6221466" cy="5117775"/>
          </a:xfrm>
        </p:spPr>
        <p:txBody>
          <a:bodyPr anchor="ctr">
            <a:normAutofit/>
          </a:bodyPr>
          <a:lstStyle/>
          <a:p>
            <a:pPr marL="0" indent="0">
              <a:lnSpc>
                <a:spcPct val="100000"/>
              </a:lnSpc>
              <a:buNone/>
            </a:pPr>
            <a:r>
              <a:rPr lang="es-MX" sz="1600" dirty="0" err="1"/>
              <a:t>public</a:t>
            </a:r>
            <a:r>
              <a:rPr lang="es-MX" sz="1600" dirty="0"/>
              <a:t> </a:t>
            </a:r>
            <a:r>
              <a:rPr lang="es-MX" sz="1600" dirty="0" err="1"/>
              <a:t>static</a:t>
            </a:r>
            <a:r>
              <a:rPr lang="es-MX" sz="1600" dirty="0"/>
              <a:t> </a:t>
            </a:r>
            <a:r>
              <a:rPr lang="es-MX" sz="1600" dirty="0" err="1"/>
              <a:t>void</a:t>
            </a:r>
            <a:r>
              <a:rPr lang="es-MX" sz="1600" dirty="0"/>
              <a:t> </a:t>
            </a:r>
            <a:r>
              <a:rPr lang="es-MX" sz="1600" dirty="0" err="1"/>
              <a:t>main</a:t>
            </a:r>
            <a:r>
              <a:rPr lang="es-MX" sz="1600" dirty="0"/>
              <a:t>(</a:t>
            </a:r>
            <a:r>
              <a:rPr lang="es-MX" sz="1600" dirty="0" err="1"/>
              <a:t>String</a:t>
            </a:r>
            <a:r>
              <a:rPr lang="es-MX" sz="1600" dirty="0"/>
              <a:t>[] </a:t>
            </a:r>
            <a:r>
              <a:rPr lang="es-MX" sz="1600" dirty="0" err="1"/>
              <a:t>args</a:t>
            </a:r>
            <a:r>
              <a:rPr lang="es-MX" sz="1600" dirty="0"/>
              <a:t>) {</a:t>
            </a:r>
          </a:p>
          <a:p>
            <a:pPr marL="0" indent="0">
              <a:lnSpc>
                <a:spcPct val="100000"/>
              </a:lnSpc>
              <a:buNone/>
            </a:pPr>
            <a:r>
              <a:rPr lang="es-MX" sz="1600" dirty="0"/>
              <a:t>    </a:t>
            </a:r>
            <a:r>
              <a:rPr lang="es-MX" sz="1600" dirty="0" err="1"/>
              <a:t>int</a:t>
            </a:r>
            <a:r>
              <a:rPr lang="es-MX" sz="1600" dirty="0"/>
              <a:t> </a:t>
            </a:r>
            <a:r>
              <a:rPr lang="es-MX" sz="1600" dirty="0" err="1"/>
              <a:t>port</a:t>
            </a:r>
            <a:r>
              <a:rPr lang="es-MX" sz="1600" dirty="0"/>
              <a:t> = PUERTO;</a:t>
            </a:r>
          </a:p>
          <a:p>
            <a:pPr marL="0" indent="0">
              <a:lnSpc>
                <a:spcPct val="100000"/>
              </a:lnSpc>
              <a:buNone/>
            </a:pPr>
            <a:r>
              <a:rPr lang="es-MX" sz="1600" dirty="0"/>
              <a:t>    try{</a:t>
            </a:r>
          </a:p>
          <a:p>
            <a:pPr marL="0" indent="0">
              <a:lnSpc>
                <a:spcPct val="100000"/>
              </a:lnSpc>
              <a:buNone/>
            </a:pPr>
            <a:r>
              <a:rPr lang="es-MX" sz="1600" dirty="0"/>
              <a:t>        </a:t>
            </a:r>
            <a:r>
              <a:rPr lang="es-MX" sz="1600" dirty="0" err="1"/>
              <a:t>DatagramChannel</a:t>
            </a:r>
            <a:r>
              <a:rPr lang="es-MX" sz="1600" dirty="0"/>
              <a:t> canal = </a:t>
            </a:r>
            <a:r>
              <a:rPr lang="es-MX" sz="1600" dirty="0" err="1"/>
              <a:t>DatagramChannel.open</a:t>
            </a:r>
            <a:r>
              <a:rPr lang="es-MX" sz="1600" dirty="0"/>
              <a:t>();</a:t>
            </a:r>
          </a:p>
          <a:p>
            <a:pPr marL="0" indent="0">
              <a:lnSpc>
                <a:spcPct val="100000"/>
              </a:lnSpc>
              <a:buNone/>
            </a:pPr>
            <a:r>
              <a:rPr lang="es-MX" sz="1600" dirty="0"/>
              <a:t>        </a:t>
            </a:r>
            <a:r>
              <a:rPr lang="es-MX" sz="1600" dirty="0" err="1"/>
              <a:t>canal.configureBlocking</a:t>
            </a:r>
            <a:r>
              <a:rPr lang="es-MX" sz="1600" dirty="0"/>
              <a:t>(false);</a:t>
            </a:r>
          </a:p>
          <a:p>
            <a:pPr marL="0" indent="0">
              <a:lnSpc>
                <a:spcPct val="100000"/>
              </a:lnSpc>
              <a:buNone/>
            </a:pPr>
            <a:r>
              <a:rPr lang="es-MX" sz="1600" dirty="0"/>
              <a:t>        </a:t>
            </a:r>
            <a:r>
              <a:rPr lang="es-MX" sz="1600" dirty="0" err="1"/>
              <a:t>DatagramSocket</a:t>
            </a:r>
            <a:r>
              <a:rPr lang="es-MX" sz="1600" dirty="0"/>
              <a:t> socket = </a:t>
            </a:r>
            <a:r>
              <a:rPr lang="es-MX" sz="1600" dirty="0" err="1"/>
              <a:t>canal.socket</a:t>
            </a:r>
            <a:r>
              <a:rPr lang="es-MX" sz="1600" dirty="0"/>
              <a:t>();</a:t>
            </a:r>
          </a:p>
          <a:p>
            <a:pPr marL="0" indent="0">
              <a:lnSpc>
                <a:spcPct val="100000"/>
              </a:lnSpc>
              <a:buNone/>
            </a:pPr>
            <a:r>
              <a:rPr lang="es-MX" sz="1600" dirty="0"/>
              <a:t>        </a:t>
            </a:r>
            <a:r>
              <a:rPr lang="es-MX" sz="1600" dirty="0" err="1"/>
              <a:t>SocketAddress</a:t>
            </a:r>
            <a:r>
              <a:rPr lang="es-MX" sz="1600" dirty="0"/>
              <a:t> </a:t>
            </a:r>
            <a:r>
              <a:rPr lang="es-MX" sz="1600" dirty="0" err="1"/>
              <a:t>dir</a:t>
            </a:r>
            <a:r>
              <a:rPr lang="es-MX" sz="1600" dirty="0"/>
              <a:t> = new </a:t>
            </a:r>
            <a:r>
              <a:rPr lang="es-MX" sz="1600" dirty="0" err="1"/>
              <a:t>InetSocketAddress</a:t>
            </a:r>
            <a:r>
              <a:rPr lang="es-MX" sz="1600" dirty="0"/>
              <a:t>(</a:t>
            </a:r>
            <a:r>
              <a:rPr lang="es-MX" sz="1600" dirty="0" err="1"/>
              <a:t>port</a:t>
            </a:r>
            <a:r>
              <a:rPr lang="es-MX" sz="1600" dirty="0"/>
              <a:t>);</a:t>
            </a:r>
          </a:p>
          <a:p>
            <a:pPr marL="0" indent="0">
              <a:lnSpc>
                <a:spcPct val="100000"/>
              </a:lnSpc>
              <a:buNone/>
            </a:pPr>
            <a:r>
              <a:rPr lang="es-MX" sz="1600" dirty="0"/>
              <a:t>        </a:t>
            </a:r>
            <a:r>
              <a:rPr lang="es-MX" sz="1600" dirty="0" err="1"/>
              <a:t>socket.bind</a:t>
            </a:r>
            <a:r>
              <a:rPr lang="es-MX" sz="1600" dirty="0"/>
              <a:t>(</a:t>
            </a:r>
            <a:r>
              <a:rPr lang="es-MX" sz="1600" dirty="0" err="1"/>
              <a:t>dir</a:t>
            </a:r>
            <a:r>
              <a:rPr lang="es-MX" sz="1600" dirty="0"/>
              <a:t>);</a:t>
            </a:r>
          </a:p>
          <a:p>
            <a:pPr marL="0" indent="0">
              <a:lnSpc>
                <a:spcPct val="100000"/>
              </a:lnSpc>
              <a:buNone/>
            </a:pPr>
            <a:r>
              <a:rPr lang="es-MX" sz="1600" dirty="0"/>
              <a:t>        Selector </a:t>
            </a:r>
            <a:r>
              <a:rPr lang="es-MX" sz="1600" dirty="0" err="1"/>
              <a:t>selector</a:t>
            </a:r>
            <a:r>
              <a:rPr lang="es-MX" sz="1600" dirty="0"/>
              <a:t> = </a:t>
            </a:r>
            <a:r>
              <a:rPr lang="es-MX" sz="1600" dirty="0" err="1"/>
              <a:t>Selector.open</a:t>
            </a:r>
            <a:r>
              <a:rPr lang="es-MX" sz="1600" dirty="0"/>
              <a:t>();</a:t>
            </a:r>
          </a:p>
          <a:p>
            <a:pPr marL="0" indent="0">
              <a:lnSpc>
                <a:spcPct val="100000"/>
              </a:lnSpc>
              <a:buNone/>
            </a:pPr>
            <a:r>
              <a:rPr lang="es-MX" sz="1600" dirty="0"/>
              <a:t>        </a:t>
            </a:r>
            <a:r>
              <a:rPr lang="es-MX" sz="1600" dirty="0" err="1"/>
              <a:t>canal.register</a:t>
            </a:r>
            <a:r>
              <a:rPr lang="es-MX" sz="1600" dirty="0"/>
              <a:t>(</a:t>
            </a:r>
            <a:r>
              <a:rPr lang="es-MX" sz="1600" dirty="0" err="1"/>
              <a:t>selector,SelectionKey.OP_READ</a:t>
            </a:r>
            <a:r>
              <a:rPr lang="es-MX" sz="1600" dirty="0"/>
              <a:t>);</a:t>
            </a:r>
          </a:p>
          <a:p>
            <a:pPr marL="0" indent="0">
              <a:lnSpc>
                <a:spcPct val="100000"/>
              </a:lnSpc>
              <a:buNone/>
            </a:pPr>
            <a:r>
              <a:rPr lang="es-MX" sz="1600" dirty="0"/>
              <a:t>        </a:t>
            </a:r>
            <a:r>
              <a:rPr lang="es-MX" sz="1600" dirty="0" err="1"/>
              <a:t>ByteBuffer</a:t>
            </a:r>
            <a:r>
              <a:rPr lang="es-MX" sz="1600" dirty="0"/>
              <a:t> buffer = </a:t>
            </a:r>
            <a:r>
              <a:rPr lang="es-MX" sz="1600" dirty="0" err="1"/>
              <a:t>ByteBuffer.allocateDirect</a:t>
            </a:r>
            <a:r>
              <a:rPr lang="es-MX" sz="1600" dirty="0"/>
              <a:t>(TAM_MAXIMO);</a:t>
            </a:r>
          </a:p>
        </p:txBody>
      </p:sp>
      <p:sp>
        <p:nvSpPr>
          <p:cNvPr id="13" name="Freeform: Shape 12">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1855240463"/>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940152" y="4941168"/>
            <a:ext cx="2992842" cy="1284673"/>
          </a:xfrm>
        </p:spPr>
        <p:txBody>
          <a:bodyPr anchor="b">
            <a:normAutofit/>
          </a:bodyPr>
          <a:lstStyle/>
          <a:p>
            <a:r>
              <a:rPr lang="es-MX" sz="2400" dirty="0"/>
              <a:t>Ejemplo: UDPServidor.java (3/4)</a:t>
            </a:r>
          </a:p>
        </p:txBody>
      </p:sp>
      <p:sp>
        <p:nvSpPr>
          <p:cNvPr id="11" name="Rectangle 10">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contenido"/>
          <p:cNvSpPr>
            <a:spLocks noGrp="1"/>
          </p:cNvSpPr>
          <p:nvPr>
            <p:ph idx="1"/>
          </p:nvPr>
        </p:nvSpPr>
        <p:spPr>
          <a:xfrm>
            <a:off x="1482660" y="498078"/>
            <a:ext cx="5909720" cy="5904656"/>
          </a:xfrm>
        </p:spPr>
        <p:txBody>
          <a:bodyPr anchor="ctr">
            <a:normAutofit/>
          </a:bodyPr>
          <a:lstStyle/>
          <a:p>
            <a:pPr marL="0" indent="0">
              <a:buNone/>
            </a:pPr>
            <a:r>
              <a:rPr lang="es-MX" sz="1600" dirty="0" err="1"/>
              <a:t>while</a:t>
            </a:r>
            <a:r>
              <a:rPr lang="es-MX" sz="1600" dirty="0"/>
              <a:t>(true){</a:t>
            </a:r>
          </a:p>
          <a:p>
            <a:pPr marL="0" indent="0">
              <a:buNone/>
            </a:pPr>
            <a:r>
              <a:rPr lang="es-MX" sz="1600" dirty="0"/>
              <a:t>            </a:t>
            </a:r>
            <a:r>
              <a:rPr lang="es-MX" sz="1600" dirty="0" err="1"/>
              <a:t>selector.select</a:t>
            </a:r>
            <a:r>
              <a:rPr lang="es-MX" sz="1600" dirty="0"/>
              <a:t>(5000);</a:t>
            </a:r>
          </a:p>
          <a:p>
            <a:pPr marL="0" indent="0">
              <a:buNone/>
            </a:pPr>
            <a:r>
              <a:rPr lang="es-MX" sz="1600" dirty="0"/>
              <a:t>            Set </a:t>
            </a:r>
            <a:r>
              <a:rPr lang="es-MX" sz="1600" dirty="0" err="1"/>
              <a:t>sk</a:t>
            </a:r>
            <a:r>
              <a:rPr lang="es-MX" sz="1600" dirty="0"/>
              <a:t> = </a:t>
            </a:r>
            <a:r>
              <a:rPr lang="es-MX" sz="1600" dirty="0" err="1"/>
              <a:t>selector.selectedKeys</a:t>
            </a:r>
            <a:r>
              <a:rPr lang="es-MX" sz="1600" dirty="0"/>
              <a:t>();</a:t>
            </a:r>
          </a:p>
          <a:p>
            <a:pPr marL="0" indent="0">
              <a:buNone/>
            </a:pPr>
            <a:r>
              <a:rPr lang="es-MX" sz="1600" dirty="0"/>
              <a:t>            </a:t>
            </a:r>
            <a:r>
              <a:rPr lang="es-MX" sz="1600" dirty="0" err="1"/>
              <a:t>Iterator</a:t>
            </a:r>
            <a:r>
              <a:rPr lang="es-MX" sz="1600" dirty="0"/>
              <a:t> </a:t>
            </a:r>
            <a:r>
              <a:rPr lang="es-MX" sz="1600" dirty="0" err="1"/>
              <a:t>it</a:t>
            </a:r>
            <a:r>
              <a:rPr lang="es-MX" sz="1600" dirty="0"/>
              <a:t> = </a:t>
            </a:r>
            <a:r>
              <a:rPr lang="es-MX" sz="1600" dirty="0" err="1"/>
              <a:t>sk.iterator</a:t>
            </a:r>
            <a:r>
              <a:rPr lang="es-MX" sz="1600" dirty="0"/>
              <a:t>();</a:t>
            </a:r>
          </a:p>
          <a:p>
            <a:pPr marL="0" indent="0">
              <a:buNone/>
            </a:pPr>
            <a:r>
              <a:rPr lang="es-MX" sz="1600" dirty="0"/>
              <a:t>            </a:t>
            </a:r>
            <a:r>
              <a:rPr lang="es-MX" sz="1600" dirty="0" err="1"/>
              <a:t>while</a:t>
            </a:r>
            <a:r>
              <a:rPr lang="es-MX" sz="1600" dirty="0"/>
              <a:t>(</a:t>
            </a:r>
            <a:r>
              <a:rPr lang="es-MX" sz="1600" dirty="0" err="1"/>
              <a:t>it.hasNext</a:t>
            </a:r>
            <a:r>
              <a:rPr lang="es-MX" sz="1600" dirty="0"/>
              <a:t>()){</a:t>
            </a:r>
          </a:p>
          <a:p>
            <a:pPr marL="0" indent="0">
              <a:buNone/>
            </a:pPr>
            <a:r>
              <a:rPr lang="es-MX" sz="1600" dirty="0"/>
              <a:t>                </a:t>
            </a:r>
            <a:r>
              <a:rPr lang="es-MX" sz="1600" dirty="0" err="1"/>
              <a:t>SelectionKey</a:t>
            </a:r>
            <a:r>
              <a:rPr lang="es-MX" sz="1600" dirty="0"/>
              <a:t> </a:t>
            </a:r>
            <a:r>
              <a:rPr lang="es-MX" sz="1600" dirty="0" err="1"/>
              <a:t>key</a:t>
            </a:r>
            <a:r>
              <a:rPr lang="es-MX" sz="1600" dirty="0"/>
              <a:t> = (</a:t>
            </a:r>
            <a:r>
              <a:rPr lang="es-MX" sz="1600" dirty="0" err="1"/>
              <a:t>SelectionKey</a:t>
            </a:r>
            <a:r>
              <a:rPr lang="es-MX" sz="1600" dirty="0"/>
              <a:t>)</a:t>
            </a:r>
            <a:r>
              <a:rPr lang="es-MX" sz="1600" dirty="0" err="1"/>
              <a:t>it.next</a:t>
            </a:r>
            <a:r>
              <a:rPr lang="es-MX" sz="1600" dirty="0"/>
              <a:t>();</a:t>
            </a:r>
          </a:p>
          <a:p>
            <a:pPr marL="0" indent="0">
              <a:buNone/>
            </a:pPr>
            <a:r>
              <a:rPr lang="es-MX" sz="1600" dirty="0"/>
              <a:t>                </a:t>
            </a:r>
            <a:r>
              <a:rPr lang="es-MX" sz="1600" dirty="0" err="1"/>
              <a:t>it.remove</a:t>
            </a:r>
            <a:r>
              <a:rPr lang="es-MX" sz="1600" dirty="0"/>
              <a:t>();</a:t>
            </a:r>
          </a:p>
          <a:p>
            <a:pPr marL="0" indent="0">
              <a:buNone/>
            </a:pPr>
            <a:r>
              <a:rPr lang="es-MX" sz="1600" dirty="0"/>
              <a:t>                </a:t>
            </a:r>
            <a:r>
              <a:rPr lang="es-MX" sz="1600" dirty="0" err="1"/>
              <a:t>if</a:t>
            </a:r>
            <a:r>
              <a:rPr lang="es-MX" sz="1600" dirty="0"/>
              <a:t>(</a:t>
            </a:r>
            <a:r>
              <a:rPr lang="es-MX" sz="1600" dirty="0" err="1"/>
              <a:t>key.isReadable</a:t>
            </a:r>
            <a:r>
              <a:rPr lang="es-MX" sz="1600" dirty="0"/>
              <a:t>()){</a:t>
            </a:r>
          </a:p>
          <a:p>
            <a:pPr marL="0" indent="0">
              <a:buNone/>
            </a:pPr>
            <a:r>
              <a:rPr lang="es-MX" sz="1600" dirty="0"/>
              <a:t>                    </a:t>
            </a:r>
            <a:r>
              <a:rPr lang="es-MX" sz="1600" dirty="0" err="1"/>
              <a:t>buffer.clear</a:t>
            </a:r>
            <a:r>
              <a:rPr lang="es-MX" sz="1600" dirty="0"/>
              <a:t>();</a:t>
            </a:r>
          </a:p>
          <a:p>
            <a:pPr marL="0" indent="0">
              <a:buNone/>
            </a:pPr>
            <a:r>
              <a:rPr lang="es-MX" sz="1600" dirty="0"/>
              <a:t>                    </a:t>
            </a:r>
            <a:r>
              <a:rPr lang="es-MX" sz="1600" dirty="0" err="1"/>
              <a:t>SocketAddress</a:t>
            </a:r>
            <a:r>
              <a:rPr lang="es-MX" sz="1600" dirty="0"/>
              <a:t> </a:t>
            </a:r>
            <a:r>
              <a:rPr lang="es-MX" sz="1600" dirty="0" err="1"/>
              <a:t>client</a:t>
            </a:r>
            <a:r>
              <a:rPr lang="es-MX" sz="1600" dirty="0"/>
              <a:t> = </a:t>
            </a:r>
            <a:r>
              <a:rPr lang="es-MX" sz="1600" dirty="0" err="1"/>
              <a:t>canal.receive</a:t>
            </a:r>
            <a:r>
              <a:rPr lang="es-MX" sz="1600" dirty="0"/>
              <a:t>(buffer);</a:t>
            </a:r>
          </a:p>
          <a:p>
            <a:pPr marL="0" indent="0">
              <a:buNone/>
            </a:pPr>
            <a:r>
              <a:rPr lang="es-MX" sz="1600" dirty="0"/>
              <a:t>                    </a:t>
            </a:r>
            <a:r>
              <a:rPr lang="es-MX" sz="1600" dirty="0" err="1"/>
              <a:t>buffer.flip</a:t>
            </a:r>
            <a:r>
              <a:rPr lang="es-MX" sz="1600" dirty="0"/>
              <a:t>();</a:t>
            </a:r>
          </a:p>
          <a:p>
            <a:pPr marL="0" indent="0">
              <a:buNone/>
            </a:pPr>
            <a:r>
              <a:rPr lang="es-MX" sz="1600" dirty="0"/>
              <a:t>                    </a:t>
            </a:r>
            <a:r>
              <a:rPr lang="es-MX" sz="1600" dirty="0" err="1"/>
              <a:t>int</a:t>
            </a:r>
            <a:r>
              <a:rPr lang="es-MX" sz="1600" dirty="0"/>
              <a:t> eco = </a:t>
            </a:r>
            <a:r>
              <a:rPr lang="es-MX" sz="1600" dirty="0" err="1"/>
              <a:t>buffer.getInt</a:t>
            </a:r>
            <a:r>
              <a:rPr lang="es-MX" sz="1600" dirty="0"/>
              <a:t>();</a:t>
            </a:r>
          </a:p>
          <a:p>
            <a:pPr marL="0" indent="0">
              <a:buNone/>
            </a:pPr>
            <a:r>
              <a:rPr lang="es-MX" sz="1600" dirty="0"/>
              <a:t>                    </a:t>
            </a:r>
            <a:r>
              <a:rPr lang="es-MX" sz="1600" dirty="0" err="1"/>
              <a:t>if</a:t>
            </a:r>
            <a:r>
              <a:rPr lang="es-MX" sz="1600" dirty="0"/>
              <a:t>(eco==1000){ </a:t>
            </a:r>
          </a:p>
          <a:p>
            <a:pPr marL="0" indent="0">
              <a:buNone/>
            </a:pPr>
            <a:r>
              <a:rPr lang="es-MX" sz="1600" dirty="0"/>
              <a:t>                        </a:t>
            </a:r>
            <a:r>
              <a:rPr lang="es-MX" sz="1600" dirty="0" err="1"/>
              <a:t>canal.close</a:t>
            </a:r>
            <a:r>
              <a:rPr lang="es-MX" sz="1600" dirty="0"/>
              <a:t>();</a:t>
            </a:r>
          </a:p>
          <a:p>
            <a:pPr marL="0" indent="0">
              <a:buNone/>
            </a:pPr>
            <a:r>
              <a:rPr lang="es-MX" sz="1600" dirty="0"/>
              <a:t>                        </a:t>
            </a:r>
            <a:r>
              <a:rPr lang="es-MX" sz="1600" dirty="0" err="1"/>
              <a:t>System.exit</a:t>
            </a:r>
            <a:r>
              <a:rPr lang="es-MX" sz="1600" dirty="0"/>
              <a:t>(0);</a:t>
            </a:r>
          </a:p>
          <a:p>
            <a:pPr marL="0" indent="0">
              <a:buNone/>
            </a:pPr>
            <a:endParaRPr lang="es-MX" sz="1600" dirty="0"/>
          </a:p>
        </p:txBody>
      </p:sp>
      <p:sp>
        <p:nvSpPr>
          <p:cNvPr id="13" name="Freeform: Shape 12">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984020573"/>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868144" y="4650914"/>
            <a:ext cx="2992842" cy="1356681"/>
          </a:xfrm>
        </p:spPr>
        <p:txBody>
          <a:bodyPr anchor="b">
            <a:normAutofit/>
          </a:bodyPr>
          <a:lstStyle/>
          <a:p>
            <a:r>
              <a:rPr lang="es-MX" sz="2400" dirty="0"/>
              <a:t>Ejemplo: UDPServidor.java (4/4)</a:t>
            </a:r>
          </a:p>
        </p:txBody>
      </p:sp>
      <p:sp>
        <p:nvSpPr>
          <p:cNvPr id="11" name="Rectangle 10">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contenido"/>
          <p:cNvSpPr>
            <a:spLocks noGrp="1"/>
          </p:cNvSpPr>
          <p:nvPr>
            <p:ph idx="1"/>
          </p:nvPr>
        </p:nvSpPr>
        <p:spPr>
          <a:xfrm>
            <a:off x="1907704" y="188640"/>
            <a:ext cx="5472608" cy="5904656"/>
          </a:xfrm>
        </p:spPr>
        <p:txBody>
          <a:bodyPr anchor="ctr">
            <a:normAutofit/>
          </a:bodyPr>
          <a:lstStyle/>
          <a:p>
            <a:pPr marL="0" indent="0">
              <a:buNone/>
            </a:pPr>
            <a:r>
              <a:rPr lang="es-MX" sz="1800" dirty="0"/>
              <a:t>                    }</a:t>
            </a:r>
            <a:r>
              <a:rPr lang="es-MX" sz="1800" dirty="0" err="1"/>
              <a:t>else</a:t>
            </a:r>
            <a:r>
              <a:rPr lang="es-MX" sz="1800" dirty="0"/>
              <a:t>{</a:t>
            </a:r>
          </a:p>
          <a:p>
            <a:pPr marL="0" indent="0">
              <a:buNone/>
            </a:pPr>
            <a:r>
              <a:rPr lang="es-MX" sz="1800" dirty="0"/>
              <a:t>                        </a:t>
            </a:r>
            <a:r>
              <a:rPr lang="es-MX" sz="1800" dirty="0" err="1"/>
              <a:t>System.out.println</a:t>
            </a:r>
            <a:r>
              <a:rPr lang="es-MX" sz="1800" dirty="0"/>
              <a:t>("Dato </a:t>
            </a:r>
            <a:r>
              <a:rPr lang="es-MX" sz="1800" dirty="0" err="1"/>
              <a:t>leido</a:t>
            </a:r>
            <a:r>
              <a:rPr lang="es-MX" sz="1800" dirty="0"/>
              <a:t>: "+eco);</a:t>
            </a:r>
          </a:p>
          <a:p>
            <a:pPr marL="0" indent="0">
              <a:buNone/>
            </a:pPr>
            <a:r>
              <a:rPr lang="es-MX" sz="1800" dirty="0"/>
              <a:t>                        </a:t>
            </a:r>
            <a:r>
              <a:rPr lang="es-MX" sz="1800" dirty="0" err="1"/>
              <a:t>buffer.flip</a:t>
            </a:r>
            <a:r>
              <a:rPr lang="es-MX" sz="1800" dirty="0"/>
              <a:t>();</a:t>
            </a:r>
          </a:p>
          <a:p>
            <a:pPr marL="0" indent="0">
              <a:buNone/>
            </a:pPr>
            <a:r>
              <a:rPr lang="es-MX" sz="1800" dirty="0"/>
              <a:t>                        </a:t>
            </a:r>
            <a:r>
              <a:rPr lang="es-MX" sz="1800" dirty="0" err="1"/>
              <a:t>canal.send</a:t>
            </a:r>
            <a:r>
              <a:rPr lang="es-MX" sz="1800" dirty="0"/>
              <a:t>(</a:t>
            </a:r>
            <a:r>
              <a:rPr lang="es-MX" sz="1800" dirty="0" err="1"/>
              <a:t>buffer,client</a:t>
            </a:r>
            <a:r>
              <a:rPr lang="es-MX" sz="1800" dirty="0"/>
              <a:t>);</a:t>
            </a:r>
          </a:p>
          <a:p>
            <a:pPr marL="0" indent="0">
              <a:buNone/>
            </a:pPr>
            <a:r>
              <a:rPr lang="es-MX" sz="1800" dirty="0"/>
              <a:t>                    }//</a:t>
            </a:r>
            <a:r>
              <a:rPr lang="es-MX" sz="1800" dirty="0" err="1"/>
              <a:t>else</a:t>
            </a:r>
            <a:endParaRPr lang="es-MX" sz="1800" dirty="0"/>
          </a:p>
          <a:p>
            <a:pPr marL="0" indent="0">
              <a:buNone/>
            </a:pPr>
            <a:r>
              <a:rPr lang="es-MX" sz="1800" dirty="0"/>
              <a:t>                }//</a:t>
            </a:r>
            <a:r>
              <a:rPr lang="es-MX" sz="1800" dirty="0" err="1"/>
              <a:t>if</a:t>
            </a:r>
            <a:endParaRPr lang="es-MX" sz="1800" dirty="0"/>
          </a:p>
          <a:p>
            <a:pPr marL="0" indent="0">
              <a:buNone/>
            </a:pPr>
            <a:r>
              <a:rPr lang="es-MX" sz="1800" dirty="0"/>
              <a:t>            }//while2</a:t>
            </a:r>
          </a:p>
          <a:p>
            <a:pPr marL="0" indent="0">
              <a:buNone/>
            </a:pPr>
            <a:r>
              <a:rPr lang="es-MX" sz="1800" dirty="0"/>
              <a:t>        }//</a:t>
            </a:r>
            <a:r>
              <a:rPr lang="es-MX" sz="1800" dirty="0" err="1"/>
              <a:t>while</a:t>
            </a:r>
            <a:endParaRPr lang="es-MX" sz="1800" dirty="0"/>
          </a:p>
          <a:p>
            <a:pPr marL="0" indent="0">
              <a:buNone/>
            </a:pPr>
            <a:r>
              <a:rPr lang="es-MX" sz="1800" dirty="0"/>
              <a:t>    }catch(</a:t>
            </a:r>
            <a:r>
              <a:rPr lang="es-MX" sz="1800" dirty="0" err="1"/>
              <a:t>IOException</a:t>
            </a:r>
            <a:r>
              <a:rPr lang="es-MX" sz="1800" dirty="0"/>
              <a:t> e){</a:t>
            </a:r>
          </a:p>
          <a:p>
            <a:pPr marL="0" indent="0">
              <a:buNone/>
            </a:pPr>
            <a:r>
              <a:rPr lang="es-MX" sz="1800" dirty="0"/>
              <a:t>        </a:t>
            </a:r>
            <a:r>
              <a:rPr lang="es-MX" sz="1800" dirty="0" err="1"/>
              <a:t>System.err.println</a:t>
            </a:r>
            <a:r>
              <a:rPr lang="es-MX" sz="1800" dirty="0"/>
              <a:t>(e);</a:t>
            </a:r>
          </a:p>
          <a:p>
            <a:pPr marL="0" indent="0">
              <a:buNone/>
            </a:pPr>
            <a:r>
              <a:rPr lang="es-MX" sz="1800" dirty="0"/>
              <a:t>    }//catch</a:t>
            </a:r>
          </a:p>
          <a:p>
            <a:pPr marL="0" indent="0">
              <a:buNone/>
            </a:pPr>
            <a:r>
              <a:rPr lang="es-MX" sz="1800"/>
              <a:t>  }//</a:t>
            </a:r>
            <a:r>
              <a:rPr lang="es-MX" sz="1800" dirty="0" err="1"/>
              <a:t>main</a:t>
            </a:r>
            <a:endParaRPr lang="es-MX" sz="1800" dirty="0"/>
          </a:p>
          <a:p>
            <a:pPr marL="0" indent="0">
              <a:buNone/>
            </a:pPr>
            <a:r>
              <a:rPr lang="es-MX" sz="1800" dirty="0"/>
              <a:t>}//</a:t>
            </a:r>
            <a:r>
              <a:rPr lang="es-MX" sz="1800" dirty="0" err="1"/>
              <a:t>class</a:t>
            </a:r>
            <a:endParaRPr lang="es-MX" sz="1800" dirty="0"/>
          </a:p>
        </p:txBody>
      </p:sp>
      <p:sp>
        <p:nvSpPr>
          <p:cNvPr id="13" name="Freeform: Shape 12">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3183971430"/>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724128" y="1124744"/>
            <a:ext cx="2992842" cy="1068649"/>
          </a:xfrm>
        </p:spPr>
        <p:txBody>
          <a:bodyPr anchor="b">
            <a:normAutofit/>
          </a:bodyPr>
          <a:lstStyle/>
          <a:p>
            <a:r>
              <a:rPr lang="es-MX" sz="2800" dirty="0"/>
              <a:t>Ejemplo: UDPCliente.java</a:t>
            </a:r>
          </a:p>
        </p:txBody>
      </p:sp>
      <p:sp>
        <p:nvSpPr>
          <p:cNvPr id="11" name="Rectangle 10">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contenido"/>
          <p:cNvSpPr>
            <a:spLocks noGrp="1"/>
          </p:cNvSpPr>
          <p:nvPr>
            <p:ph idx="1"/>
          </p:nvPr>
        </p:nvSpPr>
        <p:spPr>
          <a:xfrm>
            <a:off x="1619673" y="40421"/>
            <a:ext cx="6952828" cy="6817579"/>
          </a:xfrm>
        </p:spPr>
        <p:txBody>
          <a:bodyPr anchor="ctr">
            <a:normAutofit/>
          </a:bodyPr>
          <a:lstStyle/>
          <a:p>
            <a:pPr marL="0" indent="0">
              <a:lnSpc>
                <a:spcPct val="100000"/>
              </a:lnSpc>
              <a:buNone/>
            </a:pPr>
            <a:r>
              <a:rPr lang="es-MX" sz="1400" dirty="0" err="1"/>
              <a:t>import</a:t>
            </a:r>
            <a:r>
              <a:rPr lang="es-MX" sz="1400" dirty="0"/>
              <a:t> java.net.*;</a:t>
            </a:r>
          </a:p>
          <a:p>
            <a:pPr marL="0" indent="0">
              <a:lnSpc>
                <a:spcPct val="100000"/>
              </a:lnSpc>
              <a:buNone/>
            </a:pPr>
            <a:r>
              <a:rPr lang="es-MX" sz="1400" dirty="0" err="1"/>
              <a:t>import</a:t>
            </a:r>
            <a:r>
              <a:rPr lang="es-MX" sz="1400" dirty="0"/>
              <a:t> java.io.*;</a:t>
            </a:r>
          </a:p>
          <a:p>
            <a:pPr marL="0" indent="0">
              <a:lnSpc>
                <a:spcPct val="100000"/>
              </a:lnSpc>
              <a:buNone/>
            </a:pPr>
            <a:r>
              <a:rPr lang="es-MX" sz="1400" dirty="0" err="1"/>
              <a:t>import</a:t>
            </a:r>
            <a:r>
              <a:rPr lang="es-MX" sz="1400" dirty="0"/>
              <a:t> </a:t>
            </a:r>
            <a:r>
              <a:rPr lang="es-MX" sz="1400" dirty="0" err="1"/>
              <a:t>java.nio</a:t>
            </a:r>
            <a:r>
              <a:rPr lang="es-MX" sz="1400" dirty="0"/>
              <a:t>.*;</a:t>
            </a:r>
          </a:p>
          <a:p>
            <a:pPr marL="0" indent="0">
              <a:lnSpc>
                <a:spcPct val="100000"/>
              </a:lnSpc>
              <a:buNone/>
            </a:pPr>
            <a:r>
              <a:rPr lang="es-MX" sz="1400" dirty="0" err="1"/>
              <a:t>import</a:t>
            </a:r>
            <a:r>
              <a:rPr lang="es-MX" sz="1400" dirty="0"/>
              <a:t> </a:t>
            </a:r>
            <a:r>
              <a:rPr lang="es-MX" sz="1400" dirty="0" err="1"/>
              <a:t>java.nio.channels</a:t>
            </a:r>
            <a:r>
              <a:rPr lang="es-MX" sz="1400" dirty="0"/>
              <a:t>.*;</a:t>
            </a:r>
          </a:p>
          <a:p>
            <a:pPr marL="0" indent="0">
              <a:lnSpc>
                <a:spcPct val="100000"/>
              </a:lnSpc>
              <a:buNone/>
            </a:pPr>
            <a:r>
              <a:rPr lang="es-MX" sz="1400" dirty="0" err="1"/>
              <a:t>import</a:t>
            </a:r>
            <a:r>
              <a:rPr lang="es-MX" sz="1400" dirty="0"/>
              <a:t> </a:t>
            </a:r>
            <a:r>
              <a:rPr lang="es-MX" sz="1400" dirty="0" err="1"/>
              <a:t>java.util</a:t>
            </a:r>
            <a:r>
              <a:rPr lang="es-MX" sz="1400" dirty="0"/>
              <a:t>.*;</a:t>
            </a:r>
          </a:p>
          <a:p>
            <a:pPr marL="0" indent="0">
              <a:lnSpc>
                <a:spcPct val="100000"/>
              </a:lnSpc>
              <a:buNone/>
            </a:pPr>
            <a:endParaRPr lang="es-MX" sz="1400" dirty="0"/>
          </a:p>
          <a:p>
            <a:pPr marL="0" indent="0">
              <a:lnSpc>
                <a:spcPct val="100000"/>
              </a:lnSpc>
              <a:buNone/>
            </a:pPr>
            <a:r>
              <a:rPr lang="es-MX" sz="1400" dirty="0" err="1"/>
              <a:t>public</a:t>
            </a:r>
            <a:r>
              <a:rPr lang="es-MX" sz="1400" dirty="0"/>
              <a:t> </a:t>
            </a:r>
            <a:r>
              <a:rPr lang="es-MX" sz="1400" dirty="0" err="1"/>
              <a:t>class</a:t>
            </a:r>
            <a:r>
              <a:rPr lang="es-MX" sz="1400" dirty="0"/>
              <a:t> </a:t>
            </a:r>
            <a:r>
              <a:rPr lang="es-MX" sz="1400" dirty="0" err="1"/>
              <a:t>UDPCliente</a:t>
            </a:r>
            <a:r>
              <a:rPr lang="es-MX" sz="1400" dirty="0"/>
              <a:t>{</a:t>
            </a:r>
          </a:p>
          <a:p>
            <a:pPr marL="0" indent="0">
              <a:lnSpc>
                <a:spcPct val="100000"/>
              </a:lnSpc>
              <a:buNone/>
            </a:pPr>
            <a:r>
              <a:rPr lang="es-MX" sz="1400" dirty="0" err="1"/>
              <a:t>public</a:t>
            </a:r>
            <a:r>
              <a:rPr lang="es-MX" sz="1400" dirty="0"/>
              <a:t> final </a:t>
            </a:r>
            <a:r>
              <a:rPr lang="es-MX" sz="1400" dirty="0" err="1"/>
              <a:t>static</a:t>
            </a:r>
            <a:r>
              <a:rPr lang="es-MX" sz="1400" dirty="0"/>
              <a:t> </a:t>
            </a:r>
            <a:r>
              <a:rPr lang="es-MX" sz="1400" dirty="0" err="1"/>
              <a:t>int</a:t>
            </a:r>
            <a:r>
              <a:rPr lang="es-MX" sz="1400" dirty="0"/>
              <a:t> PUERTO = 7;</a:t>
            </a:r>
          </a:p>
          <a:p>
            <a:pPr marL="0" indent="0">
              <a:lnSpc>
                <a:spcPct val="100000"/>
              </a:lnSpc>
              <a:buNone/>
            </a:pPr>
            <a:r>
              <a:rPr lang="es-MX" sz="1400" dirty="0" err="1"/>
              <a:t>private</a:t>
            </a:r>
            <a:r>
              <a:rPr lang="es-MX" sz="1400" dirty="0"/>
              <a:t> final </a:t>
            </a:r>
            <a:r>
              <a:rPr lang="es-MX" sz="1400" dirty="0" err="1"/>
              <a:t>static</a:t>
            </a:r>
            <a:r>
              <a:rPr lang="es-MX" sz="1400" dirty="0"/>
              <a:t> </a:t>
            </a:r>
            <a:r>
              <a:rPr lang="es-MX" sz="1400" dirty="0" err="1"/>
              <a:t>int</a:t>
            </a:r>
            <a:r>
              <a:rPr lang="es-MX" sz="1400" dirty="0"/>
              <a:t> LIMITE = 100;</a:t>
            </a:r>
          </a:p>
          <a:p>
            <a:pPr marL="0" indent="0">
              <a:lnSpc>
                <a:spcPct val="100000"/>
              </a:lnSpc>
              <a:buNone/>
            </a:pPr>
            <a:r>
              <a:rPr lang="es-MX" sz="1400" dirty="0" err="1"/>
              <a:t>public</a:t>
            </a:r>
            <a:r>
              <a:rPr lang="es-MX" sz="1400" dirty="0"/>
              <a:t> </a:t>
            </a:r>
            <a:r>
              <a:rPr lang="es-MX" sz="1400" dirty="0" err="1"/>
              <a:t>static</a:t>
            </a:r>
            <a:r>
              <a:rPr lang="es-MX" sz="1400" dirty="0"/>
              <a:t> </a:t>
            </a:r>
            <a:r>
              <a:rPr lang="es-MX" sz="1400" dirty="0" err="1"/>
              <a:t>void</a:t>
            </a:r>
            <a:r>
              <a:rPr lang="es-MX" sz="1400" dirty="0"/>
              <a:t> </a:t>
            </a:r>
            <a:r>
              <a:rPr lang="es-MX" sz="1400" dirty="0" err="1"/>
              <a:t>main</a:t>
            </a:r>
            <a:r>
              <a:rPr lang="es-MX" sz="1400" dirty="0"/>
              <a:t>(</a:t>
            </a:r>
            <a:r>
              <a:rPr lang="es-MX" sz="1400" dirty="0" err="1"/>
              <a:t>String</a:t>
            </a:r>
            <a:r>
              <a:rPr lang="es-MX" sz="1400" dirty="0"/>
              <a:t>[] </a:t>
            </a:r>
            <a:r>
              <a:rPr lang="es-MX" sz="1400" dirty="0" err="1"/>
              <a:t>args</a:t>
            </a:r>
            <a:r>
              <a:rPr lang="es-MX" sz="1400" dirty="0"/>
              <a:t>) {</a:t>
            </a:r>
          </a:p>
          <a:p>
            <a:pPr marL="0" indent="0">
              <a:lnSpc>
                <a:spcPct val="100000"/>
              </a:lnSpc>
              <a:buNone/>
            </a:pPr>
            <a:r>
              <a:rPr lang="es-MX" sz="1400" dirty="0"/>
              <a:t>    </a:t>
            </a:r>
            <a:r>
              <a:rPr lang="es-MX" sz="1400" dirty="0" err="1"/>
              <a:t>boolean</a:t>
            </a:r>
            <a:r>
              <a:rPr lang="es-MX" sz="1400" dirty="0"/>
              <a:t> bandera=false;</a:t>
            </a:r>
          </a:p>
          <a:p>
            <a:pPr marL="0" indent="0">
              <a:lnSpc>
                <a:spcPct val="100000"/>
              </a:lnSpc>
              <a:buNone/>
            </a:pPr>
            <a:r>
              <a:rPr lang="es-MX" sz="1400" dirty="0"/>
              <a:t>    </a:t>
            </a:r>
            <a:r>
              <a:rPr lang="es-MX" sz="1400" dirty="0" err="1"/>
              <a:t>SocketAddress</a:t>
            </a:r>
            <a:r>
              <a:rPr lang="es-MX" sz="1400" dirty="0"/>
              <a:t> remoto = </a:t>
            </a:r>
          </a:p>
          <a:p>
            <a:pPr marL="0" indent="0">
              <a:lnSpc>
                <a:spcPct val="100000"/>
              </a:lnSpc>
              <a:buNone/>
            </a:pPr>
            <a:r>
              <a:rPr lang="es-MX" sz="1400" dirty="0"/>
              <a:t>	new </a:t>
            </a:r>
            <a:r>
              <a:rPr lang="es-MX" sz="1400" dirty="0" err="1"/>
              <a:t>InetSocketAddress</a:t>
            </a:r>
            <a:r>
              <a:rPr lang="es-MX" sz="1400" dirty="0"/>
              <a:t>("127.0.0.1",PUERTO);</a:t>
            </a:r>
          </a:p>
          <a:p>
            <a:pPr marL="0" indent="0">
              <a:lnSpc>
                <a:spcPct val="100000"/>
              </a:lnSpc>
              <a:buNone/>
            </a:pPr>
            <a:r>
              <a:rPr lang="es-MX" sz="1400" dirty="0"/>
              <a:t>    try{</a:t>
            </a:r>
          </a:p>
          <a:p>
            <a:pPr marL="0" indent="0">
              <a:lnSpc>
                <a:spcPct val="100000"/>
              </a:lnSpc>
              <a:buNone/>
            </a:pPr>
            <a:r>
              <a:rPr lang="es-MX" sz="1400" dirty="0"/>
              <a:t>        </a:t>
            </a:r>
            <a:r>
              <a:rPr lang="es-MX" sz="1400" dirty="0" err="1"/>
              <a:t>DatagramChannel</a:t>
            </a:r>
            <a:r>
              <a:rPr lang="es-MX" sz="1400" dirty="0"/>
              <a:t> canal = </a:t>
            </a:r>
            <a:r>
              <a:rPr lang="es-MX" sz="1400" dirty="0" err="1"/>
              <a:t>DatagramChannel.open</a:t>
            </a:r>
            <a:r>
              <a:rPr lang="es-MX" sz="1400" dirty="0"/>
              <a:t>();</a:t>
            </a:r>
          </a:p>
          <a:p>
            <a:pPr marL="0" indent="0">
              <a:lnSpc>
                <a:spcPct val="100000"/>
              </a:lnSpc>
              <a:buNone/>
            </a:pPr>
            <a:r>
              <a:rPr lang="es-MX" sz="1400" dirty="0"/>
              <a:t>        </a:t>
            </a:r>
            <a:r>
              <a:rPr lang="es-MX" sz="1400" dirty="0" err="1"/>
              <a:t>canal.configureBlocking</a:t>
            </a:r>
            <a:r>
              <a:rPr lang="es-MX" sz="1400" dirty="0"/>
              <a:t>(false);</a:t>
            </a:r>
          </a:p>
          <a:p>
            <a:pPr marL="0" indent="0">
              <a:lnSpc>
                <a:spcPct val="100000"/>
              </a:lnSpc>
              <a:buNone/>
            </a:pPr>
            <a:r>
              <a:rPr lang="es-MX" sz="1400" dirty="0"/>
              <a:t>        </a:t>
            </a:r>
            <a:r>
              <a:rPr lang="es-MX" sz="1400" dirty="0" err="1"/>
              <a:t>canal.connect</a:t>
            </a:r>
            <a:r>
              <a:rPr lang="es-MX" sz="1400" dirty="0"/>
              <a:t>(remoto);</a:t>
            </a:r>
          </a:p>
          <a:p>
            <a:pPr marL="0" indent="0">
              <a:lnSpc>
                <a:spcPct val="100000"/>
              </a:lnSpc>
              <a:buNone/>
            </a:pPr>
            <a:r>
              <a:rPr lang="es-MX" sz="1400" dirty="0"/>
              <a:t>        Selector </a:t>
            </a:r>
            <a:r>
              <a:rPr lang="es-MX" sz="1400" dirty="0" err="1"/>
              <a:t>selector</a:t>
            </a:r>
            <a:r>
              <a:rPr lang="es-MX" sz="1400" dirty="0"/>
              <a:t> = </a:t>
            </a:r>
            <a:r>
              <a:rPr lang="es-MX" sz="1400" dirty="0" err="1"/>
              <a:t>Selector.open</a:t>
            </a:r>
            <a:r>
              <a:rPr lang="es-MX" sz="1400" dirty="0"/>
              <a:t>();</a:t>
            </a:r>
          </a:p>
          <a:p>
            <a:pPr marL="0" indent="0">
              <a:lnSpc>
                <a:spcPct val="100000"/>
              </a:lnSpc>
              <a:buNone/>
            </a:pPr>
            <a:r>
              <a:rPr lang="es-MX" sz="1400" dirty="0"/>
              <a:t>        </a:t>
            </a:r>
            <a:r>
              <a:rPr lang="es-MX" sz="1400" dirty="0" err="1"/>
              <a:t>canal.register</a:t>
            </a:r>
            <a:r>
              <a:rPr lang="es-MX" sz="1400" dirty="0"/>
              <a:t>(</a:t>
            </a:r>
            <a:r>
              <a:rPr lang="es-MX" sz="1400" dirty="0" err="1"/>
              <a:t>selector,SelectionKey.OP_WRITE</a:t>
            </a:r>
            <a:r>
              <a:rPr lang="es-MX" sz="1400" dirty="0"/>
              <a:t>);</a:t>
            </a:r>
          </a:p>
          <a:p>
            <a:pPr marL="0" indent="0">
              <a:lnSpc>
                <a:spcPct val="100000"/>
              </a:lnSpc>
              <a:buNone/>
            </a:pPr>
            <a:r>
              <a:rPr lang="es-MX" sz="1400" dirty="0"/>
              <a:t>        </a:t>
            </a:r>
            <a:r>
              <a:rPr lang="es-MX" sz="1400" dirty="0" err="1"/>
              <a:t>ByteBuffer</a:t>
            </a:r>
            <a:r>
              <a:rPr lang="es-MX" sz="1400" dirty="0"/>
              <a:t> buffer = </a:t>
            </a:r>
            <a:r>
              <a:rPr lang="es-MX" sz="1400" dirty="0" err="1"/>
              <a:t>ByteBuffer.allocateDirect</a:t>
            </a:r>
            <a:r>
              <a:rPr lang="es-MX" sz="1400" dirty="0"/>
              <a:t>(4);</a:t>
            </a:r>
          </a:p>
          <a:p>
            <a:pPr marL="0" indent="0">
              <a:lnSpc>
                <a:spcPct val="100000"/>
              </a:lnSpc>
              <a:buNone/>
            </a:pPr>
            <a:r>
              <a:rPr lang="es-MX" sz="1400" dirty="0"/>
              <a:t>        </a:t>
            </a:r>
            <a:r>
              <a:rPr lang="es-MX" sz="1400" dirty="0" err="1"/>
              <a:t>int</a:t>
            </a:r>
            <a:r>
              <a:rPr lang="es-MX" sz="1400" dirty="0"/>
              <a:t> n = 0;</a:t>
            </a:r>
          </a:p>
          <a:p>
            <a:pPr marL="0" indent="0">
              <a:lnSpc>
                <a:spcPct val="100000"/>
              </a:lnSpc>
              <a:buNone/>
            </a:pPr>
            <a:r>
              <a:rPr lang="es-MX" sz="1400" dirty="0"/>
              <a:t>        </a:t>
            </a:r>
            <a:r>
              <a:rPr lang="es-MX" sz="1400" dirty="0" err="1"/>
              <a:t>while</a:t>
            </a:r>
            <a:r>
              <a:rPr lang="es-MX" sz="1400" dirty="0"/>
              <a:t>(true){</a:t>
            </a:r>
          </a:p>
        </p:txBody>
      </p:sp>
      <p:sp>
        <p:nvSpPr>
          <p:cNvPr id="13" name="Freeform: Shape 12">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402356522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027906" y="3573016"/>
            <a:ext cx="2992842" cy="1428689"/>
          </a:xfrm>
        </p:spPr>
        <p:txBody>
          <a:bodyPr anchor="b">
            <a:normAutofit/>
          </a:bodyPr>
          <a:lstStyle/>
          <a:p>
            <a:r>
              <a:rPr lang="es-MX" sz="2800" dirty="0"/>
              <a:t>Ejemplo: UDPCliente.java</a:t>
            </a:r>
          </a:p>
        </p:txBody>
      </p:sp>
      <p:sp>
        <p:nvSpPr>
          <p:cNvPr id="11" name="Rectangle 10">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contenido"/>
          <p:cNvSpPr>
            <a:spLocks noGrp="1"/>
          </p:cNvSpPr>
          <p:nvPr>
            <p:ph idx="1"/>
          </p:nvPr>
        </p:nvSpPr>
        <p:spPr>
          <a:xfrm>
            <a:off x="1211725" y="78525"/>
            <a:ext cx="6952828" cy="6700949"/>
          </a:xfrm>
        </p:spPr>
        <p:txBody>
          <a:bodyPr anchor="ctr">
            <a:normAutofit/>
          </a:bodyPr>
          <a:lstStyle/>
          <a:p>
            <a:pPr marL="0" indent="0">
              <a:lnSpc>
                <a:spcPct val="100000"/>
              </a:lnSpc>
              <a:buNone/>
            </a:pPr>
            <a:r>
              <a:rPr lang="es-MX" sz="1600" dirty="0"/>
              <a:t>            </a:t>
            </a:r>
            <a:r>
              <a:rPr lang="es-MX" sz="1600" dirty="0" err="1"/>
              <a:t>selector.select</a:t>
            </a:r>
            <a:r>
              <a:rPr lang="es-MX" sz="1600" dirty="0"/>
              <a:t>(5000); //espera 5 segundos por la conexión</a:t>
            </a:r>
          </a:p>
          <a:p>
            <a:pPr marL="0" indent="0">
              <a:lnSpc>
                <a:spcPct val="100000"/>
              </a:lnSpc>
              <a:buNone/>
            </a:pPr>
            <a:r>
              <a:rPr lang="es-MX" sz="1600" dirty="0"/>
              <a:t>            Set </a:t>
            </a:r>
            <a:r>
              <a:rPr lang="es-MX" sz="1600" dirty="0" err="1"/>
              <a:t>sk</a:t>
            </a:r>
            <a:r>
              <a:rPr lang="es-MX" sz="1600" dirty="0"/>
              <a:t> = </a:t>
            </a:r>
            <a:r>
              <a:rPr lang="es-MX" sz="1600" dirty="0" err="1"/>
              <a:t>selector.selectedKeys</a:t>
            </a:r>
            <a:r>
              <a:rPr lang="es-MX" sz="1600" dirty="0"/>
              <a:t>();</a:t>
            </a:r>
          </a:p>
          <a:p>
            <a:pPr marL="0" indent="0">
              <a:lnSpc>
                <a:spcPct val="100000"/>
              </a:lnSpc>
              <a:buNone/>
            </a:pPr>
            <a:r>
              <a:rPr lang="es-MX" sz="1600" dirty="0"/>
              <a:t>            </a:t>
            </a:r>
            <a:r>
              <a:rPr lang="es-MX" sz="1600" dirty="0" err="1"/>
              <a:t>if</a:t>
            </a:r>
            <a:r>
              <a:rPr lang="es-MX" sz="1600" dirty="0"/>
              <a:t>(</a:t>
            </a:r>
            <a:r>
              <a:rPr lang="es-MX" sz="1600" dirty="0" err="1"/>
              <a:t>sk.isEmpty</a:t>
            </a:r>
            <a:r>
              <a:rPr lang="es-MX" sz="1600" dirty="0"/>
              <a:t>() &amp;&amp; n == LIMITE || bandera){</a:t>
            </a:r>
          </a:p>
          <a:p>
            <a:pPr marL="0" indent="0">
              <a:lnSpc>
                <a:spcPct val="100000"/>
              </a:lnSpc>
              <a:buNone/>
            </a:pPr>
            <a:r>
              <a:rPr lang="es-MX" sz="1600" dirty="0"/>
              <a:t>                </a:t>
            </a:r>
            <a:r>
              <a:rPr lang="es-MX" sz="1600" dirty="0" err="1"/>
              <a:t>canal.close</a:t>
            </a:r>
            <a:r>
              <a:rPr lang="es-MX" sz="1600" dirty="0"/>
              <a:t>();</a:t>
            </a:r>
          </a:p>
          <a:p>
            <a:pPr marL="0" indent="0">
              <a:lnSpc>
                <a:spcPct val="100000"/>
              </a:lnSpc>
              <a:buNone/>
            </a:pPr>
            <a:r>
              <a:rPr lang="es-MX" sz="1600" dirty="0"/>
              <a:t>                break;</a:t>
            </a:r>
          </a:p>
          <a:p>
            <a:pPr marL="0" indent="0">
              <a:lnSpc>
                <a:spcPct val="100000"/>
              </a:lnSpc>
              <a:buNone/>
            </a:pPr>
            <a:r>
              <a:rPr lang="es-MX" sz="1600" dirty="0"/>
              <a:t>            }</a:t>
            </a:r>
            <a:r>
              <a:rPr lang="es-MX" sz="1600" dirty="0" err="1"/>
              <a:t>else</a:t>
            </a:r>
            <a:r>
              <a:rPr lang="es-MX" sz="1600" dirty="0"/>
              <a:t>{</a:t>
            </a:r>
          </a:p>
          <a:p>
            <a:pPr marL="0" indent="0">
              <a:lnSpc>
                <a:spcPct val="100000"/>
              </a:lnSpc>
              <a:buNone/>
            </a:pPr>
            <a:r>
              <a:rPr lang="es-MX" sz="1600" dirty="0"/>
              <a:t>                </a:t>
            </a:r>
            <a:r>
              <a:rPr lang="es-MX" sz="1600" dirty="0" err="1"/>
              <a:t>Iterator</a:t>
            </a:r>
            <a:r>
              <a:rPr lang="es-MX" sz="1600" dirty="0"/>
              <a:t> </a:t>
            </a:r>
            <a:r>
              <a:rPr lang="es-MX" sz="1600" dirty="0" err="1"/>
              <a:t>it</a:t>
            </a:r>
            <a:r>
              <a:rPr lang="es-MX" sz="1600" dirty="0"/>
              <a:t> = </a:t>
            </a:r>
            <a:r>
              <a:rPr lang="es-MX" sz="1600" dirty="0" err="1"/>
              <a:t>sk.iterator</a:t>
            </a:r>
            <a:r>
              <a:rPr lang="es-MX" sz="1600" dirty="0"/>
              <a:t>();</a:t>
            </a:r>
          </a:p>
          <a:p>
            <a:pPr marL="0" indent="0">
              <a:lnSpc>
                <a:spcPct val="100000"/>
              </a:lnSpc>
              <a:buNone/>
            </a:pPr>
            <a:r>
              <a:rPr lang="es-MX" sz="1600" dirty="0"/>
              <a:t>                </a:t>
            </a:r>
            <a:r>
              <a:rPr lang="es-MX" sz="1600" dirty="0" err="1"/>
              <a:t>while</a:t>
            </a:r>
            <a:r>
              <a:rPr lang="es-MX" sz="1600" dirty="0"/>
              <a:t>(</a:t>
            </a:r>
            <a:r>
              <a:rPr lang="es-MX" sz="1600" dirty="0" err="1"/>
              <a:t>it.hasNext</a:t>
            </a:r>
            <a:r>
              <a:rPr lang="es-MX" sz="1600" dirty="0"/>
              <a:t>()){</a:t>
            </a:r>
          </a:p>
          <a:p>
            <a:pPr marL="0" indent="0">
              <a:lnSpc>
                <a:spcPct val="100000"/>
              </a:lnSpc>
              <a:buNone/>
            </a:pPr>
            <a:r>
              <a:rPr lang="es-MX" sz="1600" dirty="0"/>
              <a:t>                    </a:t>
            </a:r>
            <a:r>
              <a:rPr lang="es-MX" sz="1600" dirty="0" err="1"/>
              <a:t>SelectionKey</a:t>
            </a:r>
            <a:r>
              <a:rPr lang="es-MX" sz="1600" dirty="0"/>
              <a:t> </a:t>
            </a:r>
            <a:r>
              <a:rPr lang="es-MX" sz="1600" dirty="0" err="1"/>
              <a:t>key</a:t>
            </a:r>
            <a:r>
              <a:rPr lang="es-MX" sz="1600" dirty="0"/>
              <a:t> = (</a:t>
            </a:r>
            <a:r>
              <a:rPr lang="es-MX" sz="1600" dirty="0" err="1"/>
              <a:t>SelectionKey</a:t>
            </a:r>
            <a:r>
              <a:rPr lang="es-MX" sz="1600" dirty="0"/>
              <a:t>)</a:t>
            </a:r>
            <a:r>
              <a:rPr lang="es-MX" sz="1600" dirty="0" err="1"/>
              <a:t>it.next</a:t>
            </a:r>
            <a:r>
              <a:rPr lang="es-MX" sz="1600" dirty="0"/>
              <a:t>();</a:t>
            </a:r>
          </a:p>
          <a:p>
            <a:pPr marL="0" indent="0">
              <a:lnSpc>
                <a:spcPct val="100000"/>
              </a:lnSpc>
              <a:buNone/>
            </a:pPr>
            <a:r>
              <a:rPr lang="es-MX" sz="1600" dirty="0"/>
              <a:t>                    </a:t>
            </a:r>
            <a:r>
              <a:rPr lang="es-MX" sz="1600" dirty="0" err="1"/>
              <a:t>it.remove</a:t>
            </a:r>
            <a:r>
              <a:rPr lang="es-MX" sz="1600" dirty="0"/>
              <a:t>();</a:t>
            </a:r>
          </a:p>
          <a:p>
            <a:pPr marL="0" indent="0">
              <a:lnSpc>
                <a:spcPct val="100000"/>
              </a:lnSpc>
              <a:buNone/>
            </a:pPr>
            <a:r>
              <a:rPr lang="es-MX" sz="1600" dirty="0"/>
              <a:t>                    </a:t>
            </a:r>
            <a:r>
              <a:rPr lang="es-MX" sz="1600" dirty="0" err="1"/>
              <a:t>if</a:t>
            </a:r>
            <a:r>
              <a:rPr lang="es-MX" sz="1600" dirty="0"/>
              <a:t>(</a:t>
            </a:r>
            <a:r>
              <a:rPr lang="es-MX" sz="1600" dirty="0" err="1"/>
              <a:t>key.isWritable</a:t>
            </a:r>
            <a:r>
              <a:rPr lang="es-MX" sz="1600" dirty="0"/>
              <a:t>()){</a:t>
            </a:r>
          </a:p>
          <a:p>
            <a:pPr marL="0" indent="0">
              <a:lnSpc>
                <a:spcPct val="100000"/>
              </a:lnSpc>
              <a:buNone/>
            </a:pPr>
            <a:r>
              <a:rPr lang="es-MX" sz="1600" dirty="0"/>
              <a:t>                        </a:t>
            </a:r>
            <a:r>
              <a:rPr lang="es-MX" sz="1600" dirty="0" err="1"/>
              <a:t>buffer.clear</a:t>
            </a:r>
            <a:r>
              <a:rPr lang="es-MX" sz="1600" dirty="0"/>
              <a:t>();</a:t>
            </a:r>
          </a:p>
          <a:p>
            <a:pPr marL="0" indent="0">
              <a:lnSpc>
                <a:spcPct val="100000"/>
              </a:lnSpc>
              <a:buNone/>
            </a:pPr>
            <a:r>
              <a:rPr lang="es-MX" sz="1600" dirty="0"/>
              <a:t>                        </a:t>
            </a:r>
            <a:r>
              <a:rPr lang="es-MX" sz="1600" dirty="0" err="1"/>
              <a:t>buffer.putInt</a:t>
            </a:r>
            <a:r>
              <a:rPr lang="es-MX" sz="1600" dirty="0"/>
              <a:t>(n);</a:t>
            </a:r>
          </a:p>
          <a:p>
            <a:pPr marL="0" indent="0">
              <a:lnSpc>
                <a:spcPct val="100000"/>
              </a:lnSpc>
              <a:buNone/>
            </a:pPr>
            <a:r>
              <a:rPr lang="es-MX" sz="1600" dirty="0"/>
              <a:t>                        </a:t>
            </a:r>
            <a:r>
              <a:rPr lang="es-MX" sz="1600" dirty="0" err="1"/>
              <a:t>buffer.flip</a:t>
            </a:r>
            <a:r>
              <a:rPr lang="es-MX" sz="1600" dirty="0"/>
              <a:t>();</a:t>
            </a:r>
          </a:p>
          <a:p>
            <a:pPr marL="0" indent="0">
              <a:lnSpc>
                <a:spcPct val="100000"/>
              </a:lnSpc>
              <a:buNone/>
            </a:pPr>
            <a:r>
              <a:rPr lang="es-MX" sz="1600" dirty="0"/>
              <a:t>                        </a:t>
            </a:r>
            <a:r>
              <a:rPr lang="es-MX" sz="1600" dirty="0" err="1"/>
              <a:t>canal.write</a:t>
            </a:r>
            <a:r>
              <a:rPr lang="es-MX" sz="1600" dirty="0"/>
              <a:t>(buffer);</a:t>
            </a:r>
          </a:p>
          <a:p>
            <a:pPr marL="0" indent="0">
              <a:lnSpc>
                <a:spcPct val="100000"/>
              </a:lnSpc>
              <a:buNone/>
            </a:pPr>
            <a:r>
              <a:rPr lang="es-MX" sz="1600" dirty="0"/>
              <a:t>                        </a:t>
            </a:r>
            <a:r>
              <a:rPr lang="es-MX" sz="1600" dirty="0" err="1"/>
              <a:t>System.out.println</a:t>
            </a:r>
            <a:r>
              <a:rPr lang="es-MX" sz="1600" dirty="0"/>
              <a:t>("Escribiendo el dato: "+n);</a:t>
            </a:r>
          </a:p>
          <a:p>
            <a:pPr marL="0" indent="0">
              <a:lnSpc>
                <a:spcPct val="100000"/>
              </a:lnSpc>
              <a:buNone/>
            </a:pPr>
            <a:r>
              <a:rPr lang="es-MX" sz="1600" dirty="0"/>
              <a:t>                        n++;</a:t>
            </a:r>
          </a:p>
          <a:p>
            <a:pPr marL="0" indent="0">
              <a:lnSpc>
                <a:spcPct val="100000"/>
              </a:lnSpc>
              <a:buNone/>
            </a:pPr>
            <a:endParaRPr lang="es-MX" sz="1600" dirty="0"/>
          </a:p>
        </p:txBody>
      </p:sp>
      <p:sp>
        <p:nvSpPr>
          <p:cNvPr id="13" name="Freeform: Shape 12">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167362567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922965" y="5160707"/>
            <a:ext cx="2992842" cy="1068649"/>
          </a:xfrm>
        </p:spPr>
        <p:txBody>
          <a:bodyPr anchor="b">
            <a:normAutofit/>
          </a:bodyPr>
          <a:lstStyle/>
          <a:p>
            <a:r>
              <a:rPr lang="es-MX" sz="2800" dirty="0"/>
              <a:t>Ejemplo: UDPCliente.java</a:t>
            </a:r>
          </a:p>
        </p:txBody>
      </p:sp>
      <p:sp>
        <p:nvSpPr>
          <p:cNvPr id="11" name="Rectangle 10">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contenido"/>
          <p:cNvSpPr>
            <a:spLocks noGrp="1"/>
          </p:cNvSpPr>
          <p:nvPr>
            <p:ph idx="1"/>
          </p:nvPr>
        </p:nvSpPr>
        <p:spPr>
          <a:xfrm>
            <a:off x="1970230" y="80539"/>
            <a:ext cx="5338074" cy="6588821"/>
          </a:xfrm>
        </p:spPr>
        <p:txBody>
          <a:bodyPr anchor="ctr">
            <a:normAutofit/>
          </a:bodyPr>
          <a:lstStyle/>
          <a:p>
            <a:pPr marL="0" indent="0">
              <a:lnSpc>
                <a:spcPct val="100000"/>
              </a:lnSpc>
              <a:buNone/>
            </a:pPr>
            <a:r>
              <a:rPr lang="es-MX" sz="1600" dirty="0"/>
              <a:t>                       </a:t>
            </a:r>
            <a:r>
              <a:rPr lang="es-MX" sz="1600" dirty="0" err="1"/>
              <a:t>if</a:t>
            </a:r>
            <a:r>
              <a:rPr lang="es-MX" sz="1600" dirty="0"/>
              <a:t>(n==LIMITE){</a:t>
            </a:r>
          </a:p>
          <a:p>
            <a:pPr marL="0" indent="0">
              <a:lnSpc>
                <a:spcPct val="100000"/>
              </a:lnSpc>
              <a:buNone/>
            </a:pPr>
            <a:r>
              <a:rPr lang="es-MX" sz="1600" dirty="0"/>
              <a:t>                            //todos los paquetes han sido escritos; </a:t>
            </a:r>
          </a:p>
          <a:p>
            <a:pPr marL="0" indent="0">
              <a:lnSpc>
                <a:spcPct val="100000"/>
              </a:lnSpc>
              <a:buNone/>
            </a:pPr>
            <a:r>
              <a:rPr lang="es-MX" sz="1600" dirty="0"/>
              <a:t>                            </a:t>
            </a:r>
            <a:r>
              <a:rPr lang="es-MX" sz="1600" dirty="0" err="1"/>
              <a:t>buffer.clear</a:t>
            </a:r>
            <a:r>
              <a:rPr lang="es-MX" sz="1600" dirty="0"/>
              <a:t>();</a:t>
            </a:r>
          </a:p>
          <a:p>
            <a:pPr marL="0" indent="0">
              <a:lnSpc>
                <a:spcPct val="100000"/>
              </a:lnSpc>
              <a:buNone/>
            </a:pPr>
            <a:r>
              <a:rPr lang="es-MX" sz="1600" dirty="0"/>
              <a:t>                            </a:t>
            </a:r>
            <a:r>
              <a:rPr lang="es-MX" sz="1600" dirty="0" err="1"/>
              <a:t>buffer.putInt</a:t>
            </a:r>
            <a:r>
              <a:rPr lang="es-MX" sz="1600" dirty="0"/>
              <a:t>(1000);</a:t>
            </a:r>
          </a:p>
          <a:p>
            <a:pPr marL="0" indent="0">
              <a:lnSpc>
                <a:spcPct val="100000"/>
              </a:lnSpc>
              <a:buNone/>
            </a:pPr>
            <a:r>
              <a:rPr lang="es-MX" sz="1600" dirty="0"/>
              <a:t>                            </a:t>
            </a:r>
            <a:r>
              <a:rPr lang="es-MX" sz="1600" dirty="0" err="1"/>
              <a:t>buffer.flip</a:t>
            </a:r>
            <a:r>
              <a:rPr lang="es-MX" sz="1600" dirty="0"/>
              <a:t>();</a:t>
            </a:r>
          </a:p>
          <a:p>
            <a:pPr marL="0" indent="0">
              <a:lnSpc>
                <a:spcPct val="100000"/>
              </a:lnSpc>
              <a:buNone/>
            </a:pPr>
            <a:r>
              <a:rPr lang="es-MX" sz="1600" dirty="0"/>
              <a:t>                            </a:t>
            </a:r>
            <a:r>
              <a:rPr lang="es-MX" sz="1600" dirty="0" err="1"/>
              <a:t>canal.write</a:t>
            </a:r>
            <a:r>
              <a:rPr lang="es-MX" sz="1600" dirty="0"/>
              <a:t>(buffer);	    </a:t>
            </a:r>
          </a:p>
          <a:p>
            <a:pPr marL="0" indent="0">
              <a:lnSpc>
                <a:spcPct val="100000"/>
              </a:lnSpc>
              <a:buNone/>
            </a:pPr>
            <a:r>
              <a:rPr lang="es-MX" sz="1600" dirty="0"/>
              <a:t>                            bandera = true;</a:t>
            </a:r>
          </a:p>
          <a:p>
            <a:pPr marL="0" indent="0">
              <a:lnSpc>
                <a:spcPct val="100000"/>
              </a:lnSpc>
              <a:buNone/>
            </a:pPr>
            <a:r>
              <a:rPr lang="es-MX" sz="1600" dirty="0"/>
              <a:t>                            </a:t>
            </a:r>
            <a:r>
              <a:rPr lang="es-MX" sz="1600" dirty="0" err="1"/>
              <a:t>key.interestOps</a:t>
            </a:r>
            <a:r>
              <a:rPr lang="es-MX" sz="1600" dirty="0"/>
              <a:t>(</a:t>
            </a:r>
            <a:r>
              <a:rPr lang="es-MX" sz="1600" dirty="0" err="1"/>
              <a:t>SelectionKey.OP_READ</a:t>
            </a:r>
            <a:r>
              <a:rPr lang="es-MX" sz="1600" dirty="0"/>
              <a:t>);</a:t>
            </a:r>
          </a:p>
          <a:p>
            <a:pPr marL="0" indent="0">
              <a:lnSpc>
                <a:spcPct val="100000"/>
              </a:lnSpc>
              <a:buNone/>
            </a:pPr>
            <a:r>
              <a:rPr lang="es-MX" sz="1600" dirty="0"/>
              <a:t>                            break;</a:t>
            </a:r>
          </a:p>
          <a:p>
            <a:pPr marL="0" indent="0">
              <a:lnSpc>
                <a:spcPct val="100000"/>
              </a:lnSpc>
              <a:buNone/>
            </a:pPr>
            <a:r>
              <a:rPr lang="es-MX" sz="1600" dirty="0"/>
              <a:t>                        }//</a:t>
            </a:r>
            <a:r>
              <a:rPr lang="es-MX" sz="1600" dirty="0" err="1"/>
              <a:t>if</a:t>
            </a:r>
            <a:endParaRPr lang="es-MX" sz="1600" dirty="0"/>
          </a:p>
          <a:p>
            <a:pPr marL="0" indent="0">
              <a:lnSpc>
                <a:spcPct val="100000"/>
              </a:lnSpc>
              <a:buNone/>
            </a:pPr>
            <a:r>
              <a:rPr lang="es-MX" sz="1600" dirty="0"/>
              <a:t>                    }//</a:t>
            </a:r>
            <a:r>
              <a:rPr lang="es-MX" sz="1600" dirty="0" err="1"/>
              <a:t>if</a:t>
            </a:r>
            <a:endParaRPr lang="es-MX" sz="1600" dirty="0"/>
          </a:p>
          <a:p>
            <a:pPr marL="0" indent="0">
              <a:lnSpc>
                <a:spcPct val="100000"/>
              </a:lnSpc>
              <a:buNone/>
            </a:pPr>
            <a:r>
              <a:rPr lang="es-MX" sz="1600" dirty="0"/>
              <a:t>                }//</a:t>
            </a:r>
            <a:r>
              <a:rPr lang="es-MX" sz="1600" dirty="0" err="1"/>
              <a:t>while</a:t>
            </a:r>
            <a:endParaRPr lang="es-MX" sz="1600" dirty="0"/>
          </a:p>
          <a:p>
            <a:pPr marL="0" indent="0">
              <a:lnSpc>
                <a:spcPct val="100000"/>
              </a:lnSpc>
              <a:buNone/>
            </a:pPr>
            <a:r>
              <a:rPr lang="es-MX" sz="1600" dirty="0"/>
              <a:t>            }//</a:t>
            </a:r>
            <a:r>
              <a:rPr lang="es-MX" sz="1600" dirty="0" err="1"/>
              <a:t>else</a:t>
            </a:r>
            <a:endParaRPr lang="es-MX" sz="1600" dirty="0"/>
          </a:p>
          <a:p>
            <a:pPr marL="0" indent="0">
              <a:lnSpc>
                <a:spcPct val="100000"/>
              </a:lnSpc>
              <a:buNone/>
            </a:pPr>
            <a:r>
              <a:rPr lang="es-MX" sz="1600" dirty="0"/>
              <a:t>        }//</a:t>
            </a:r>
            <a:r>
              <a:rPr lang="es-MX" sz="1600" dirty="0" err="1"/>
              <a:t>while</a:t>
            </a:r>
            <a:endParaRPr lang="es-MX" sz="1600" dirty="0"/>
          </a:p>
          <a:p>
            <a:pPr marL="0" indent="0">
              <a:lnSpc>
                <a:spcPct val="100000"/>
              </a:lnSpc>
              <a:buNone/>
            </a:pPr>
            <a:r>
              <a:rPr lang="es-MX" sz="1600" dirty="0"/>
              <a:t>    }catch(</a:t>
            </a:r>
            <a:r>
              <a:rPr lang="es-MX" sz="1600" dirty="0" err="1"/>
              <a:t>Exception</a:t>
            </a:r>
            <a:r>
              <a:rPr lang="es-MX" sz="1600" dirty="0"/>
              <a:t> e){</a:t>
            </a:r>
          </a:p>
          <a:p>
            <a:pPr marL="0" indent="0">
              <a:lnSpc>
                <a:spcPct val="100000"/>
              </a:lnSpc>
              <a:buNone/>
            </a:pPr>
            <a:r>
              <a:rPr lang="es-MX" sz="1600" dirty="0"/>
              <a:t>        </a:t>
            </a:r>
            <a:r>
              <a:rPr lang="es-MX" sz="1600" dirty="0" err="1"/>
              <a:t>System.err.println</a:t>
            </a:r>
            <a:r>
              <a:rPr lang="es-MX" sz="1600" dirty="0"/>
              <a:t>(e);</a:t>
            </a:r>
          </a:p>
          <a:p>
            <a:pPr marL="0" indent="0">
              <a:lnSpc>
                <a:spcPct val="100000"/>
              </a:lnSpc>
              <a:buNone/>
            </a:pPr>
            <a:r>
              <a:rPr lang="es-MX" sz="1600" dirty="0"/>
              <a:t>    }//catch</a:t>
            </a:r>
          </a:p>
          <a:p>
            <a:pPr marL="0" indent="0">
              <a:lnSpc>
                <a:spcPct val="100000"/>
              </a:lnSpc>
              <a:buNone/>
            </a:pPr>
            <a:r>
              <a:rPr lang="es-MX" sz="1600" dirty="0"/>
              <a:t>  }//</a:t>
            </a:r>
            <a:r>
              <a:rPr lang="es-MX" sz="1600" dirty="0" err="1"/>
              <a:t>main</a:t>
            </a:r>
            <a:endParaRPr lang="es-MX" sz="1600" dirty="0"/>
          </a:p>
          <a:p>
            <a:pPr marL="0" indent="0">
              <a:lnSpc>
                <a:spcPct val="100000"/>
              </a:lnSpc>
              <a:buNone/>
            </a:pPr>
            <a:r>
              <a:rPr lang="es-MX" sz="1600" dirty="0"/>
              <a:t>}//</a:t>
            </a:r>
            <a:r>
              <a:rPr lang="es-MX" sz="1600" dirty="0" err="1"/>
              <a:t>class</a:t>
            </a:r>
            <a:endParaRPr lang="es-MX" sz="1600" dirty="0"/>
          </a:p>
        </p:txBody>
      </p:sp>
      <p:sp>
        <p:nvSpPr>
          <p:cNvPr id="13" name="Freeform: Shape 12">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223496781"/>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579B8-8708-4256-8AE3-092728FB4986}"/>
              </a:ext>
            </a:extLst>
          </p:cNvPr>
          <p:cNvSpPr>
            <a:spLocks noGrp="1"/>
          </p:cNvSpPr>
          <p:nvPr>
            <p:ph type="title"/>
          </p:nvPr>
        </p:nvSpPr>
        <p:spPr>
          <a:xfrm>
            <a:off x="2123729" y="1073889"/>
            <a:ext cx="6448772" cy="4064627"/>
          </a:xfrm>
        </p:spPr>
        <p:txBody>
          <a:bodyPr/>
          <a:lstStyle/>
          <a:p>
            <a:r>
              <a:rPr lang="es-MX" dirty="0"/>
              <a:t>2.2 Datagramas de multidifusión</a:t>
            </a:r>
          </a:p>
        </p:txBody>
      </p:sp>
      <p:sp>
        <p:nvSpPr>
          <p:cNvPr id="3" name="Marcador de texto 2">
            <a:extLst>
              <a:ext uri="{FF2B5EF4-FFF2-40B4-BE49-F238E27FC236}">
                <a16:creationId xmlns:a16="http://schemas.microsoft.com/office/drawing/2014/main" id="{2E6DB847-32EE-4287-A00E-DABE199529B4}"/>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90833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TCP y UDP</a:t>
            </a:r>
          </a:p>
        </p:txBody>
      </p:sp>
      <p:grpSp>
        <p:nvGrpSpPr>
          <p:cNvPr id="39" name="Grupo 38">
            <a:extLst>
              <a:ext uri="{FF2B5EF4-FFF2-40B4-BE49-F238E27FC236}">
                <a16:creationId xmlns:a16="http://schemas.microsoft.com/office/drawing/2014/main" id="{BBD09A3F-BB3F-4FCA-AB5A-29DF124DE2A0}"/>
              </a:ext>
            </a:extLst>
          </p:cNvPr>
          <p:cNvGrpSpPr/>
          <p:nvPr/>
        </p:nvGrpSpPr>
        <p:grpSpPr>
          <a:xfrm>
            <a:off x="636029" y="1628800"/>
            <a:ext cx="7871941" cy="3900830"/>
            <a:chOff x="453691" y="2219931"/>
            <a:chExt cx="7871941" cy="3900830"/>
          </a:xfrm>
        </p:grpSpPr>
        <p:sp>
          <p:nvSpPr>
            <p:cNvPr id="53" name="Forma libre: forma 52">
              <a:extLst>
                <a:ext uri="{FF2B5EF4-FFF2-40B4-BE49-F238E27FC236}">
                  <a16:creationId xmlns:a16="http://schemas.microsoft.com/office/drawing/2014/main" id="{A8F15373-A9F4-40E0-AC1F-7463D45CAAD9}"/>
                </a:ext>
              </a:extLst>
            </p:cNvPr>
            <p:cNvSpPr/>
            <p:nvPr/>
          </p:nvSpPr>
          <p:spPr>
            <a:xfrm>
              <a:off x="453692" y="5653735"/>
              <a:ext cx="7871940" cy="467026"/>
            </a:xfrm>
            <a:custGeom>
              <a:avLst/>
              <a:gdLst>
                <a:gd name="connsiteX0" fmla="*/ 0 w 7339813"/>
                <a:gd name="connsiteY0" fmla="*/ 0 h 467026"/>
                <a:gd name="connsiteX1" fmla="*/ 7339813 w 7339813"/>
                <a:gd name="connsiteY1" fmla="*/ 0 h 467026"/>
                <a:gd name="connsiteX2" fmla="*/ 7339813 w 7339813"/>
                <a:gd name="connsiteY2" fmla="*/ 467026 h 467026"/>
                <a:gd name="connsiteX3" fmla="*/ 0 w 7339813"/>
                <a:gd name="connsiteY3" fmla="*/ 467026 h 467026"/>
                <a:gd name="connsiteX4" fmla="*/ 0 w 7339813"/>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9813" h="467026">
                  <a:moveTo>
                    <a:pt x="0" y="0"/>
                  </a:moveTo>
                  <a:lnTo>
                    <a:pt x="7339813" y="0"/>
                  </a:lnTo>
                  <a:lnTo>
                    <a:pt x="7339813"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IP</a:t>
              </a:r>
            </a:p>
          </p:txBody>
        </p:sp>
        <p:sp>
          <p:nvSpPr>
            <p:cNvPr id="54" name="Forma libre: forma 53">
              <a:extLst>
                <a:ext uri="{FF2B5EF4-FFF2-40B4-BE49-F238E27FC236}">
                  <a16:creationId xmlns:a16="http://schemas.microsoft.com/office/drawing/2014/main" id="{E3E157BF-A43C-4EC3-8ECB-DDA1E04D5F6B}"/>
                </a:ext>
              </a:extLst>
            </p:cNvPr>
            <p:cNvSpPr/>
            <p:nvPr/>
          </p:nvSpPr>
          <p:spPr>
            <a:xfrm>
              <a:off x="4384788" y="4247449"/>
              <a:ext cx="934052" cy="467026"/>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UDP</a:t>
              </a:r>
            </a:p>
          </p:txBody>
        </p:sp>
        <p:sp>
          <p:nvSpPr>
            <p:cNvPr id="55" name="Forma libre: forma 54">
              <a:extLst>
                <a:ext uri="{FF2B5EF4-FFF2-40B4-BE49-F238E27FC236}">
                  <a16:creationId xmlns:a16="http://schemas.microsoft.com/office/drawing/2014/main" id="{787D3593-FEEE-46F2-9BF9-E0665C568CC4}"/>
                </a:ext>
              </a:extLst>
            </p:cNvPr>
            <p:cNvSpPr/>
            <p:nvPr/>
          </p:nvSpPr>
          <p:spPr>
            <a:xfrm>
              <a:off x="4527370" y="3136308"/>
              <a:ext cx="665972" cy="276015"/>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SNMP</a:t>
              </a:r>
            </a:p>
          </p:txBody>
        </p:sp>
        <p:sp>
          <p:nvSpPr>
            <p:cNvPr id="56" name="Forma libre: forma 55">
              <a:extLst>
                <a:ext uri="{FF2B5EF4-FFF2-40B4-BE49-F238E27FC236}">
                  <a16:creationId xmlns:a16="http://schemas.microsoft.com/office/drawing/2014/main" id="{8F166C3E-10BC-46FD-B7A0-C08A66022B8B}"/>
                </a:ext>
              </a:extLst>
            </p:cNvPr>
            <p:cNvSpPr/>
            <p:nvPr/>
          </p:nvSpPr>
          <p:spPr>
            <a:xfrm>
              <a:off x="5375807" y="4915486"/>
              <a:ext cx="715898" cy="293563"/>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ICMP</a:t>
              </a:r>
            </a:p>
          </p:txBody>
        </p:sp>
        <p:sp>
          <p:nvSpPr>
            <p:cNvPr id="57" name="Forma libre: forma 56">
              <a:extLst>
                <a:ext uri="{FF2B5EF4-FFF2-40B4-BE49-F238E27FC236}">
                  <a16:creationId xmlns:a16="http://schemas.microsoft.com/office/drawing/2014/main" id="{F1F46252-B093-4C3B-AB1E-B052F446DA23}"/>
                </a:ext>
              </a:extLst>
            </p:cNvPr>
            <p:cNvSpPr/>
            <p:nvPr/>
          </p:nvSpPr>
          <p:spPr>
            <a:xfrm>
              <a:off x="6145598" y="4932708"/>
              <a:ext cx="715898" cy="282607"/>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IGMP</a:t>
              </a:r>
            </a:p>
          </p:txBody>
        </p:sp>
        <p:sp>
          <p:nvSpPr>
            <p:cNvPr id="58" name="Forma libre: forma 57">
              <a:extLst>
                <a:ext uri="{FF2B5EF4-FFF2-40B4-BE49-F238E27FC236}">
                  <a16:creationId xmlns:a16="http://schemas.microsoft.com/office/drawing/2014/main" id="{2D6F0313-937B-4EFC-9593-DD0D57B79F8D}"/>
                </a:ext>
              </a:extLst>
            </p:cNvPr>
            <p:cNvSpPr/>
            <p:nvPr/>
          </p:nvSpPr>
          <p:spPr>
            <a:xfrm>
              <a:off x="6919437" y="4920965"/>
              <a:ext cx="629705" cy="282607"/>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OSPF</a:t>
              </a:r>
            </a:p>
          </p:txBody>
        </p:sp>
        <p:sp>
          <p:nvSpPr>
            <p:cNvPr id="59" name="Forma libre: forma 58">
              <a:extLst>
                <a:ext uri="{FF2B5EF4-FFF2-40B4-BE49-F238E27FC236}">
                  <a16:creationId xmlns:a16="http://schemas.microsoft.com/office/drawing/2014/main" id="{0572F9A3-CC43-4C8E-9E0D-F326F24EC63D}"/>
                </a:ext>
              </a:extLst>
            </p:cNvPr>
            <p:cNvSpPr/>
            <p:nvPr/>
          </p:nvSpPr>
          <p:spPr>
            <a:xfrm>
              <a:off x="7607083" y="4920965"/>
              <a:ext cx="718548" cy="282606"/>
            </a:xfrm>
            <a:custGeom>
              <a:avLst/>
              <a:gdLst>
                <a:gd name="connsiteX0" fmla="*/ 0 w 718548"/>
                <a:gd name="connsiteY0" fmla="*/ 0 h 282606"/>
                <a:gd name="connsiteX1" fmla="*/ 718548 w 718548"/>
                <a:gd name="connsiteY1" fmla="*/ 0 h 282606"/>
                <a:gd name="connsiteX2" fmla="*/ 718548 w 718548"/>
                <a:gd name="connsiteY2" fmla="*/ 282606 h 282606"/>
                <a:gd name="connsiteX3" fmla="*/ 0 w 718548"/>
                <a:gd name="connsiteY3" fmla="*/ 282606 h 282606"/>
                <a:gd name="connsiteX4" fmla="*/ 0 w 718548"/>
                <a:gd name="connsiteY4" fmla="*/ 0 h 28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548" h="282606">
                  <a:moveTo>
                    <a:pt x="0" y="0"/>
                  </a:moveTo>
                  <a:lnTo>
                    <a:pt x="718548" y="0"/>
                  </a:lnTo>
                  <a:lnTo>
                    <a:pt x="718548" y="282606"/>
                  </a:lnTo>
                  <a:lnTo>
                    <a:pt x="0" y="2826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RSVP</a:t>
              </a:r>
            </a:p>
          </p:txBody>
        </p:sp>
        <p:sp>
          <p:nvSpPr>
            <p:cNvPr id="60" name="Forma libre: forma 59">
              <a:extLst>
                <a:ext uri="{FF2B5EF4-FFF2-40B4-BE49-F238E27FC236}">
                  <a16:creationId xmlns:a16="http://schemas.microsoft.com/office/drawing/2014/main" id="{0CB1085F-B2F5-4F2C-9540-0A811B6287E1}"/>
                </a:ext>
              </a:extLst>
            </p:cNvPr>
            <p:cNvSpPr/>
            <p:nvPr/>
          </p:nvSpPr>
          <p:spPr>
            <a:xfrm>
              <a:off x="457200" y="4264127"/>
              <a:ext cx="3916643" cy="467026"/>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TCP</a:t>
              </a:r>
            </a:p>
          </p:txBody>
        </p:sp>
        <p:sp>
          <p:nvSpPr>
            <p:cNvPr id="61" name="Forma libre: forma 60">
              <a:extLst>
                <a:ext uri="{FF2B5EF4-FFF2-40B4-BE49-F238E27FC236}">
                  <a16:creationId xmlns:a16="http://schemas.microsoft.com/office/drawing/2014/main" id="{9071C9E0-FBBE-47E9-901B-9BD664192A05}"/>
                </a:ext>
              </a:extLst>
            </p:cNvPr>
            <p:cNvSpPr/>
            <p:nvPr/>
          </p:nvSpPr>
          <p:spPr>
            <a:xfrm>
              <a:off x="453691" y="3111042"/>
              <a:ext cx="826845" cy="301281"/>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BGP</a:t>
              </a:r>
            </a:p>
          </p:txBody>
        </p:sp>
        <p:sp>
          <p:nvSpPr>
            <p:cNvPr id="62" name="Forma libre: forma 61">
              <a:extLst>
                <a:ext uri="{FF2B5EF4-FFF2-40B4-BE49-F238E27FC236}">
                  <a16:creationId xmlns:a16="http://schemas.microsoft.com/office/drawing/2014/main" id="{93511D8C-94F6-448C-9C30-7E7605B5BD65}"/>
                </a:ext>
              </a:extLst>
            </p:cNvPr>
            <p:cNvSpPr/>
            <p:nvPr/>
          </p:nvSpPr>
          <p:spPr>
            <a:xfrm>
              <a:off x="1337045" y="3126912"/>
              <a:ext cx="826845"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FTP</a:t>
              </a:r>
            </a:p>
          </p:txBody>
        </p:sp>
        <p:sp>
          <p:nvSpPr>
            <p:cNvPr id="63" name="Forma libre: forma 62">
              <a:extLst>
                <a:ext uri="{FF2B5EF4-FFF2-40B4-BE49-F238E27FC236}">
                  <a16:creationId xmlns:a16="http://schemas.microsoft.com/office/drawing/2014/main" id="{CFC2B8D1-4A9D-4C56-B264-7BF73FFB3AF7}"/>
                </a:ext>
              </a:extLst>
            </p:cNvPr>
            <p:cNvSpPr/>
            <p:nvPr/>
          </p:nvSpPr>
          <p:spPr>
            <a:xfrm>
              <a:off x="2192898" y="3136309"/>
              <a:ext cx="826845"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HTTP</a:t>
              </a:r>
            </a:p>
          </p:txBody>
        </p:sp>
        <p:sp>
          <p:nvSpPr>
            <p:cNvPr id="64" name="Forma libre: forma 63">
              <a:extLst>
                <a:ext uri="{FF2B5EF4-FFF2-40B4-BE49-F238E27FC236}">
                  <a16:creationId xmlns:a16="http://schemas.microsoft.com/office/drawing/2014/main" id="{84678DB2-F596-45A8-B537-FBB2F6923943}"/>
                </a:ext>
              </a:extLst>
            </p:cNvPr>
            <p:cNvSpPr/>
            <p:nvPr/>
          </p:nvSpPr>
          <p:spPr>
            <a:xfrm>
              <a:off x="3047998" y="3139680"/>
              <a:ext cx="700160"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SMTP</a:t>
              </a:r>
            </a:p>
          </p:txBody>
        </p:sp>
        <p:sp>
          <p:nvSpPr>
            <p:cNvPr id="65" name="Forma libre: forma 64">
              <a:extLst>
                <a:ext uri="{FF2B5EF4-FFF2-40B4-BE49-F238E27FC236}">
                  <a16:creationId xmlns:a16="http://schemas.microsoft.com/office/drawing/2014/main" id="{FC038D46-9BD2-48C1-8074-DDBDE57769BE}"/>
                </a:ext>
              </a:extLst>
            </p:cNvPr>
            <p:cNvSpPr/>
            <p:nvPr/>
          </p:nvSpPr>
          <p:spPr>
            <a:xfrm>
              <a:off x="3078361" y="2219931"/>
              <a:ext cx="700160" cy="287908"/>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MIME</a:t>
              </a:r>
            </a:p>
          </p:txBody>
        </p:sp>
        <p:sp>
          <p:nvSpPr>
            <p:cNvPr id="66" name="Forma libre: forma 65">
              <a:extLst>
                <a:ext uri="{FF2B5EF4-FFF2-40B4-BE49-F238E27FC236}">
                  <a16:creationId xmlns:a16="http://schemas.microsoft.com/office/drawing/2014/main" id="{81ADB2BA-1558-4F99-873F-06DD17B4771A}"/>
                </a:ext>
              </a:extLst>
            </p:cNvPr>
            <p:cNvSpPr/>
            <p:nvPr/>
          </p:nvSpPr>
          <p:spPr>
            <a:xfrm>
              <a:off x="3775436" y="3136309"/>
              <a:ext cx="665973"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Telnet</a:t>
              </a:r>
            </a:p>
          </p:txBody>
        </p:sp>
      </p:grpSp>
      <p:cxnSp>
        <p:nvCxnSpPr>
          <p:cNvPr id="68" name="Conector recto 67">
            <a:extLst>
              <a:ext uri="{FF2B5EF4-FFF2-40B4-BE49-F238E27FC236}">
                <a16:creationId xmlns:a16="http://schemas.microsoft.com/office/drawing/2014/main" id="{C98183DC-BBDC-4614-86C6-D6EF464B955C}"/>
              </a:ext>
            </a:extLst>
          </p:cNvPr>
          <p:cNvCxnSpPr>
            <a:cxnSpLocks/>
          </p:cNvCxnSpPr>
          <p:nvPr/>
        </p:nvCxnSpPr>
        <p:spPr>
          <a:xfrm>
            <a:off x="8148695" y="4591929"/>
            <a:ext cx="0"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4AD6D19D-A6C7-4F9C-9E5F-777854B07078}"/>
              </a:ext>
            </a:extLst>
          </p:cNvPr>
          <p:cNvCxnSpPr>
            <a:cxnSpLocks/>
          </p:cNvCxnSpPr>
          <p:nvPr/>
        </p:nvCxnSpPr>
        <p:spPr>
          <a:xfrm>
            <a:off x="7404781" y="4591929"/>
            <a:ext cx="11846"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B1D9EA5-2882-44EE-B2CA-9A9DC2CEBB68}"/>
              </a:ext>
            </a:extLst>
          </p:cNvPr>
          <p:cNvCxnSpPr>
            <a:cxnSpLocks/>
          </p:cNvCxnSpPr>
          <p:nvPr/>
        </p:nvCxnSpPr>
        <p:spPr>
          <a:xfrm>
            <a:off x="6684701" y="4591929"/>
            <a:ext cx="1184"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8074863D-2742-462E-A0CF-34F0574B641C}"/>
              </a:ext>
            </a:extLst>
          </p:cNvPr>
          <p:cNvCxnSpPr>
            <a:cxnSpLocks/>
          </p:cNvCxnSpPr>
          <p:nvPr/>
        </p:nvCxnSpPr>
        <p:spPr>
          <a:xfrm>
            <a:off x="5964621" y="4591929"/>
            <a:ext cx="0"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413176D2-CC21-4364-846C-CDF277E13FA3}"/>
              </a:ext>
            </a:extLst>
          </p:cNvPr>
          <p:cNvCxnSpPr>
            <a:cxnSpLocks/>
          </p:cNvCxnSpPr>
          <p:nvPr/>
        </p:nvCxnSpPr>
        <p:spPr>
          <a:xfrm flipH="1">
            <a:off x="5028518" y="4110817"/>
            <a:ext cx="14176" cy="98516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7EAEDF08-46F0-4CC6-90D6-C044EF7DE8F2}"/>
              </a:ext>
            </a:extLst>
          </p:cNvPr>
          <p:cNvCxnSpPr>
            <a:cxnSpLocks/>
          </p:cNvCxnSpPr>
          <p:nvPr/>
        </p:nvCxnSpPr>
        <p:spPr>
          <a:xfrm>
            <a:off x="2580246" y="4110817"/>
            <a:ext cx="1" cy="98516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F394AE12-8701-4F7B-A300-DC5A472D6769}"/>
              </a:ext>
            </a:extLst>
          </p:cNvPr>
          <p:cNvCxnSpPr>
            <a:cxnSpLocks/>
          </p:cNvCxnSpPr>
          <p:nvPr/>
        </p:nvCxnSpPr>
        <p:spPr>
          <a:xfrm flipH="1">
            <a:off x="5028517"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E0AA384F-297A-44EA-9DD5-A9329C37B12A}"/>
              </a:ext>
            </a:extLst>
          </p:cNvPr>
          <p:cNvCxnSpPr>
            <a:cxnSpLocks/>
          </p:cNvCxnSpPr>
          <p:nvPr/>
        </p:nvCxnSpPr>
        <p:spPr>
          <a:xfrm flipH="1">
            <a:off x="4294260"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3FFC4E02-55D2-4A69-B95C-DD55FDB6B029}"/>
              </a:ext>
            </a:extLst>
          </p:cNvPr>
          <p:cNvCxnSpPr>
            <a:cxnSpLocks/>
          </p:cNvCxnSpPr>
          <p:nvPr/>
        </p:nvCxnSpPr>
        <p:spPr>
          <a:xfrm flipH="1">
            <a:off x="3588357"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A29721BF-9BAA-4F69-B160-7B7DBE45708C}"/>
              </a:ext>
            </a:extLst>
          </p:cNvPr>
          <p:cNvCxnSpPr>
            <a:cxnSpLocks/>
          </p:cNvCxnSpPr>
          <p:nvPr/>
        </p:nvCxnSpPr>
        <p:spPr>
          <a:xfrm flipH="1">
            <a:off x="2796269"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C8F2FAA3-A023-4694-8921-02BAB072212F}"/>
              </a:ext>
            </a:extLst>
          </p:cNvPr>
          <p:cNvCxnSpPr>
            <a:cxnSpLocks/>
          </p:cNvCxnSpPr>
          <p:nvPr/>
        </p:nvCxnSpPr>
        <p:spPr>
          <a:xfrm flipH="1">
            <a:off x="1932173" y="2791729"/>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730904BE-E387-4A1B-96D0-CAF9639EE031}"/>
              </a:ext>
            </a:extLst>
          </p:cNvPr>
          <p:cNvCxnSpPr>
            <a:cxnSpLocks/>
          </p:cNvCxnSpPr>
          <p:nvPr/>
        </p:nvCxnSpPr>
        <p:spPr>
          <a:xfrm flipH="1">
            <a:off x="1053900" y="2791729"/>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FA6074E1-5D87-4D35-8006-55FB50918977}"/>
              </a:ext>
            </a:extLst>
          </p:cNvPr>
          <p:cNvCxnSpPr>
            <a:cxnSpLocks/>
          </p:cNvCxnSpPr>
          <p:nvPr/>
        </p:nvCxnSpPr>
        <p:spPr>
          <a:xfrm>
            <a:off x="3568168" y="1889170"/>
            <a:ext cx="20190" cy="706394"/>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345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85D5A-4447-45B9-8B5F-AFF682370BCD}"/>
              </a:ext>
            </a:extLst>
          </p:cNvPr>
          <p:cNvSpPr>
            <a:spLocks noGrp="1"/>
          </p:cNvSpPr>
          <p:nvPr>
            <p:ph type="title"/>
          </p:nvPr>
        </p:nvSpPr>
        <p:spPr>
          <a:xfrm>
            <a:off x="2195737" y="1073889"/>
            <a:ext cx="6376764" cy="4064627"/>
          </a:xfrm>
        </p:spPr>
        <p:txBody>
          <a:bodyPr/>
          <a:lstStyle/>
          <a:p>
            <a:r>
              <a:rPr lang="es-MX" dirty="0"/>
              <a:t>2.2.1 Direcciones de multidifusión</a:t>
            </a:r>
          </a:p>
        </p:txBody>
      </p:sp>
      <p:sp>
        <p:nvSpPr>
          <p:cNvPr id="3" name="Marcador de texto 2">
            <a:extLst>
              <a:ext uri="{FF2B5EF4-FFF2-40B4-BE49-F238E27FC236}">
                <a16:creationId xmlns:a16="http://schemas.microsoft.com/office/drawing/2014/main" id="{E834BAAA-C329-446B-959C-C2FE9DD1E1D4}"/>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701871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5873D04-325D-4995-9460-6C4AB99E0F32}"/>
              </a:ext>
            </a:extLst>
          </p:cNvPr>
          <p:cNvSpPr>
            <a:spLocks noGrp="1"/>
          </p:cNvSpPr>
          <p:nvPr>
            <p:ph type="title"/>
          </p:nvPr>
        </p:nvSpPr>
        <p:spPr/>
        <p:txBody>
          <a:bodyPr>
            <a:normAutofit/>
          </a:bodyPr>
          <a:lstStyle/>
          <a:p>
            <a:r>
              <a:rPr lang="es-MX" dirty="0" err="1"/>
              <a:t>Direcciónes</a:t>
            </a:r>
            <a:r>
              <a:rPr lang="es-MX" dirty="0"/>
              <a:t> </a:t>
            </a:r>
            <a:r>
              <a:rPr lang="es-MX" dirty="0" err="1"/>
              <a:t>multicast</a:t>
            </a:r>
            <a:endParaRPr lang="es-MX" dirty="0"/>
          </a:p>
        </p:txBody>
      </p:sp>
      <p:sp>
        <p:nvSpPr>
          <p:cNvPr id="2" name="Marcador de contenido 1">
            <a:extLst>
              <a:ext uri="{FF2B5EF4-FFF2-40B4-BE49-F238E27FC236}">
                <a16:creationId xmlns:a16="http://schemas.microsoft.com/office/drawing/2014/main" id="{21E381A5-A7B1-4A58-8D6E-F58ED0A2256F}"/>
              </a:ext>
            </a:extLst>
          </p:cNvPr>
          <p:cNvSpPr>
            <a:spLocks noGrp="1"/>
          </p:cNvSpPr>
          <p:nvPr>
            <p:ph idx="1"/>
          </p:nvPr>
        </p:nvSpPr>
        <p:spPr>
          <a:xfrm>
            <a:off x="457200" y="1600201"/>
            <a:ext cx="8229600" cy="2692896"/>
          </a:xfrm>
        </p:spPr>
        <p:txBody>
          <a:bodyPr>
            <a:normAutofit fontScale="92500" lnSpcReduction="10000"/>
          </a:bodyPr>
          <a:lstStyle/>
          <a:p>
            <a:r>
              <a:rPr lang="es-MX" sz="2800" dirty="0"/>
              <a:t>Las direcciones </a:t>
            </a:r>
            <a:r>
              <a:rPr lang="es-MX" sz="2800" dirty="0" err="1"/>
              <a:t>multicast</a:t>
            </a:r>
            <a:r>
              <a:rPr lang="es-MX" sz="2800" dirty="0"/>
              <a:t> tienen estructura plana (no jerárquica).</a:t>
            </a:r>
          </a:p>
          <a:p>
            <a:r>
              <a:rPr lang="es-MX" sz="2800" dirty="0"/>
              <a:t>Las direcciones </a:t>
            </a:r>
            <a:r>
              <a:rPr lang="es-MX" sz="2800" dirty="0" err="1"/>
              <a:t>multicast</a:t>
            </a:r>
            <a:r>
              <a:rPr lang="es-MX" sz="2800" dirty="0"/>
              <a:t> solo pueden aparecer como direcciones de destino, nunca de origen.</a:t>
            </a:r>
          </a:p>
          <a:p>
            <a:r>
              <a:rPr lang="es-ES_tradnl" altLang="es-MX" sz="2800" dirty="0"/>
              <a:t>No pueden aparecer en los campos opcionales </a:t>
            </a:r>
            <a:r>
              <a:rPr lang="es-ES_tradnl" altLang="es-MX" sz="2800" dirty="0" err="1"/>
              <a:t>source</a:t>
            </a:r>
            <a:r>
              <a:rPr lang="es-ES_tradnl" altLang="es-MX" sz="2800" dirty="0"/>
              <a:t> </a:t>
            </a:r>
            <a:r>
              <a:rPr lang="es-ES_tradnl" altLang="es-MX" sz="2800" dirty="0" err="1"/>
              <a:t>route</a:t>
            </a:r>
            <a:r>
              <a:rPr lang="es-ES_tradnl" altLang="es-MX" sz="2800" dirty="0"/>
              <a:t> o </a:t>
            </a:r>
            <a:r>
              <a:rPr lang="es-ES_tradnl" altLang="es-MX" sz="2800" dirty="0" err="1"/>
              <a:t>record</a:t>
            </a:r>
            <a:r>
              <a:rPr lang="es-ES_tradnl" altLang="es-MX" sz="2800" dirty="0"/>
              <a:t> </a:t>
            </a:r>
            <a:r>
              <a:rPr lang="es-ES_tradnl" altLang="es-MX" sz="2800" dirty="0" err="1"/>
              <a:t>route</a:t>
            </a:r>
            <a:r>
              <a:rPr lang="es-ES_tradnl" altLang="es-MX" sz="2800" dirty="0"/>
              <a:t>.</a:t>
            </a:r>
          </a:p>
          <a:p>
            <a:endParaRPr lang="es-MX" sz="2800" dirty="0"/>
          </a:p>
        </p:txBody>
      </p:sp>
      <p:sp>
        <p:nvSpPr>
          <p:cNvPr id="8" name="Rectángulo 7">
            <a:extLst>
              <a:ext uri="{FF2B5EF4-FFF2-40B4-BE49-F238E27FC236}">
                <a16:creationId xmlns:a16="http://schemas.microsoft.com/office/drawing/2014/main" id="{6094E23A-F5FB-4F66-A1FD-75D01E863CBB}"/>
              </a:ext>
            </a:extLst>
          </p:cNvPr>
          <p:cNvSpPr/>
          <p:nvPr/>
        </p:nvSpPr>
        <p:spPr>
          <a:xfrm>
            <a:off x="1385577" y="5175953"/>
            <a:ext cx="936104" cy="484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1110</a:t>
            </a:r>
          </a:p>
        </p:txBody>
      </p:sp>
      <p:sp>
        <p:nvSpPr>
          <p:cNvPr id="9" name="Rectángulo 8">
            <a:extLst>
              <a:ext uri="{FF2B5EF4-FFF2-40B4-BE49-F238E27FC236}">
                <a16:creationId xmlns:a16="http://schemas.microsoft.com/office/drawing/2014/main" id="{CB14AB81-1899-47AB-9CF3-42CC211C7C79}"/>
              </a:ext>
            </a:extLst>
          </p:cNvPr>
          <p:cNvSpPr/>
          <p:nvPr/>
        </p:nvSpPr>
        <p:spPr>
          <a:xfrm>
            <a:off x="2326185" y="5175953"/>
            <a:ext cx="5036055" cy="484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Grupo </a:t>
            </a:r>
            <a:r>
              <a:rPr lang="es-MX" dirty="0" err="1"/>
              <a:t>multicast</a:t>
            </a:r>
            <a:r>
              <a:rPr lang="es-MX" dirty="0"/>
              <a:t> (28 bits restantes)</a:t>
            </a:r>
          </a:p>
        </p:txBody>
      </p:sp>
      <p:sp>
        <p:nvSpPr>
          <p:cNvPr id="11" name="CuadroTexto 10">
            <a:extLst>
              <a:ext uri="{FF2B5EF4-FFF2-40B4-BE49-F238E27FC236}">
                <a16:creationId xmlns:a16="http://schemas.microsoft.com/office/drawing/2014/main" id="{517B8E0B-7A26-4C93-B22A-B80BF80566EB}"/>
              </a:ext>
            </a:extLst>
          </p:cNvPr>
          <p:cNvSpPr txBox="1"/>
          <p:nvPr/>
        </p:nvSpPr>
        <p:spPr>
          <a:xfrm>
            <a:off x="1763688" y="4725144"/>
            <a:ext cx="5245923" cy="369332"/>
          </a:xfrm>
          <a:prstGeom prst="rect">
            <a:avLst/>
          </a:prstGeom>
          <a:noFill/>
        </p:spPr>
        <p:txBody>
          <a:bodyPr wrap="none" rtlCol="0">
            <a:spAutoFit/>
          </a:bodyPr>
          <a:lstStyle/>
          <a:p>
            <a:r>
              <a:rPr lang="es-MX" dirty="0" err="1"/>
              <a:t>Multicast</a:t>
            </a:r>
            <a:r>
              <a:rPr lang="es-MX" dirty="0"/>
              <a:t>, clase D, rango 224.0.0.0 al 239.255.255.255</a:t>
            </a:r>
          </a:p>
        </p:txBody>
      </p:sp>
    </p:spTree>
    <p:extLst>
      <p:ext uri="{BB962C8B-B14F-4D97-AF65-F5344CB8AC3E}">
        <p14:creationId xmlns:p14="http://schemas.microsoft.com/office/powerpoint/2010/main" val="2441486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5873D04-325D-4995-9460-6C4AB99E0F32}"/>
              </a:ext>
            </a:extLst>
          </p:cNvPr>
          <p:cNvSpPr>
            <a:spLocks noGrp="1"/>
          </p:cNvSpPr>
          <p:nvPr>
            <p:ph type="title"/>
          </p:nvPr>
        </p:nvSpPr>
        <p:spPr>
          <a:xfrm>
            <a:off x="1063778" y="88420"/>
            <a:ext cx="7633742" cy="1492132"/>
          </a:xfrm>
        </p:spPr>
        <p:txBody>
          <a:bodyPr>
            <a:normAutofit/>
          </a:bodyPr>
          <a:lstStyle/>
          <a:p>
            <a:r>
              <a:rPr lang="es-MX" dirty="0"/>
              <a:t>Emisión de un grupo </a:t>
            </a:r>
            <a:r>
              <a:rPr lang="es-MX" dirty="0" err="1"/>
              <a:t>multicast</a:t>
            </a:r>
            <a:r>
              <a:rPr lang="es-MX" dirty="0"/>
              <a:t> en una WAN</a:t>
            </a:r>
          </a:p>
        </p:txBody>
      </p:sp>
      <p:pic>
        <p:nvPicPr>
          <p:cNvPr id="7" name="Imagen 6">
            <a:extLst>
              <a:ext uri="{FF2B5EF4-FFF2-40B4-BE49-F238E27FC236}">
                <a16:creationId xmlns:a16="http://schemas.microsoft.com/office/drawing/2014/main" id="{D1ACDDB4-EE44-41EA-BDAE-FDF667EA2A8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29062" y="5468941"/>
            <a:ext cx="539733" cy="597858"/>
          </a:xfrm>
          <a:prstGeom prst="rect">
            <a:avLst/>
          </a:prstGeom>
        </p:spPr>
      </p:pic>
      <p:pic>
        <p:nvPicPr>
          <p:cNvPr id="8" name="Imagen 7">
            <a:extLst>
              <a:ext uri="{FF2B5EF4-FFF2-40B4-BE49-F238E27FC236}">
                <a16:creationId xmlns:a16="http://schemas.microsoft.com/office/drawing/2014/main" id="{7FE27FE2-1F91-4E3F-BD3E-206CEB0C03C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08305" y="3565995"/>
            <a:ext cx="463206" cy="714151"/>
          </a:xfrm>
          <a:prstGeom prst="rect">
            <a:avLst/>
          </a:prstGeom>
        </p:spPr>
      </p:pic>
      <p:pic>
        <p:nvPicPr>
          <p:cNvPr id="11" name="Imagen 10">
            <a:extLst>
              <a:ext uri="{FF2B5EF4-FFF2-40B4-BE49-F238E27FC236}">
                <a16:creationId xmlns:a16="http://schemas.microsoft.com/office/drawing/2014/main" id="{DC976786-FE01-4599-99C7-ED1C69166B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74650" y="4320674"/>
            <a:ext cx="539733" cy="597858"/>
          </a:xfrm>
          <a:prstGeom prst="rect">
            <a:avLst/>
          </a:prstGeom>
        </p:spPr>
      </p:pic>
      <p:pic>
        <p:nvPicPr>
          <p:cNvPr id="12" name="Imagen 11">
            <a:extLst>
              <a:ext uri="{FF2B5EF4-FFF2-40B4-BE49-F238E27FC236}">
                <a16:creationId xmlns:a16="http://schemas.microsoft.com/office/drawing/2014/main" id="{7B8029BC-A8F9-40A6-9D3D-C4AFDEB20C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29061" y="2797876"/>
            <a:ext cx="539733" cy="597858"/>
          </a:xfrm>
          <a:prstGeom prst="rect">
            <a:avLst/>
          </a:prstGeom>
        </p:spPr>
      </p:pic>
      <p:pic>
        <p:nvPicPr>
          <p:cNvPr id="13" name="Imagen 12">
            <a:extLst>
              <a:ext uri="{FF2B5EF4-FFF2-40B4-BE49-F238E27FC236}">
                <a16:creationId xmlns:a16="http://schemas.microsoft.com/office/drawing/2014/main" id="{43B24833-BB11-4101-B7F7-966C37C02A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4399" y="1632183"/>
            <a:ext cx="539733" cy="597858"/>
          </a:xfrm>
          <a:prstGeom prst="rect">
            <a:avLst/>
          </a:prstGeom>
        </p:spPr>
      </p:pic>
      <p:pic>
        <p:nvPicPr>
          <p:cNvPr id="14" name="Imagen 13">
            <a:extLst>
              <a:ext uri="{FF2B5EF4-FFF2-40B4-BE49-F238E27FC236}">
                <a16:creationId xmlns:a16="http://schemas.microsoft.com/office/drawing/2014/main" id="{092CABAD-AD0B-4295-B76A-FE28B199989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687889" y="2874349"/>
            <a:ext cx="589341" cy="400970"/>
          </a:xfrm>
          <a:prstGeom prst="rect">
            <a:avLst/>
          </a:prstGeom>
        </p:spPr>
      </p:pic>
      <p:pic>
        <p:nvPicPr>
          <p:cNvPr id="16" name="Imagen 15">
            <a:extLst>
              <a:ext uri="{FF2B5EF4-FFF2-40B4-BE49-F238E27FC236}">
                <a16:creationId xmlns:a16="http://schemas.microsoft.com/office/drawing/2014/main" id="{FC9296A6-1217-4D05-812F-F7D5BFC3D59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50327" y="4052462"/>
            <a:ext cx="426903" cy="536423"/>
          </a:xfrm>
          <a:prstGeom prst="rect">
            <a:avLst/>
          </a:prstGeom>
        </p:spPr>
      </p:pic>
      <p:pic>
        <p:nvPicPr>
          <p:cNvPr id="18" name="Imagen 17">
            <a:extLst>
              <a:ext uri="{FF2B5EF4-FFF2-40B4-BE49-F238E27FC236}">
                <a16:creationId xmlns:a16="http://schemas.microsoft.com/office/drawing/2014/main" id="{B3C04D10-1235-4A3F-93B8-A61EB9C2C2CA}"/>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764268" y="2817194"/>
            <a:ext cx="597858" cy="597858"/>
          </a:xfrm>
          <a:prstGeom prst="rect">
            <a:avLst/>
          </a:prstGeom>
        </p:spPr>
      </p:pic>
      <p:pic>
        <p:nvPicPr>
          <p:cNvPr id="19" name="Imagen 18">
            <a:extLst>
              <a:ext uri="{FF2B5EF4-FFF2-40B4-BE49-F238E27FC236}">
                <a16:creationId xmlns:a16="http://schemas.microsoft.com/office/drawing/2014/main" id="{06C636D4-CAD3-4B7E-8028-3CAABD09CC7E}"/>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885593" y="5489108"/>
            <a:ext cx="597858" cy="597858"/>
          </a:xfrm>
          <a:prstGeom prst="rect">
            <a:avLst/>
          </a:prstGeom>
        </p:spPr>
      </p:pic>
      <p:pic>
        <p:nvPicPr>
          <p:cNvPr id="22" name="Imagen 21">
            <a:extLst>
              <a:ext uri="{FF2B5EF4-FFF2-40B4-BE49-F238E27FC236}">
                <a16:creationId xmlns:a16="http://schemas.microsoft.com/office/drawing/2014/main" id="{31F855B9-5E08-4DA0-946F-45358956EC55}"/>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840054" y="3731626"/>
            <a:ext cx="696164" cy="382890"/>
          </a:xfrm>
          <a:prstGeom prst="rect">
            <a:avLst/>
          </a:prstGeom>
        </p:spPr>
      </p:pic>
      <p:pic>
        <p:nvPicPr>
          <p:cNvPr id="23" name="Imagen 22">
            <a:extLst>
              <a:ext uri="{FF2B5EF4-FFF2-40B4-BE49-F238E27FC236}">
                <a16:creationId xmlns:a16="http://schemas.microsoft.com/office/drawing/2014/main" id="{C1FF5BEF-5A11-4310-B07B-A01500291BF6}"/>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760287" y="3096805"/>
            <a:ext cx="696164" cy="382890"/>
          </a:xfrm>
          <a:prstGeom prst="rect">
            <a:avLst/>
          </a:prstGeom>
        </p:spPr>
      </p:pic>
      <p:pic>
        <p:nvPicPr>
          <p:cNvPr id="24" name="Imagen 23">
            <a:extLst>
              <a:ext uri="{FF2B5EF4-FFF2-40B4-BE49-F238E27FC236}">
                <a16:creationId xmlns:a16="http://schemas.microsoft.com/office/drawing/2014/main" id="{6A1E813B-E89D-4B08-9C54-A387DD0E03B1}"/>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788572" y="4489685"/>
            <a:ext cx="696164" cy="382890"/>
          </a:xfrm>
          <a:prstGeom prst="rect">
            <a:avLst/>
          </a:prstGeom>
        </p:spPr>
      </p:pic>
      <p:pic>
        <p:nvPicPr>
          <p:cNvPr id="25" name="Imagen 24">
            <a:extLst>
              <a:ext uri="{FF2B5EF4-FFF2-40B4-BE49-F238E27FC236}">
                <a16:creationId xmlns:a16="http://schemas.microsoft.com/office/drawing/2014/main" id="{AF8145EE-CB58-49F5-9473-3EC2AFC933B5}"/>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797755" y="3447369"/>
            <a:ext cx="696164" cy="382890"/>
          </a:xfrm>
          <a:prstGeom prst="rect">
            <a:avLst/>
          </a:prstGeom>
        </p:spPr>
      </p:pic>
      <p:pic>
        <p:nvPicPr>
          <p:cNvPr id="26" name="Imagen 25">
            <a:extLst>
              <a:ext uri="{FF2B5EF4-FFF2-40B4-BE49-F238E27FC236}">
                <a16:creationId xmlns:a16="http://schemas.microsoft.com/office/drawing/2014/main" id="{130EE2CE-CDD8-4F43-9C87-663E722DAF69}"/>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797755" y="4129229"/>
            <a:ext cx="696164" cy="382890"/>
          </a:xfrm>
          <a:prstGeom prst="rect">
            <a:avLst/>
          </a:prstGeom>
        </p:spPr>
      </p:pic>
      <p:pic>
        <p:nvPicPr>
          <p:cNvPr id="27" name="Imagen 26">
            <a:extLst>
              <a:ext uri="{FF2B5EF4-FFF2-40B4-BE49-F238E27FC236}">
                <a16:creationId xmlns:a16="http://schemas.microsoft.com/office/drawing/2014/main" id="{B78C3DF0-497D-46E2-8E20-A60F80D2DC0E}"/>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797755" y="5046346"/>
            <a:ext cx="696164" cy="382890"/>
          </a:xfrm>
          <a:prstGeom prst="rect">
            <a:avLst/>
          </a:prstGeom>
        </p:spPr>
      </p:pic>
      <p:pic>
        <p:nvPicPr>
          <p:cNvPr id="28" name="Imagen 27">
            <a:extLst>
              <a:ext uri="{FF2B5EF4-FFF2-40B4-BE49-F238E27FC236}">
                <a16:creationId xmlns:a16="http://schemas.microsoft.com/office/drawing/2014/main" id="{B4B59BBD-A05D-421C-A559-BD308AEA4CA9}"/>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810270" y="5576425"/>
            <a:ext cx="696164" cy="382890"/>
          </a:xfrm>
          <a:prstGeom prst="rect">
            <a:avLst/>
          </a:prstGeom>
        </p:spPr>
      </p:pic>
      <p:pic>
        <p:nvPicPr>
          <p:cNvPr id="29" name="Imagen 28">
            <a:extLst>
              <a:ext uri="{FF2B5EF4-FFF2-40B4-BE49-F238E27FC236}">
                <a16:creationId xmlns:a16="http://schemas.microsoft.com/office/drawing/2014/main" id="{1BC58BCA-AECA-497C-92C0-209369737934}"/>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810270" y="4486072"/>
            <a:ext cx="696164" cy="382890"/>
          </a:xfrm>
          <a:prstGeom prst="rect">
            <a:avLst/>
          </a:prstGeom>
        </p:spPr>
      </p:pic>
      <p:pic>
        <p:nvPicPr>
          <p:cNvPr id="30" name="Imagen 29">
            <a:extLst>
              <a:ext uri="{FF2B5EF4-FFF2-40B4-BE49-F238E27FC236}">
                <a16:creationId xmlns:a16="http://schemas.microsoft.com/office/drawing/2014/main" id="{83A56016-5424-48C6-8BA3-769E54EA21A8}"/>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810270" y="2943047"/>
            <a:ext cx="696164" cy="382890"/>
          </a:xfrm>
          <a:prstGeom prst="rect">
            <a:avLst/>
          </a:prstGeom>
        </p:spPr>
      </p:pic>
      <p:pic>
        <p:nvPicPr>
          <p:cNvPr id="31" name="Imagen 30">
            <a:extLst>
              <a:ext uri="{FF2B5EF4-FFF2-40B4-BE49-F238E27FC236}">
                <a16:creationId xmlns:a16="http://schemas.microsoft.com/office/drawing/2014/main" id="{622E337C-B972-4BF7-8B08-CFA6F0A6137B}"/>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802425" y="2382619"/>
            <a:ext cx="696164" cy="382890"/>
          </a:xfrm>
          <a:prstGeom prst="rect">
            <a:avLst/>
          </a:prstGeom>
        </p:spPr>
      </p:pic>
      <p:pic>
        <p:nvPicPr>
          <p:cNvPr id="32" name="Imagen 31">
            <a:extLst>
              <a:ext uri="{FF2B5EF4-FFF2-40B4-BE49-F238E27FC236}">
                <a16:creationId xmlns:a16="http://schemas.microsoft.com/office/drawing/2014/main" id="{59F2C7BF-4C89-4963-A274-6600F45E94A5}"/>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831397" y="1741484"/>
            <a:ext cx="696164" cy="382890"/>
          </a:xfrm>
          <a:prstGeom prst="rect">
            <a:avLst/>
          </a:prstGeom>
        </p:spPr>
      </p:pic>
      <p:cxnSp>
        <p:nvCxnSpPr>
          <p:cNvPr id="34" name="Conector recto 33">
            <a:extLst>
              <a:ext uri="{FF2B5EF4-FFF2-40B4-BE49-F238E27FC236}">
                <a16:creationId xmlns:a16="http://schemas.microsoft.com/office/drawing/2014/main" id="{18527937-3821-48E0-93E0-618E0B87E957}"/>
              </a:ext>
            </a:extLst>
          </p:cNvPr>
          <p:cNvCxnSpPr>
            <a:stCxn id="8" idx="3"/>
            <a:endCxn id="22" idx="1"/>
          </p:cNvCxnSpPr>
          <p:nvPr/>
        </p:nvCxnSpPr>
        <p:spPr>
          <a:xfrm>
            <a:off x="2171511" y="3923071"/>
            <a:ext cx="668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5F1326D3-3AE9-4895-8D54-6133DE335ECB}"/>
              </a:ext>
            </a:extLst>
          </p:cNvPr>
          <p:cNvCxnSpPr>
            <a:cxnSpLocks/>
          </p:cNvCxnSpPr>
          <p:nvPr/>
        </p:nvCxnSpPr>
        <p:spPr>
          <a:xfrm flipH="1">
            <a:off x="3350959" y="3395734"/>
            <a:ext cx="526563" cy="3828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145B91ED-7615-4F68-8C91-BB9E53F05DBD}"/>
              </a:ext>
            </a:extLst>
          </p:cNvPr>
          <p:cNvCxnSpPr>
            <a:cxnSpLocks/>
          </p:cNvCxnSpPr>
          <p:nvPr/>
        </p:nvCxnSpPr>
        <p:spPr>
          <a:xfrm flipV="1">
            <a:off x="4234210" y="2642695"/>
            <a:ext cx="702181" cy="505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C1D660AD-A410-44A8-BF65-2BA760C1EFEE}"/>
              </a:ext>
            </a:extLst>
          </p:cNvPr>
          <p:cNvCxnSpPr>
            <a:cxnSpLocks/>
          </p:cNvCxnSpPr>
          <p:nvPr/>
        </p:nvCxnSpPr>
        <p:spPr>
          <a:xfrm flipV="1">
            <a:off x="5343386" y="2008309"/>
            <a:ext cx="561660" cy="3983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0FE179E7-26F9-4AE0-9078-40EF3137E6D1}"/>
              </a:ext>
            </a:extLst>
          </p:cNvPr>
          <p:cNvCxnSpPr>
            <a:cxnSpLocks/>
            <a:endCxn id="13" idx="1"/>
          </p:cNvCxnSpPr>
          <p:nvPr/>
        </p:nvCxnSpPr>
        <p:spPr>
          <a:xfrm>
            <a:off x="6398907" y="1931112"/>
            <a:ext cx="7554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C7274A78-F478-4516-B6A6-8D26955889C3}"/>
              </a:ext>
            </a:extLst>
          </p:cNvPr>
          <p:cNvCxnSpPr>
            <a:cxnSpLocks/>
          </p:cNvCxnSpPr>
          <p:nvPr/>
        </p:nvCxnSpPr>
        <p:spPr>
          <a:xfrm>
            <a:off x="3257190" y="4030555"/>
            <a:ext cx="687559" cy="4815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64B3FE38-B11F-460B-B482-DBD0E3AF48F4}"/>
              </a:ext>
            </a:extLst>
          </p:cNvPr>
          <p:cNvCxnSpPr>
            <a:cxnSpLocks/>
          </p:cNvCxnSpPr>
          <p:nvPr/>
        </p:nvCxnSpPr>
        <p:spPr>
          <a:xfrm>
            <a:off x="4346246" y="4757200"/>
            <a:ext cx="590145" cy="4016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5AA09E1F-B928-4731-BEFB-093F95438E5C}"/>
              </a:ext>
            </a:extLst>
          </p:cNvPr>
          <p:cNvCxnSpPr>
            <a:cxnSpLocks/>
          </p:cNvCxnSpPr>
          <p:nvPr/>
        </p:nvCxnSpPr>
        <p:spPr>
          <a:xfrm>
            <a:off x="5378663" y="5311001"/>
            <a:ext cx="426569" cy="3158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362FCD9D-C0D1-40C7-B291-E3549414E4C3}"/>
              </a:ext>
            </a:extLst>
          </p:cNvPr>
          <p:cNvCxnSpPr>
            <a:cxnSpLocks/>
            <a:stCxn id="26" idx="1"/>
          </p:cNvCxnSpPr>
          <p:nvPr/>
        </p:nvCxnSpPr>
        <p:spPr>
          <a:xfrm flipH="1">
            <a:off x="4346247" y="4320674"/>
            <a:ext cx="451508" cy="1914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34182D2C-9002-4242-A49C-AEC446122EA4}"/>
              </a:ext>
            </a:extLst>
          </p:cNvPr>
          <p:cNvCxnSpPr>
            <a:cxnSpLocks/>
          </p:cNvCxnSpPr>
          <p:nvPr/>
        </p:nvCxnSpPr>
        <p:spPr>
          <a:xfrm flipH="1">
            <a:off x="5376684" y="3249725"/>
            <a:ext cx="528363" cy="2399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Conector recto 86">
            <a:extLst>
              <a:ext uri="{FF2B5EF4-FFF2-40B4-BE49-F238E27FC236}">
                <a16:creationId xmlns:a16="http://schemas.microsoft.com/office/drawing/2014/main" id="{CF35D2A8-1DD8-4A8F-B85E-F9200725A5C5}"/>
              </a:ext>
            </a:extLst>
          </p:cNvPr>
          <p:cNvCxnSpPr>
            <a:cxnSpLocks/>
            <a:endCxn id="26" idx="0"/>
          </p:cNvCxnSpPr>
          <p:nvPr/>
        </p:nvCxnSpPr>
        <p:spPr>
          <a:xfrm>
            <a:off x="5145837" y="3731626"/>
            <a:ext cx="0" cy="397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D2FD27CB-DF05-46D3-9853-0D59699CF6C8}"/>
              </a:ext>
            </a:extLst>
          </p:cNvPr>
          <p:cNvCxnSpPr>
            <a:cxnSpLocks/>
          </p:cNvCxnSpPr>
          <p:nvPr/>
        </p:nvCxnSpPr>
        <p:spPr>
          <a:xfrm flipH="1" flipV="1">
            <a:off x="4251273" y="3366747"/>
            <a:ext cx="533749" cy="132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D7A5A615-2774-46F9-AC46-B7A3416AF27C}"/>
              </a:ext>
            </a:extLst>
          </p:cNvPr>
          <p:cNvCxnSpPr>
            <a:cxnSpLocks/>
          </p:cNvCxnSpPr>
          <p:nvPr/>
        </p:nvCxnSpPr>
        <p:spPr>
          <a:xfrm flipH="1">
            <a:off x="5343386" y="4757200"/>
            <a:ext cx="581323" cy="3901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9A7DD767-2291-4D4E-A565-84A89ADA9EE7}"/>
              </a:ext>
            </a:extLst>
          </p:cNvPr>
          <p:cNvCxnSpPr>
            <a:cxnSpLocks/>
          </p:cNvCxnSpPr>
          <p:nvPr/>
        </p:nvCxnSpPr>
        <p:spPr>
          <a:xfrm>
            <a:off x="6373570" y="3134492"/>
            <a:ext cx="7554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707813FD-5223-4FBA-A303-4FF7B90BB147}"/>
              </a:ext>
            </a:extLst>
          </p:cNvPr>
          <p:cNvCxnSpPr>
            <a:cxnSpLocks/>
          </p:cNvCxnSpPr>
          <p:nvPr/>
        </p:nvCxnSpPr>
        <p:spPr>
          <a:xfrm>
            <a:off x="6398907" y="4619603"/>
            <a:ext cx="675743" cy="1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750DFE37-48EB-4093-A151-C1F8935F7344}"/>
              </a:ext>
            </a:extLst>
          </p:cNvPr>
          <p:cNvCxnSpPr>
            <a:cxnSpLocks/>
          </p:cNvCxnSpPr>
          <p:nvPr/>
        </p:nvCxnSpPr>
        <p:spPr>
          <a:xfrm>
            <a:off x="6425852" y="5732462"/>
            <a:ext cx="675743" cy="1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C24F943F-0092-40DA-B1D3-68C6541D35E1}"/>
              </a:ext>
            </a:extLst>
          </p:cNvPr>
          <p:cNvCxnSpPr>
            <a:cxnSpLocks/>
          </p:cNvCxnSpPr>
          <p:nvPr/>
        </p:nvCxnSpPr>
        <p:spPr>
          <a:xfrm>
            <a:off x="1264165" y="3359018"/>
            <a:ext cx="487039" cy="2797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E25E4047-4204-4E71-AB06-7DAD58CD5D60}"/>
              </a:ext>
            </a:extLst>
          </p:cNvPr>
          <p:cNvCxnSpPr>
            <a:cxnSpLocks/>
          </p:cNvCxnSpPr>
          <p:nvPr/>
        </p:nvCxnSpPr>
        <p:spPr>
          <a:xfrm flipV="1">
            <a:off x="1193897" y="4052462"/>
            <a:ext cx="431415" cy="767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Rectángulo 112">
            <a:extLst>
              <a:ext uri="{FF2B5EF4-FFF2-40B4-BE49-F238E27FC236}">
                <a16:creationId xmlns:a16="http://schemas.microsoft.com/office/drawing/2014/main" id="{42899C13-87C8-4806-9AB2-5B5AB5DDC676}"/>
              </a:ext>
            </a:extLst>
          </p:cNvPr>
          <p:cNvSpPr/>
          <p:nvPr/>
        </p:nvSpPr>
        <p:spPr>
          <a:xfrm rot="1929274">
            <a:off x="1446192" y="3267429"/>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2FC6C7B1-7CDE-4039-845B-569E1653890C}"/>
              </a:ext>
            </a:extLst>
          </p:cNvPr>
          <p:cNvSpPr/>
          <p:nvPr/>
        </p:nvSpPr>
        <p:spPr>
          <a:xfrm rot="21109724">
            <a:off x="1360704" y="4196880"/>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89BB47DA-F685-455F-A8CB-33194996AE79}"/>
              </a:ext>
            </a:extLst>
          </p:cNvPr>
          <p:cNvSpPr/>
          <p:nvPr/>
        </p:nvSpPr>
        <p:spPr>
          <a:xfrm>
            <a:off x="2427984" y="4098020"/>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6" name="Rectángulo 115">
            <a:extLst>
              <a:ext uri="{FF2B5EF4-FFF2-40B4-BE49-F238E27FC236}">
                <a16:creationId xmlns:a16="http://schemas.microsoft.com/office/drawing/2014/main" id="{6860A812-73B0-4C97-8D23-C98FECC51601}"/>
              </a:ext>
            </a:extLst>
          </p:cNvPr>
          <p:cNvSpPr/>
          <p:nvPr/>
        </p:nvSpPr>
        <p:spPr>
          <a:xfrm rot="2148284">
            <a:off x="3322141" y="4364629"/>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7" name="Rectángulo 116">
            <a:extLst>
              <a:ext uri="{FF2B5EF4-FFF2-40B4-BE49-F238E27FC236}">
                <a16:creationId xmlns:a16="http://schemas.microsoft.com/office/drawing/2014/main" id="{058D7F92-86DC-4E16-8ECB-F26A44BACFA2}"/>
              </a:ext>
            </a:extLst>
          </p:cNvPr>
          <p:cNvSpPr/>
          <p:nvPr/>
        </p:nvSpPr>
        <p:spPr>
          <a:xfrm rot="2148284">
            <a:off x="4361199" y="5018559"/>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8" name="Rectángulo 117">
            <a:extLst>
              <a:ext uri="{FF2B5EF4-FFF2-40B4-BE49-F238E27FC236}">
                <a16:creationId xmlns:a16="http://schemas.microsoft.com/office/drawing/2014/main" id="{D5ECD3D8-4098-49E4-B0EA-4DE046077CBB}"/>
              </a:ext>
            </a:extLst>
          </p:cNvPr>
          <p:cNvSpPr/>
          <p:nvPr/>
        </p:nvSpPr>
        <p:spPr>
          <a:xfrm rot="2148284">
            <a:off x="5274688" y="5572523"/>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9" name="Rectángulo 118">
            <a:extLst>
              <a:ext uri="{FF2B5EF4-FFF2-40B4-BE49-F238E27FC236}">
                <a16:creationId xmlns:a16="http://schemas.microsoft.com/office/drawing/2014/main" id="{75BC2910-4025-4C14-B405-23639D8F6EC8}"/>
              </a:ext>
            </a:extLst>
          </p:cNvPr>
          <p:cNvSpPr/>
          <p:nvPr/>
        </p:nvSpPr>
        <p:spPr>
          <a:xfrm rot="20407191">
            <a:off x="4558933" y="4440348"/>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0" name="Rectángulo 119">
            <a:extLst>
              <a:ext uri="{FF2B5EF4-FFF2-40B4-BE49-F238E27FC236}">
                <a16:creationId xmlns:a16="http://schemas.microsoft.com/office/drawing/2014/main" id="{8D3CC4A7-BD89-4178-B82D-9FE439178B8B}"/>
              </a:ext>
            </a:extLst>
          </p:cNvPr>
          <p:cNvSpPr/>
          <p:nvPr/>
        </p:nvSpPr>
        <p:spPr>
          <a:xfrm rot="16041093">
            <a:off x="5193125" y="3849051"/>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1" name="Rectángulo 120">
            <a:extLst>
              <a:ext uri="{FF2B5EF4-FFF2-40B4-BE49-F238E27FC236}">
                <a16:creationId xmlns:a16="http://schemas.microsoft.com/office/drawing/2014/main" id="{0BA438B0-B29E-4AB1-9E5C-B1AA8108F6F0}"/>
              </a:ext>
            </a:extLst>
          </p:cNvPr>
          <p:cNvSpPr/>
          <p:nvPr/>
        </p:nvSpPr>
        <p:spPr>
          <a:xfrm rot="20407191">
            <a:off x="5594704" y="3476600"/>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2" name="Rectángulo 121">
            <a:extLst>
              <a:ext uri="{FF2B5EF4-FFF2-40B4-BE49-F238E27FC236}">
                <a16:creationId xmlns:a16="http://schemas.microsoft.com/office/drawing/2014/main" id="{33B3C18F-E67C-4844-8441-3D051FB31219}"/>
              </a:ext>
            </a:extLst>
          </p:cNvPr>
          <p:cNvSpPr/>
          <p:nvPr/>
        </p:nvSpPr>
        <p:spPr>
          <a:xfrm>
            <a:off x="6626908" y="3251919"/>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3" name="Rectángulo 122">
            <a:extLst>
              <a:ext uri="{FF2B5EF4-FFF2-40B4-BE49-F238E27FC236}">
                <a16:creationId xmlns:a16="http://schemas.microsoft.com/office/drawing/2014/main" id="{61CA39E2-C253-4EAD-A065-D62C8DF62C20}"/>
              </a:ext>
            </a:extLst>
          </p:cNvPr>
          <p:cNvSpPr/>
          <p:nvPr/>
        </p:nvSpPr>
        <p:spPr>
          <a:xfrm>
            <a:off x="6646537" y="5885297"/>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5" name="Rectángulo 124">
            <a:extLst>
              <a:ext uri="{FF2B5EF4-FFF2-40B4-BE49-F238E27FC236}">
                <a16:creationId xmlns:a16="http://schemas.microsoft.com/office/drawing/2014/main" id="{587C00E9-781F-49F0-900F-ABF9FC3361FF}"/>
              </a:ext>
            </a:extLst>
          </p:cNvPr>
          <p:cNvSpPr/>
          <p:nvPr/>
        </p:nvSpPr>
        <p:spPr>
          <a:xfrm>
            <a:off x="2344259" y="3655166"/>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6" name="Rectángulo 125">
            <a:extLst>
              <a:ext uri="{FF2B5EF4-FFF2-40B4-BE49-F238E27FC236}">
                <a16:creationId xmlns:a16="http://schemas.microsoft.com/office/drawing/2014/main" id="{6BE88255-DD42-4E75-AE03-D1B54367AFFB}"/>
              </a:ext>
            </a:extLst>
          </p:cNvPr>
          <p:cNvSpPr/>
          <p:nvPr/>
        </p:nvSpPr>
        <p:spPr>
          <a:xfrm>
            <a:off x="6630848" y="1683283"/>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7" name="Rectángulo 126">
            <a:extLst>
              <a:ext uri="{FF2B5EF4-FFF2-40B4-BE49-F238E27FC236}">
                <a16:creationId xmlns:a16="http://schemas.microsoft.com/office/drawing/2014/main" id="{FA928ED7-45F4-4D37-AD90-6DEE93CBC3CB}"/>
              </a:ext>
            </a:extLst>
          </p:cNvPr>
          <p:cNvSpPr/>
          <p:nvPr/>
        </p:nvSpPr>
        <p:spPr>
          <a:xfrm>
            <a:off x="6506434" y="5457256"/>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Rectángulo 127">
            <a:extLst>
              <a:ext uri="{FF2B5EF4-FFF2-40B4-BE49-F238E27FC236}">
                <a16:creationId xmlns:a16="http://schemas.microsoft.com/office/drawing/2014/main" id="{92F1794F-260F-49BC-8284-08FF0A59B9D2}"/>
              </a:ext>
            </a:extLst>
          </p:cNvPr>
          <p:cNvSpPr/>
          <p:nvPr/>
        </p:nvSpPr>
        <p:spPr>
          <a:xfrm>
            <a:off x="6521616" y="4354141"/>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Rectángulo 128">
            <a:extLst>
              <a:ext uri="{FF2B5EF4-FFF2-40B4-BE49-F238E27FC236}">
                <a16:creationId xmlns:a16="http://schemas.microsoft.com/office/drawing/2014/main" id="{F8C648CB-4AF0-4AA1-8607-8975175A1782}"/>
              </a:ext>
            </a:extLst>
          </p:cNvPr>
          <p:cNvSpPr/>
          <p:nvPr/>
        </p:nvSpPr>
        <p:spPr>
          <a:xfrm rot="19479720">
            <a:off x="3240770" y="3359018"/>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F5948A96-268A-449F-88E2-A471E0C3553F}"/>
              </a:ext>
            </a:extLst>
          </p:cNvPr>
          <p:cNvSpPr/>
          <p:nvPr/>
        </p:nvSpPr>
        <p:spPr>
          <a:xfrm rot="19479720">
            <a:off x="4243933" y="2658588"/>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Rectángulo 130">
            <a:extLst>
              <a:ext uri="{FF2B5EF4-FFF2-40B4-BE49-F238E27FC236}">
                <a16:creationId xmlns:a16="http://schemas.microsoft.com/office/drawing/2014/main" id="{249EFDDC-DDB7-46BF-8D6F-D49BDA172728}"/>
              </a:ext>
            </a:extLst>
          </p:cNvPr>
          <p:cNvSpPr/>
          <p:nvPr/>
        </p:nvSpPr>
        <p:spPr>
          <a:xfrm rot="19479720">
            <a:off x="5232680" y="1973724"/>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2" name="Rectángulo 131">
            <a:extLst>
              <a:ext uri="{FF2B5EF4-FFF2-40B4-BE49-F238E27FC236}">
                <a16:creationId xmlns:a16="http://schemas.microsoft.com/office/drawing/2014/main" id="{61B83A7A-7FBF-45DD-87B9-8265399D5791}"/>
              </a:ext>
            </a:extLst>
          </p:cNvPr>
          <p:cNvSpPr/>
          <p:nvPr/>
        </p:nvSpPr>
        <p:spPr>
          <a:xfrm rot="2130801">
            <a:off x="3594727" y="4040142"/>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E5B6F154-88B3-4633-A969-AC0BFEAF7171}"/>
              </a:ext>
            </a:extLst>
          </p:cNvPr>
          <p:cNvSpPr/>
          <p:nvPr/>
        </p:nvSpPr>
        <p:spPr>
          <a:xfrm rot="2130801">
            <a:off x="4550411" y="4749748"/>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3BF87F88-57E7-403C-ACF2-F28633F6C19C}"/>
              </a:ext>
            </a:extLst>
          </p:cNvPr>
          <p:cNvSpPr/>
          <p:nvPr/>
        </p:nvSpPr>
        <p:spPr>
          <a:xfrm rot="2130801">
            <a:off x="5570195" y="5261220"/>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5F84DFAE-ACD6-4EA3-B0A5-E3D3F2D89ACE}"/>
              </a:ext>
            </a:extLst>
          </p:cNvPr>
          <p:cNvSpPr/>
          <p:nvPr/>
        </p:nvSpPr>
        <p:spPr>
          <a:xfrm rot="19616249">
            <a:off x="5317334" y="4721655"/>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E4521651-F932-4DB9-93BC-94974F5F339C}"/>
              </a:ext>
            </a:extLst>
          </p:cNvPr>
          <p:cNvSpPr/>
          <p:nvPr/>
        </p:nvSpPr>
        <p:spPr>
          <a:xfrm>
            <a:off x="942945" y="5918763"/>
            <a:ext cx="209558" cy="1480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7" name="Rectángulo 136">
            <a:extLst>
              <a:ext uri="{FF2B5EF4-FFF2-40B4-BE49-F238E27FC236}">
                <a16:creationId xmlns:a16="http://schemas.microsoft.com/office/drawing/2014/main" id="{1857DB6D-B210-47FD-B139-E5205FB11700}"/>
              </a:ext>
            </a:extLst>
          </p:cNvPr>
          <p:cNvSpPr/>
          <p:nvPr/>
        </p:nvSpPr>
        <p:spPr>
          <a:xfrm>
            <a:off x="859220" y="5475909"/>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8" name="CuadroTexto 137">
            <a:extLst>
              <a:ext uri="{FF2B5EF4-FFF2-40B4-BE49-F238E27FC236}">
                <a16:creationId xmlns:a16="http://schemas.microsoft.com/office/drawing/2014/main" id="{B2C93859-9D59-48DD-BFBE-63D853100358}"/>
              </a:ext>
            </a:extLst>
          </p:cNvPr>
          <p:cNvSpPr txBox="1"/>
          <p:nvPr/>
        </p:nvSpPr>
        <p:spPr>
          <a:xfrm>
            <a:off x="1352946" y="5311001"/>
            <a:ext cx="1905650" cy="369332"/>
          </a:xfrm>
          <a:prstGeom prst="rect">
            <a:avLst/>
          </a:prstGeom>
          <a:noFill/>
        </p:spPr>
        <p:txBody>
          <a:bodyPr wrap="none" rtlCol="0">
            <a:spAutoFit/>
          </a:bodyPr>
          <a:lstStyle/>
          <a:p>
            <a:r>
              <a:rPr lang="es-MX" dirty="0"/>
              <a:t>Paquetes de video</a:t>
            </a:r>
          </a:p>
        </p:txBody>
      </p:sp>
      <p:sp>
        <p:nvSpPr>
          <p:cNvPr id="139" name="CuadroTexto 138">
            <a:extLst>
              <a:ext uri="{FF2B5EF4-FFF2-40B4-BE49-F238E27FC236}">
                <a16:creationId xmlns:a16="http://schemas.microsoft.com/office/drawing/2014/main" id="{75DF2CAE-EC68-4F5E-BF26-2F09F4E13A93}"/>
              </a:ext>
            </a:extLst>
          </p:cNvPr>
          <p:cNvSpPr txBox="1"/>
          <p:nvPr/>
        </p:nvSpPr>
        <p:spPr>
          <a:xfrm>
            <a:off x="1351247" y="5834069"/>
            <a:ext cx="1918474" cy="369332"/>
          </a:xfrm>
          <a:prstGeom prst="rect">
            <a:avLst/>
          </a:prstGeom>
          <a:noFill/>
        </p:spPr>
        <p:txBody>
          <a:bodyPr wrap="none" rtlCol="0">
            <a:spAutoFit/>
          </a:bodyPr>
          <a:lstStyle/>
          <a:p>
            <a:r>
              <a:rPr lang="es-MX" dirty="0"/>
              <a:t>Paquetes de audio</a:t>
            </a:r>
          </a:p>
        </p:txBody>
      </p:sp>
    </p:spTree>
    <p:extLst>
      <p:ext uri="{BB962C8B-B14F-4D97-AF65-F5344CB8AC3E}">
        <p14:creationId xmlns:p14="http://schemas.microsoft.com/office/powerpoint/2010/main" val="3465444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_tradnl" altLang="es-MX" sz="4050" dirty="0"/>
              <a:t>ICMP y </a:t>
            </a:r>
            <a:r>
              <a:rPr lang="es-ES_tradnl" altLang="es-MX" sz="4050" dirty="0" err="1"/>
              <a:t>multicast</a:t>
            </a:r>
            <a:endParaRPr lang="es-MX" dirty="0"/>
          </a:p>
        </p:txBody>
      </p:sp>
      <p:sp>
        <p:nvSpPr>
          <p:cNvPr id="5" name="4 Marcador de contenido"/>
          <p:cNvSpPr>
            <a:spLocks noGrp="1"/>
          </p:cNvSpPr>
          <p:nvPr>
            <p:ph idx="1"/>
          </p:nvPr>
        </p:nvSpPr>
        <p:spPr>
          <a:xfrm>
            <a:off x="952114" y="1628799"/>
            <a:ext cx="7633742" cy="4846815"/>
          </a:xfrm>
        </p:spPr>
        <p:txBody>
          <a:bodyPr>
            <a:normAutofit/>
          </a:bodyPr>
          <a:lstStyle/>
          <a:p>
            <a:pPr>
              <a:spcBef>
                <a:spcPct val="20000"/>
              </a:spcBef>
              <a:buFontTx/>
              <a:buChar char="•"/>
            </a:pPr>
            <a:r>
              <a:rPr lang="es-ES_tradnl" altLang="es-MX" sz="2200" dirty="0"/>
              <a:t>Los datagramas </a:t>
            </a:r>
            <a:r>
              <a:rPr lang="es-ES_tradnl" altLang="es-MX" sz="2200" dirty="0" err="1"/>
              <a:t>multicast</a:t>
            </a:r>
            <a:r>
              <a:rPr lang="es-ES_tradnl" altLang="es-MX" sz="2200" dirty="0"/>
              <a:t> no pueden dar lugar a mensajes ICMP DESTINATION UNREACHABLE.</a:t>
            </a:r>
          </a:p>
          <a:p>
            <a:pPr>
              <a:spcBef>
                <a:spcPct val="20000"/>
              </a:spcBef>
              <a:buFontTx/>
              <a:buChar char="•"/>
            </a:pPr>
            <a:r>
              <a:rPr lang="es-ES_tradnl" altLang="es-MX" sz="2200" dirty="0"/>
              <a:t>Tampoco pueden dar lugar a mensajes ICMP TIME EXCEEDED.</a:t>
            </a:r>
          </a:p>
          <a:p>
            <a:pPr>
              <a:spcBef>
                <a:spcPct val="20000"/>
              </a:spcBef>
              <a:buFontTx/>
              <a:buChar char="•"/>
            </a:pPr>
            <a:r>
              <a:rPr lang="es-ES_tradnl" altLang="es-MX" sz="2200" dirty="0"/>
              <a:t>El TTL se decrementa normalmente y cuando vale cero el datagrama se destruye.</a:t>
            </a:r>
          </a:p>
          <a:p>
            <a:pPr>
              <a:spcBef>
                <a:spcPct val="20000"/>
              </a:spcBef>
              <a:buFontTx/>
              <a:buChar char="•"/>
            </a:pPr>
            <a:r>
              <a:rPr lang="es-ES_tradnl" altLang="es-MX" sz="2200" dirty="0"/>
              <a:t>Los mensajes </a:t>
            </a:r>
            <a:r>
              <a:rPr lang="es-ES_tradnl" altLang="es-MX" sz="2200" dirty="0" err="1"/>
              <a:t>multicast</a:t>
            </a:r>
            <a:r>
              <a:rPr lang="es-ES_tradnl" altLang="es-MX" sz="2200" dirty="0"/>
              <a:t> ICMP ECHO REQUEST generan respuestas </a:t>
            </a:r>
            <a:r>
              <a:rPr lang="es-ES_tradnl" altLang="es-MX" sz="2200" dirty="0" err="1"/>
              <a:t>unicast</a:t>
            </a:r>
            <a:r>
              <a:rPr lang="es-ES_tradnl" altLang="es-MX" sz="2200" dirty="0"/>
              <a:t> de todos los miembros del grupo. </a:t>
            </a:r>
          </a:p>
          <a:p>
            <a:pPr>
              <a:spcBef>
                <a:spcPct val="20000"/>
              </a:spcBef>
              <a:buFontTx/>
              <a:buChar char="•"/>
            </a:pPr>
            <a:r>
              <a:rPr lang="es-ES_tradnl" altLang="es-MX" sz="2200" dirty="0"/>
              <a:t>Las respuestas </a:t>
            </a:r>
            <a:r>
              <a:rPr lang="es-ES_tradnl" altLang="es-MX" sz="2200" dirty="0" err="1"/>
              <a:t>unicast</a:t>
            </a:r>
            <a:r>
              <a:rPr lang="es-ES_tradnl" altLang="es-MX" sz="2200" dirty="0"/>
              <a:t>, llevan como dirección de origen la del emisor y destino la del host que envió el ICMP </a:t>
            </a:r>
            <a:r>
              <a:rPr lang="es-ES_tradnl" altLang="es-MX" sz="2200" dirty="0" err="1"/>
              <a:t>multicast</a:t>
            </a:r>
            <a:r>
              <a:rPr lang="es-ES_tradnl" altLang="es-MX" sz="2200" dirty="0"/>
              <a:t>.</a:t>
            </a:r>
          </a:p>
        </p:txBody>
      </p:sp>
    </p:spTree>
    <p:extLst>
      <p:ext uri="{BB962C8B-B14F-4D97-AF65-F5344CB8AC3E}">
        <p14:creationId xmlns:p14="http://schemas.microsoft.com/office/powerpoint/2010/main" val="2197085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6C1AE90-5F2D-4D28-87C6-5357F25179BC}"/>
              </a:ext>
            </a:extLst>
          </p:cNvPr>
          <p:cNvSpPr>
            <a:spLocks noGrp="1"/>
          </p:cNvSpPr>
          <p:nvPr>
            <p:ph type="title"/>
          </p:nvPr>
        </p:nvSpPr>
        <p:spPr/>
        <p:txBody>
          <a:bodyPr>
            <a:normAutofit fontScale="90000"/>
          </a:bodyPr>
          <a:lstStyle/>
          <a:p>
            <a:r>
              <a:rPr lang="es-MX" dirty="0"/>
              <a:t>Algunas direcciones IPv4 </a:t>
            </a:r>
            <a:r>
              <a:rPr lang="es-MX" dirty="0" err="1"/>
              <a:t>multicast</a:t>
            </a:r>
            <a:r>
              <a:rPr lang="es-MX" dirty="0"/>
              <a:t> reservadas</a:t>
            </a:r>
          </a:p>
        </p:txBody>
      </p:sp>
      <p:sp>
        <p:nvSpPr>
          <p:cNvPr id="6" name="Marcador de texto 5">
            <a:extLst>
              <a:ext uri="{FF2B5EF4-FFF2-40B4-BE49-F238E27FC236}">
                <a16:creationId xmlns:a16="http://schemas.microsoft.com/office/drawing/2014/main" id="{2D346B5E-3414-4A86-BCBD-C9927D6CCBC2}"/>
              </a:ext>
            </a:extLst>
          </p:cNvPr>
          <p:cNvSpPr>
            <a:spLocks noGrp="1"/>
          </p:cNvSpPr>
          <p:nvPr>
            <p:ph type="body" idx="1"/>
          </p:nvPr>
        </p:nvSpPr>
        <p:spPr/>
        <p:txBody>
          <a:bodyPr/>
          <a:lstStyle/>
          <a:p>
            <a:r>
              <a:rPr lang="es-MX" dirty="0"/>
              <a:t>Locales</a:t>
            </a:r>
          </a:p>
        </p:txBody>
      </p:sp>
      <p:graphicFrame>
        <p:nvGraphicFramePr>
          <p:cNvPr id="11" name="Marcador de contenido 10">
            <a:extLst>
              <a:ext uri="{FF2B5EF4-FFF2-40B4-BE49-F238E27FC236}">
                <a16:creationId xmlns:a16="http://schemas.microsoft.com/office/drawing/2014/main" id="{55A1AB5C-B1D1-445B-9DC4-ABF1CA6743C8}"/>
              </a:ext>
            </a:extLst>
          </p:cNvPr>
          <p:cNvGraphicFramePr>
            <a:graphicFrameLocks noGrp="1"/>
          </p:cNvGraphicFramePr>
          <p:nvPr>
            <p:ph sz="half" idx="2"/>
            <p:extLst>
              <p:ext uri="{D42A27DB-BD31-4B8C-83A1-F6EECF244321}">
                <p14:modId xmlns:p14="http://schemas.microsoft.com/office/powerpoint/2010/main" val="1172503081"/>
              </p:ext>
            </p:extLst>
          </p:nvPr>
        </p:nvGraphicFramePr>
        <p:xfrm>
          <a:off x="941388" y="2909888"/>
          <a:ext cx="3611563" cy="3708400"/>
        </p:xfrm>
        <a:graphic>
          <a:graphicData uri="http://schemas.openxmlformats.org/drawingml/2006/table">
            <a:tbl>
              <a:tblPr firstRow="1" bandRow="1">
                <a:tableStyleId>{5C22544A-7EE6-4342-B048-85BDC9FD1C3A}</a:tableStyleId>
              </a:tblPr>
              <a:tblGrid>
                <a:gridCol w="1167882">
                  <a:extLst>
                    <a:ext uri="{9D8B030D-6E8A-4147-A177-3AD203B41FA5}">
                      <a16:colId xmlns:a16="http://schemas.microsoft.com/office/drawing/2014/main" val="3353947585"/>
                    </a:ext>
                  </a:extLst>
                </a:gridCol>
                <a:gridCol w="2443681">
                  <a:extLst>
                    <a:ext uri="{9D8B030D-6E8A-4147-A177-3AD203B41FA5}">
                      <a16:colId xmlns:a16="http://schemas.microsoft.com/office/drawing/2014/main" val="1773269524"/>
                    </a:ext>
                  </a:extLst>
                </a:gridCol>
              </a:tblGrid>
              <a:tr h="370840">
                <a:tc>
                  <a:txBody>
                    <a:bodyPr/>
                    <a:lstStyle/>
                    <a:p>
                      <a:r>
                        <a:rPr lang="es-MX" dirty="0"/>
                        <a:t>Dirección</a:t>
                      </a:r>
                    </a:p>
                  </a:txBody>
                  <a:tcPr marL="81739" marR="81739"/>
                </a:tc>
                <a:tc>
                  <a:txBody>
                    <a:bodyPr/>
                    <a:lstStyle/>
                    <a:p>
                      <a:r>
                        <a:rPr lang="es-MX" dirty="0"/>
                        <a:t>Uso</a:t>
                      </a:r>
                    </a:p>
                  </a:txBody>
                  <a:tcPr marL="81739" marR="81739"/>
                </a:tc>
                <a:extLst>
                  <a:ext uri="{0D108BD9-81ED-4DB2-BD59-A6C34878D82A}">
                    <a16:rowId xmlns:a16="http://schemas.microsoft.com/office/drawing/2014/main" val="3303697508"/>
                  </a:ext>
                </a:extLst>
              </a:tr>
              <a:tr h="370840">
                <a:tc>
                  <a:txBody>
                    <a:bodyPr/>
                    <a:lstStyle/>
                    <a:p>
                      <a:r>
                        <a:rPr lang="es-MX" dirty="0"/>
                        <a:t>224.0.0.0</a:t>
                      </a:r>
                    </a:p>
                  </a:txBody>
                  <a:tcPr marL="81739" marR="81739"/>
                </a:tc>
                <a:tc>
                  <a:txBody>
                    <a:bodyPr/>
                    <a:lstStyle/>
                    <a:p>
                      <a:r>
                        <a:rPr lang="es-MX" dirty="0"/>
                        <a:t>Reservada</a:t>
                      </a:r>
                    </a:p>
                  </a:txBody>
                  <a:tcPr marL="81739" marR="81739"/>
                </a:tc>
                <a:extLst>
                  <a:ext uri="{0D108BD9-81ED-4DB2-BD59-A6C34878D82A}">
                    <a16:rowId xmlns:a16="http://schemas.microsoft.com/office/drawing/2014/main" val="1656460611"/>
                  </a:ext>
                </a:extLst>
              </a:tr>
              <a:tr h="370840">
                <a:tc>
                  <a:txBody>
                    <a:bodyPr/>
                    <a:lstStyle/>
                    <a:p>
                      <a:r>
                        <a:rPr lang="es-MX" dirty="0"/>
                        <a:t>224.0.0.1</a:t>
                      </a:r>
                    </a:p>
                  </a:txBody>
                  <a:tcPr marL="81739" marR="81739"/>
                </a:tc>
                <a:tc>
                  <a:txBody>
                    <a:bodyPr/>
                    <a:lstStyle/>
                    <a:p>
                      <a:r>
                        <a:rPr lang="es-MX" dirty="0"/>
                        <a:t>Host con soporte </a:t>
                      </a:r>
                      <a:r>
                        <a:rPr lang="es-MX" dirty="0" err="1"/>
                        <a:t>multicast</a:t>
                      </a:r>
                      <a:endParaRPr lang="es-MX" dirty="0"/>
                    </a:p>
                  </a:txBody>
                  <a:tcPr marL="81739" marR="81739"/>
                </a:tc>
                <a:extLst>
                  <a:ext uri="{0D108BD9-81ED-4DB2-BD59-A6C34878D82A}">
                    <a16:rowId xmlns:a16="http://schemas.microsoft.com/office/drawing/2014/main" val="1342399814"/>
                  </a:ext>
                </a:extLst>
              </a:tr>
              <a:tr h="370840">
                <a:tc>
                  <a:txBody>
                    <a:bodyPr/>
                    <a:lstStyle/>
                    <a:p>
                      <a:r>
                        <a:rPr lang="es-MX" dirty="0"/>
                        <a:t>224.0.0.2</a:t>
                      </a:r>
                    </a:p>
                  </a:txBody>
                  <a:tcPr marL="81739" marR="81739"/>
                </a:tc>
                <a:tc>
                  <a:txBody>
                    <a:bodyPr/>
                    <a:lstStyle/>
                    <a:p>
                      <a:r>
                        <a:rPr lang="es-MX" dirty="0" err="1"/>
                        <a:t>Routers</a:t>
                      </a:r>
                      <a:r>
                        <a:rPr lang="es-MX" dirty="0"/>
                        <a:t> con soporte </a:t>
                      </a:r>
                      <a:r>
                        <a:rPr lang="es-MX" dirty="0" err="1"/>
                        <a:t>multicast</a:t>
                      </a:r>
                      <a:endParaRPr lang="es-MX" dirty="0"/>
                    </a:p>
                  </a:txBody>
                  <a:tcPr marL="81739" marR="81739"/>
                </a:tc>
                <a:extLst>
                  <a:ext uri="{0D108BD9-81ED-4DB2-BD59-A6C34878D82A}">
                    <a16:rowId xmlns:a16="http://schemas.microsoft.com/office/drawing/2014/main" val="85388151"/>
                  </a:ext>
                </a:extLst>
              </a:tr>
              <a:tr h="370840">
                <a:tc>
                  <a:txBody>
                    <a:bodyPr/>
                    <a:lstStyle/>
                    <a:p>
                      <a:r>
                        <a:rPr lang="es-MX" dirty="0"/>
                        <a:t>224.0.0.4</a:t>
                      </a:r>
                    </a:p>
                  </a:txBody>
                  <a:tcPr marL="81739" marR="81739"/>
                </a:tc>
                <a:tc>
                  <a:txBody>
                    <a:bodyPr/>
                    <a:lstStyle/>
                    <a:p>
                      <a:r>
                        <a:rPr lang="es-MX" dirty="0" err="1"/>
                        <a:t>Routers</a:t>
                      </a:r>
                      <a:r>
                        <a:rPr lang="es-MX" dirty="0"/>
                        <a:t> DVMRP </a:t>
                      </a:r>
                    </a:p>
                  </a:txBody>
                  <a:tcPr marL="81739" marR="81739"/>
                </a:tc>
                <a:extLst>
                  <a:ext uri="{0D108BD9-81ED-4DB2-BD59-A6C34878D82A}">
                    <a16:rowId xmlns:a16="http://schemas.microsoft.com/office/drawing/2014/main" val="3333982845"/>
                  </a:ext>
                </a:extLst>
              </a:tr>
              <a:tr h="370840">
                <a:tc>
                  <a:txBody>
                    <a:bodyPr/>
                    <a:lstStyle/>
                    <a:p>
                      <a:r>
                        <a:rPr lang="es-MX" dirty="0"/>
                        <a:t>224.0.0.5</a:t>
                      </a:r>
                    </a:p>
                  </a:txBody>
                  <a:tcPr marL="81739" marR="81739"/>
                </a:tc>
                <a:tc>
                  <a:txBody>
                    <a:bodyPr/>
                    <a:lstStyle/>
                    <a:p>
                      <a:r>
                        <a:rPr lang="es-MX" dirty="0" err="1"/>
                        <a:t>Routers</a:t>
                      </a:r>
                      <a:r>
                        <a:rPr lang="es-MX" dirty="0"/>
                        <a:t> OSPF</a:t>
                      </a:r>
                    </a:p>
                  </a:txBody>
                  <a:tcPr marL="81739" marR="81739"/>
                </a:tc>
                <a:extLst>
                  <a:ext uri="{0D108BD9-81ED-4DB2-BD59-A6C34878D82A}">
                    <a16:rowId xmlns:a16="http://schemas.microsoft.com/office/drawing/2014/main" val="18442572"/>
                  </a:ext>
                </a:extLst>
              </a:tr>
              <a:tr h="370840">
                <a:tc>
                  <a:txBody>
                    <a:bodyPr/>
                    <a:lstStyle/>
                    <a:p>
                      <a:r>
                        <a:rPr lang="es-MX" dirty="0"/>
                        <a:t>224.0.0.6</a:t>
                      </a:r>
                    </a:p>
                  </a:txBody>
                  <a:tcPr marL="81739" marR="81739"/>
                </a:tc>
                <a:tc>
                  <a:txBody>
                    <a:bodyPr/>
                    <a:lstStyle/>
                    <a:p>
                      <a:r>
                        <a:rPr lang="es-MX" dirty="0" err="1"/>
                        <a:t>Routers</a:t>
                      </a:r>
                      <a:r>
                        <a:rPr lang="es-MX" dirty="0"/>
                        <a:t> OSPF designado</a:t>
                      </a:r>
                    </a:p>
                  </a:txBody>
                  <a:tcPr marL="81739" marR="81739"/>
                </a:tc>
                <a:extLst>
                  <a:ext uri="{0D108BD9-81ED-4DB2-BD59-A6C34878D82A}">
                    <a16:rowId xmlns:a16="http://schemas.microsoft.com/office/drawing/2014/main" val="1958171594"/>
                  </a:ext>
                </a:extLst>
              </a:tr>
              <a:tr h="370840">
                <a:tc>
                  <a:txBody>
                    <a:bodyPr/>
                    <a:lstStyle/>
                    <a:p>
                      <a:r>
                        <a:rPr lang="es-MX" dirty="0"/>
                        <a:t>224.0.0.9</a:t>
                      </a:r>
                    </a:p>
                  </a:txBody>
                  <a:tcPr marL="81739" marR="81739"/>
                </a:tc>
                <a:tc>
                  <a:txBody>
                    <a:bodyPr/>
                    <a:lstStyle/>
                    <a:p>
                      <a:r>
                        <a:rPr lang="es-MX" dirty="0" err="1"/>
                        <a:t>Routers</a:t>
                      </a:r>
                      <a:r>
                        <a:rPr lang="es-MX" dirty="0"/>
                        <a:t> RIPv2</a:t>
                      </a:r>
                    </a:p>
                  </a:txBody>
                  <a:tcPr marL="81739" marR="81739"/>
                </a:tc>
                <a:extLst>
                  <a:ext uri="{0D108BD9-81ED-4DB2-BD59-A6C34878D82A}">
                    <a16:rowId xmlns:a16="http://schemas.microsoft.com/office/drawing/2014/main" val="210506057"/>
                  </a:ext>
                </a:extLst>
              </a:tr>
              <a:tr h="370840">
                <a:tc>
                  <a:txBody>
                    <a:bodyPr/>
                    <a:lstStyle/>
                    <a:p>
                      <a:r>
                        <a:rPr lang="es-MX" dirty="0"/>
                        <a:t>224.0.0.10</a:t>
                      </a:r>
                    </a:p>
                  </a:txBody>
                  <a:tcPr marL="81739" marR="81739"/>
                </a:tc>
                <a:tc>
                  <a:txBody>
                    <a:bodyPr/>
                    <a:lstStyle/>
                    <a:p>
                      <a:r>
                        <a:rPr lang="es-MX" dirty="0" err="1"/>
                        <a:t>Routers</a:t>
                      </a:r>
                      <a:r>
                        <a:rPr lang="es-MX" dirty="0"/>
                        <a:t> IGRP</a:t>
                      </a:r>
                    </a:p>
                  </a:txBody>
                  <a:tcPr marL="81739" marR="81739"/>
                </a:tc>
                <a:extLst>
                  <a:ext uri="{0D108BD9-81ED-4DB2-BD59-A6C34878D82A}">
                    <a16:rowId xmlns:a16="http://schemas.microsoft.com/office/drawing/2014/main" val="889809936"/>
                  </a:ext>
                </a:extLst>
              </a:tr>
              <a:tr h="370840">
                <a:tc>
                  <a:txBody>
                    <a:bodyPr/>
                    <a:lstStyle/>
                    <a:p>
                      <a:r>
                        <a:rPr lang="es-MX" dirty="0"/>
                        <a:t>224.0.0.11</a:t>
                      </a:r>
                    </a:p>
                  </a:txBody>
                  <a:tcPr marL="81739" marR="81739"/>
                </a:tc>
                <a:tc>
                  <a:txBody>
                    <a:bodyPr/>
                    <a:lstStyle/>
                    <a:p>
                      <a:r>
                        <a:rPr lang="es-MX" dirty="0"/>
                        <a:t>Agentes </a:t>
                      </a:r>
                      <a:r>
                        <a:rPr lang="es-MX" dirty="0" err="1"/>
                        <a:t>móvilrd</a:t>
                      </a:r>
                      <a:endParaRPr lang="es-MX" dirty="0"/>
                    </a:p>
                  </a:txBody>
                  <a:tcPr marL="81739" marR="81739"/>
                </a:tc>
                <a:extLst>
                  <a:ext uri="{0D108BD9-81ED-4DB2-BD59-A6C34878D82A}">
                    <a16:rowId xmlns:a16="http://schemas.microsoft.com/office/drawing/2014/main" val="3511328867"/>
                  </a:ext>
                </a:extLst>
              </a:tr>
            </a:tbl>
          </a:graphicData>
        </a:graphic>
      </p:graphicFrame>
      <p:sp>
        <p:nvSpPr>
          <p:cNvPr id="8" name="Marcador de texto 7">
            <a:extLst>
              <a:ext uri="{FF2B5EF4-FFF2-40B4-BE49-F238E27FC236}">
                <a16:creationId xmlns:a16="http://schemas.microsoft.com/office/drawing/2014/main" id="{9B0D2C68-21BC-4860-BD15-00170D0C6598}"/>
              </a:ext>
            </a:extLst>
          </p:cNvPr>
          <p:cNvSpPr>
            <a:spLocks noGrp="1"/>
          </p:cNvSpPr>
          <p:nvPr>
            <p:ph type="body" sz="quarter" idx="3"/>
          </p:nvPr>
        </p:nvSpPr>
        <p:spPr/>
        <p:txBody>
          <a:bodyPr/>
          <a:lstStyle/>
          <a:p>
            <a:pPr algn="ctr"/>
            <a:r>
              <a:rPr lang="es-MX" dirty="0"/>
              <a:t>Globales</a:t>
            </a:r>
          </a:p>
        </p:txBody>
      </p:sp>
      <p:graphicFrame>
        <p:nvGraphicFramePr>
          <p:cNvPr id="10" name="Marcador de contenido 9">
            <a:extLst>
              <a:ext uri="{FF2B5EF4-FFF2-40B4-BE49-F238E27FC236}">
                <a16:creationId xmlns:a16="http://schemas.microsoft.com/office/drawing/2014/main" id="{192E1EBF-D24F-44A5-B910-42B0112F670F}"/>
              </a:ext>
            </a:extLst>
          </p:cNvPr>
          <p:cNvGraphicFramePr>
            <a:graphicFrameLocks noGrp="1"/>
          </p:cNvGraphicFramePr>
          <p:nvPr>
            <p:ph sz="quarter" idx="4"/>
            <p:extLst>
              <p:ext uri="{D42A27DB-BD31-4B8C-83A1-F6EECF244321}">
                <p14:modId xmlns:p14="http://schemas.microsoft.com/office/powerpoint/2010/main" val="3913024630"/>
              </p:ext>
            </p:extLst>
          </p:nvPr>
        </p:nvGraphicFramePr>
        <p:xfrm>
          <a:off x="4975225" y="2909888"/>
          <a:ext cx="3611564" cy="3708400"/>
        </p:xfrm>
        <a:graphic>
          <a:graphicData uri="http://schemas.openxmlformats.org/drawingml/2006/table">
            <a:tbl>
              <a:tblPr firstRow="1" bandRow="1">
                <a:tableStyleId>{5C22544A-7EE6-4342-B048-85BDC9FD1C3A}</a:tableStyleId>
              </a:tblPr>
              <a:tblGrid>
                <a:gridCol w="1157272">
                  <a:extLst>
                    <a:ext uri="{9D8B030D-6E8A-4147-A177-3AD203B41FA5}">
                      <a16:colId xmlns:a16="http://schemas.microsoft.com/office/drawing/2014/main" val="3490012000"/>
                    </a:ext>
                  </a:extLst>
                </a:gridCol>
                <a:gridCol w="2454292">
                  <a:extLst>
                    <a:ext uri="{9D8B030D-6E8A-4147-A177-3AD203B41FA5}">
                      <a16:colId xmlns:a16="http://schemas.microsoft.com/office/drawing/2014/main" val="1370337219"/>
                    </a:ext>
                  </a:extLst>
                </a:gridCol>
              </a:tblGrid>
              <a:tr h="370840">
                <a:tc>
                  <a:txBody>
                    <a:bodyPr/>
                    <a:lstStyle/>
                    <a:p>
                      <a:r>
                        <a:rPr lang="es-MX" dirty="0"/>
                        <a:t>Dirección</a:t>
                      </a:r>
                    </a:p>
                  </a:txBody>
                  <a:tcPr marL="81707" marR="81707"/>
                </a:tc>
                <a:tc>
                  <a:txBody>
                    <a:bodyPr/>
                    <a:lstStyle/>
                    <a:p>
                      <a:r>
                        <a:rPr lang="es-MX" dirty="0"/>
                        <a:t>Uso</a:t>
                      </a:r>
                    </a:p>
                  </a:txBody>
                  <a:tcPr marL="81707" marR="81707"/>
                </a:tc>
                <a:extLst>
                  <a:ext uri="{0D108BD9-81ED-4DB2-BD59-A6C34878D82A}">
                    <a16:rowId xmlns:a16="http://schemas.microsoft.com/office/drawing/2014/main" val="941890141"/>
                  </a:ext>
                </a:extLst>
              </a:tr>
              <a:tr h="370840">
                <a:tc>
                  <a:txBody>
                    <a:bodyPr/>
                    <a:lstStyle/>
                    <a:p>
                      <a:r>
                        <a:rPr lang="es-MX" dirty="0"/>
                        <a:t>224.0.1.1</a:t>
                      </a:r>
                    </a:p>
                  </a:txBody>
                  <a:tcPr marL="81707" marR="81707"/>
                </a:tc>
                <a:tc>
                  <a:txBody>
                    <a:bodyPr/>
                    <a:lstStyle/>
                    <a:p>
                      <a:r>
                        <a:rPr lang="es-MX" dirty="0"/>
                        <a:t>NTP – Network Time </a:t>
                      </a:r>
                      <a:r>
                        <a:rPr lang="es-MX" dirty="0" err="1"/>
                        <a:t>protocol</a:t>
                      </a:r>
                      <a:endParaRPr lang="es-MX" dirty="0"/>
                    </a:p>
                  </a:txBody>
                  <a:tcPr marL="81707" marR="81707"/>
                </a:tc>
                <a:extLst>
                  <a:ext uri="{0D108BD9-81ED-4DB2-BD59-A6C34878D82A}">
                    <a16:rowId xmlns:a16="http://schemas.microsoft.com/office/drawing/2014/main" val="1795991066"/>
                  </a:ext>
                </a:extLst>
              </a:tr>
              <a:tr h="370840">
                <a:tc>
                  <a:txBody>
                    <a:bodyPr/>
                    <a:lstStyle/>
                    <a:p>
                      <a:r>
                        <a:rPr lang="es-MX" dirty="0"/>
                        <a:t>224.0.1.7</a:t>
                      </a:r>
                    </a:p>
                  </a:txBody>
                  <a:tcPr marL="81707" marR="81707"/>
                </a:tc>
                <a:tc>
                  <a:txBody>
                    <a:bodyPr/>
                    <a:lstStyle/>
                    <a:p>
                      <a:r>
                        <a:rPr lang="es-MX" dirty="0"/>
                        <a:t>Noticias en audio</a:t>
                      </a:r>
                    </a:p>
                  </a:txBody>
                  <a:tcPr marL="81707" marR="81707"/>
                </a:tc>
                <a:extLst>
                  <a:ext uri="{0D108BD9-81ED-4DB2-BD59-A6C34878D82A}">
                    <a16:rowId xmlns:a16="http://schemas.microsoft.com/office/drawing/2014/main" val="3705708842"/>
                  </a:ext>
                </a:extLst>
              </a:tr>
              <a:tr h="370840">
                <a:tc>
                  <a:txBody>
                    <a:bodyPr/>
                    <a:lstStyle/>
                    <a:p>
                      <a:r>
                        <a:rPr lang="es-MX" dirty="0"/>
                        <a:t>224.0.1.12</a:t>
                      </a:r>
                    </a:p>
                  </a:txBody>
                  <a:tcPr marL="81707" marR="81707"/>
                </a:tc>
                <a:tc>
                  <a:txBody>
                    <a:bodyPr/>
                    <a:lstStyle/>
                    <a:p>
                      <a:r>
                        <a:rPr lang="es-MX" dirty="0"/>
                        <a:t>Video IETF – 1</a:t>
                      </a:r>
                    </a:p>
                  </a:txBody>
                  <a:tcPr marL="81707" marR="81707"/>
                </a:tc>
                <a:extLst>
                  <a:ext uri="{0D108BD9-81ED-4DB2-BD59-A6C34878D82A}">
                    <a16:rowId xmlns:a16="http://schemas.microsoft.com/office/drawing/2014/main" val="4075147054"/>
                  </a:ext>
                </a:extLst>
              </a:tr>
              <a:tr h="370840">
                <a:tc>
                  <a:txBody>
                    <a:bodyPr/>
                    <a:lstStyle/>
                    <a:p>
                      <a:r>
                        <a:rPr lang="es-MX" dirty="0"/>
                        <a:t>224.0.1.16</a:t>
                      </a:r>
                    </a:p>
                  </a:txBody>
                  <a:tcPr marL="81707" marR="81707"/>
                </a:tc>
                <a:tc>
                  <a:txBody>
                    <a:bodyPr/>
                    <a:lstStyle/>
                    <a:p>
                      <a:r>
                        <a:rPr lang="es-MX" dirty="0"/>
                        <a:t>Servicio de música</a:t>
                      </a:r>
                    </a:p>
                  </a:txBody>
                  <a:tcPr marL="81707" marR="81707"/>
                </a:tc>
                <a:extLst>
                  <a:ext uri="{0D108BD9-81ED-4DB2-BD59-A6C34878D82A}">
                    <a16:rowId xmlns:a16="http://schemas.microsoft.com/office/drawing/2014/main" val="3919336163"/>
                  </a:ext>
                </a:extLst>
              </a:tr>
              <a:tr h="370840">
                <a:tc>
                  <a:txBody>
                    <a:bodyPr/>
                    <a:lstStyle/>
                    <a:p>
                      <a:r>
                        <a:rPr lang="es-MX" dirty="0"/>
                        <a:t>224.1.1.39</a:t>
                      </a:r>
                    </a:p>
                  </a:txBody>
                  <a:tcPr marL="81707" marR="81707"/>
                </a:tc>
                <a:tc>
                  <a:txBody>
                    <a:bodyPr/>
                    <a:lstStyle/>
                    <a:p>
                      <a:r>
                        <a:rPr lang="es-MX" dirty="0"/>
                        <a:t>Anuncio RP (PIM)</a:t>
                      </a:r>
                    </a:p>
                  </a:txBody>
                  <a:tcPr marL="81707" marR="81707"/>
                </a:tc>
                <a:extLst>
                  <a:ext uri="{0D108BD9-81ED-4DB2-BD59-A6C34878D82A}">
                    <a16:rowId xmlns:a16="http://schemas.microsoft.com/office/drawing/2014/main" val="3091117720"/>
                  </a:ext>
                </a:extLst>
              </a:tr>
              <a:tr h="370840">
                <a:tc>
                  <a:txBody>
                    <a:bodyPr/>
                    <a:lstStyle/>
                    <a:p>
                      <a:r>
                        <a:rPr lang="es-MX" dirty="0"/>
                        <a:t>224.0.1.40</a:t>
                      </a:r>
                    </a:p>
                  </a:txBody>
                  <a:tcPr marL="81707" marR="81707"/>
                </a:tc>
                <a:tc>
                  <a:txBody>
                    <a:bodyPr/>
                    <a:lstStyle/>
                    <a:p>
                      <a:r>
                        <a:rPr lang="es-MX" dirty="0"/>
                        <a:t>Descubrimiento RP (PIM)</a:t>
                      </a:r>
                    </a:p>
                  </a:txBody>
                  <a:tcPr marL="81707" marR="81707"/>
                </a:tc>
                <a:extLst>
                  <a:ext uri="{0D108BD9-81ED-4DB2-BD59-A6C34878D82A}">
                    <a16:rowId xmlns:a16="http://schemas.microsoft.com/office/drawing/2014/main" val="2037917133"/>
                  </a:ext>
                </a:extLst>
              </a:tr>
              <a:tr h="370840">
                <a:tc>
                  <a:txBody>
                    <a:bodyPr/>
                    <a:lstStyle/>
                    <a:p>
                      <a:r>
                        <a:rPr lang="es-MX" dirty="0"/>
                        <a:t>224.0.1.41</a:t>
                      </a:r>
                    </a:p>
                  </a:txBody>
                  <a:tcPr marL="81707" marR="81707"/>
                </a:tc>
                <a:tc>
                  <a:txBody>
                    <a:bodyPr/>
                    <a:lstStyle/>
                    <a:p>
                      <a:r>
                        <a:rPr lang="es-MX" dirty="0"/>
                        <a:t>Gatekeepers (H.323)</a:t>
                      </a:r>
                    </a:p>
                  </a:txBody>
                  <a:tcPr marL="81707" marR="81707"/>
                </a:tc>
                <a:extLst>
                  <a:ext uri="{0D108BD9-81ED-4DB2-BD59-A6C34878D82A}">
                    <a16:rowId xmlns:a16="http://schemas.microsoft.com/office/drawing/2014/main" val="3427544688"/>
                  </a:ext>
                </a:extLst>
              </a:tr>
              <a:tr h="370840">
                <a:tc>
                  <a:txBody>
                    <a:bodyPr/>
                    <a:lstStyle/>
                    <a:p>
                      <a:r>
                        <a:rPr lang="es-MX" dirty="0"/>
                        <a:t>224.0.1.52</a:t>
                      </a:r>
                    </a:p>
                  </a:txBody>
                  <a:tcPr marL="81707" marR="81707"/>
                </a:tc>
                <a:tc>
                  <a:txBody>
                    <a:bodyPr/>
                    <a:lstStyle/>
                    <a:p>
                      <a:r>
                        <a:rPr lang="es-MX" dirty="0"/>
                        <a:t>Directorio VCR de </a:t>
                      </a:r>
                      <a:r>
                        <a:rPr lang="es-MX" dirty="0" err="1"/>
                        <a:t>MBone</a:t>
                      </a:r>
                      <a:endParaRPr lang="es-MX" dirty="0"/>
                    </a:p>
                  </a:txBody>
                  <a:tcPr marL="81707" marR="81707"/>
                </a:tc>
                <a:extLst>
                  <a:ext uri="{0D108BD9-81ED-4DB2-BD59-A6C34878D82A}">
                    <a16:rowId xmlns:a16="http://schemas.microsoft.com/office/drawing/2014/main" val="2155611135"/>
                  </a:ext>
                </a:extLst>
              </a:tr>
              <a:tr h="370840">
                <a:tc>
                  <a:txBody>
                    <a:bodyPr/>
                    <a:lstStyle/>
                    <a:p>
                      <a:r>
                        <a:rPr lang="es-MX" dirty="0"/>
                        <a:t>224.0.1.68</a:t>
                      </a:r>
                    </a:p>
                  </a:txBody>
                  <a:tcPr marL="81707" marR="81707"/>
                </a:tc>
                <a:tc>
                  <a:txBody>
                    <a:bodyPr/>
                    <a:lstStyle/>
                    <a:p>
                      <a:r>
                        <a:rPr lang="es-MX" dirty="0"/>
                        <a:t>Protocolo MADCAP</a:t>
                      </a:r>
                    </a:p>
                  </a:txBody>
                  <a:tcPr marL="81707" marR="81707"/>
                </a:tc>
                <a:extLst>
                  <a:ext uri="{0D108BD9-81ED-4DB2-BD59-A6C34878D82A}">
                    <a16:rowId xmlns:a16="http://schemas.microsoft.com/office/drawing/2014/main" val="3126752287"/>
                  </a:ext>
                </a:extLst>
              </a:tr>
            </a:tbl>
          </a:graphicData>
        </a:graphic>
      </p:graphicFrame>
    </p:spTree>
    <p:extLst>
      <p:ext uri="{BB962C8B-B14F-4D97-AF65-F5344CB8AC3E}">
        <p14:creationId xmlns:p14="http://schemas.microsoft.com/office/powerpoint/2010/main" val="1382664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0FC19-B9BD-4BDD-B02E-EF02F04C9321}"/>
              </a:ext>
            </a:extLst>
          </p:cNvPr>
          <p:cNvSpPr>
            <a:spLocks noGrp="1"/>
          </p:cNvSpPr>
          <p:nvPr>
            <p:ph type="title"/>
          </p:nvPr>
        </p:nvSpPr>
        <p:spPr/>
        <p:txBody>
          <a:bodyPr>
            <a:normAutofit fontScale="90000"/>
          </a:bodyPr>
          <a:lstStyle/>
          <a:p>
            <a:r>
              <a:rPr lang="es-MX" dirty="0"/>
              <a:t>2.2.2 Resolución de direcciones de multidifusión lógicas a físicas</a:t>
            </a:r>
          </a:p>
        </p:txBody>
      </p:sp>
      <p:sp>
        <p:nvSpPr>
          <p:cNvPr id="3" name="Marcador de texto 2">
            <a:extLst>
              <a:ext uri="{FF2B5EF4-FFF2-40B4-BE49-F238E27FC236}">
                <a16:creationId xmlns:a16="http://schemas.microsoft.com/office/drawing/2014/main" id="{25B95E52-7572-48DE-BB31-E4803AE1CDA4}"/>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090212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0992CB-DAE5-4D40-82AE-83B8D48396C6}"/>
              </a:ext>
            </a:extLst>
          </p:cNvPr>
          <p:cNvSpPr>
            <a:spLocks noGrp="1"/>
          </p:cNvSpPr>
          <p:nvPr>
            <p:ph type="title"/>
          </p:nvPr>
        </p:nvSpPr>
        <p:spPr>
          <a:xfrm>
            <a:off x="938758" y="382385"/>
            <a:ext cx="7633742" cy="872314"/>
          </a:xfrm>
        </p:spPr>
        <p:txBody>
          <a:bodyPr>
            <a:normAutofit fontScale="90000"/>
          </a:bodyPr>
          <a:lstStyle/>
          <a:p>
            <a:r>
              <a:rPr lang="es-MX" dirty="0"/>
              <a:t>Resolución de direcciones </a:t>
            </a:r>
            <a:r>
              <a:rPr lang="es-MX" dirty="0" err="1"/>
              <a:t>multicast</a:t>
            </a:r>
            <a:endParaRPr lang="es-MX" dirty="0"/>
          </a:p>
        </p:txBody>
      </p:sp>
      <p:pic>
        <p:nvPicPr>
          <p:cNvPr id="5" name="Imagen 4">
            <a:extLst>
              <a:ext uri="{FF2B5EF4-FFF2-40B4-BE49-F238E27FC236}">
                <a16:creationId xmlns:a16="http://schemas.microsoft.com/office/drawing/2014/main" id="{3D0DB9BF-7754-4EA3-9871-A6DF2CC4CA6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09677" y="3043833"/>
            <a:ext cx="463206" cy="714151"/>
          </a:xfrm>
          <a:prstGeom prst="rect">
            <a:avLst/>
          </a:prstGeom>
        </p:spPr>
      </p:pic>
      <p:pic>
        <p:nvPicPr>
          <p:cNvPr id="6" name="Imagen 5">
            <a:extLst>
              <a:ext uri="{FF2B5EF4-FFF2-40B4-BE49-F238E27FC236}">
                <a16:creationId xmlns:a16="http://schemas.microsoft.com/office/drawing/2014/main" id="{3A1ECB9C-F974-4112-BE22-8B739C6E4EE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830657" y="4721167"/>
            <a:ext cx="539733" cy="597858"/>
          </a:xfrm>
          <a:prstGeom prst="rect">
            <a:avLst/>
          </a:prstGeom>
        </p:spPr>
      </p:pic>
      <p:pic>
        <p:nvPicPr>
          <p:cNvPr id="7" name="Imagen 6">
            <a:extLst>
              <a:ext uri="{FF2B5EF4-FFF2-40B4-BE49-F238E27FC236}">
                <a16:creationId xmlns:a16="http://schemas.microsoft.com/office/drawing/2014/main" id="{C46C9960-E170-4B79-922F-5864A5D76DF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939591" y="3200424"/>
            <a:ext cx="589341" cy="400970"/>
          </a:xfrm>
          <a:prstGeom prst="rect">
            <a:avLst/>
          </a:prstGeom>
        </p:spPr>
      </p:pic>
      <p:pic>
        <p:nvPicPr>
          <p:cNvPr id="8" name="Imagen 7">
            <a:extLst>
              <a:ext uri="{FF2B5EF4-FFF2-40B4-BE49-F238E27FC236}">
                <a16:creationId xmlns:a16="http://schemas.microsoft.com/office/drawing/2014/main" id="{3BE2481E-09A5-400B-AE98-AC2C11426E2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39724" y="4696436"/>
            <a:ext cx="539733" cy="597858"/>
          </a:xfrm>
          <a:prstGeom prst="rect">
            <a:avLst/>
          </a:prstGeom>
        </p:spPr>
      </p:pic>
      <p:pic>
        <p:nvPicPr>
          <p:cNvPr id="9" name="Imagen 8">
            <a:extLst>
              <a:ext uri="{FF2B5EF4-FFF2-40B4-BE49-F238E27FC236}">
                <a16:creationId xmlns:a16="http://schemas.microsoft.com/office/drawing/2014/main" id="{056E3B03-255A-4A7C-9E4C-78A64F4EDE8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70124" y="4757527"/>
            <a:ext cx="539733" cy="597858"/>
          </a:xfrm>
          <a:prstGeom prst="rect">
            <a:avLst/>
          </a:prstGeom>
        </p:spPr>
      </p:pic>
      <p:pic>
        <p:nvPicPr>
          <p:cNvPr id="10" name="Imagen 9">
            <a:extLst>
              <a:ext uri="{FF2B5EF4-FFF2-40B4-BE49-F238E27FC236}">
                <a16:creationId xmlns:a16="http://schemas.microsoft.com/office/drawing/2014/main" id="{CBCE19ED-340E-46AB-A54A-55358187D4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36913" y="3043832"/>
            <a:ext cx="463206" cy="714151"/>
          </a:xfrm>
          <a:prstGeom prst="rect">
            <a:avLst/>
          </a:prstGeom>
        </p:spPr>
      </p:pic>
      <p:pic>
        <p:nvPicPr>
          <p:cNvPr id="11" name="Imagen 10">
            <a:extLst>
              <a:ext uri="{FF2B5EF4-FFF2-40B4-BE49-F238E27FC236}">
                <a16:creationId xmlns:a16="http://schemas.microsoft.com/office/drawing/2014/main" id="{69808451-9E57-4292-ABDB-8B043929A7A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587997" y="3200424"/>
            <a:ext cx="603682" cy="400970"/>
          </a:xfrm>
          <a:prstGeom prst="rect">
            <a:avLst/>
          </a:prstGeom>
        </p:spPr>
      </p:pic>
      <p:pic>
        <p:nvPicPr>
          <p:cNvPr id="12" name="Imagen 11">
            <a:extLst>
              <a:ext uri="{FF2B5EF4-FFF2-40B4-BE49-F238E27FC236}">
                <a16:creationId xmlns:a16="http://schemas.microsoft.com/office/drawing/2014/main" id="{42CB2B94-CFB8-4EA5-BA7D-93D31660E49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060044" y="2993279"/>
            <a:ext cx="989708" cy="764704"/>
          </a:xfrm>
          <a:prstGeom prst="rect">
            <a:avLst/>
          </a:prstGeom>
        </p:spPr>
      </p:pic>
      <p:cxnSp>
        <p:nvCxnSpPr>
          <p:cNvPr id="14" name="Conector recto 13">
            <a:extLst>
              <a:ext uri="{FF2B5EF4-FFF2-40B4-BE49-F238E27FC236}">
                <a16:creationId xmlns:a16="http://schemas.microsoft.com/office/drawing/2014/main" id="{AABAE575-1335-439E-BAC2-E4EE568715D9}"/>
              </a:ext>
            </a:extLst>
          </p:cNvPr>
          <p:cNvCxnSpPr>
            <a:cxnSpLocks/>
            <a:stCxn id="5" idx="1"/>
            <a:endCxn id="7" idx="1"/>
          </p:cNvCxnSpPr>
          <p:nvPr/>
        </p:nvCxnSpPr>
        <p:spPr>
          <a:xfrm flipH="1">
            <a:off x="1528932" y="3400909"/>
            <a:ext cx="5807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3299D04B-CA79-4DA6-9FC9-9F43BF410BCB}"/>
              </a:ext>
            </a:extLst>
          </p:cNvPr>
          <p:cNvCxnSpPr>
            <a:cxnSpLocks/>
            <a:stCxn id="5" idx="3"/>
            <a:endCxn id="12" idx="1"/>
          </p:cNvCxnSpPr>
          <p:nvPr/>
        </p:nvCxnSpPr>
        <p:spPr>
          <a:xfrm flipV="1">
            <a:off x="2572883" y="3375631"/>
            <a:ext cx="1487161" cy="252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9078EC45-1ECB-4C22-BA3B-57D15ED01047}"/>
              </a:ext>
            </a:extLst>
          </p:cNvPr>
          <p:cNvCxnSpPr>
            <a:cxnSpLocks/>
          </p:cNvCxnSpPr>
          <p:nvPr/>
        </p:nvCxnSpPr>
        <p:spPr>
          <a:xfrm flipV="1">
            <a:off x="5019940" y="3388270"/>
            <a:ext cx="1487161" cy="252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A57C28BB-ADB7-4694-B453-4A7EB2DB246C}"/>
              </a:ext>
            </a:extLst>
          </p:cNvPr>
          <p:cNvCxnSpPr>
            <a:cxnSpLocks/>
          </p:cNvCxnSpPr>
          <p:nvPr/>
        </p:nvCxnSpPr>
        <p:spPr>
          <a:xfrm flipH="1">
            <a:off x="7007252" y="3433126"/>
            <a:ext cx="5807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angular 22">
            <a:extLst>
              <a:ext uri="{FF2B5EF4-FFF2-40B4-BE49-F238E27FC236}">
                <a16:creationId xmlns:a16="http://schemas.microsoft.com/office/drawing/2014/main" id="{7710C06E-B4BD-4C6F-80C3-22AC3B9680CB}"/>
              </a:ext>
            </a:extLst>
          </p:cNvPr>
          <p:cNvCxnSpPr>
            <a:cxnSpLocks/>
            <a:endCxn id="6" idx="3"/>
          </p:cNvCxnSpPr>
          <p:nvPr/>
        </p:nvCxnSpPr>
        <p:spPr>
          <a:xfrm rot="10800000" flipV="1">
            <a:off x="2370390" y="3601394"/>
            <a:ext cx="1684264" cy="1418702"/>
          </a:xfrm>
          <a:prstGeom prst="bentConnector3">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4CB8D6F8-B94C-4B6E-B76E-2DA755891463}"/>
              </a:ext>
            </a:extLst>
          </p:cNvPr>
          <p:cNvCxnSpPr>
            <a:cxnSpLocks/>
            <a:endCxn id="8" idx="1"/>
          </p:cNvCxnSpPr>
          <p:nvPr/>
        </p:nvCxnSpPr>
        <p:spPr>
          <a:xfrm>
            <a:off x="5019940" y="3601394"/>
            <a:ext cx="1419784" cy="1393971"/>
          </a:xfrm>
          <a:prstGeom prst="bentConnector3">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8F23DAC3-4314-4EEE-AC04-10CCF81DA176}"/>
              </a:ext>
            </a:extLst>
          </p:cNvPr>
          <p:cNvCxnSpPr>
            <a:stCxn id="12" idx="2"/>
            <a:endCxn id="9" idx="0"/>
          </p:cNvCxnSpPr>
          <p:nvPr/>
        </p:nvCxnSpPr>
        <p:spPr>
          <a:xfrm flipH="1">
            <a:off x="4539991" y="3757983"/>
            <a:ext cx="14907" cy="9995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B80D09F1-5F79-48C7-9F4B-1373805EA8AC}"/>
              </a:ext>
            </a:extLst>
          </p:cNvPr>
          <p:cNvSpPr/>
          <p:nvPr/>
        </p:nvSpPr>
        <p:spPr>
          <a:xfrm>
            <a:off x="3153628" y="3107995"/>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85F30F62-BA6D-47E3-876E-B9C39034A846}"/>
              </a:ext>
            </a:extLst>
          </p:cNvPr>
          <p:cNvSpPr/>
          <p:nvPr/>
        </p:nvSpPr>
        <p:spPr>
          <a:xfrm>
            <a:off x="5552396" y="3083722"/>
            <a:ext cx="393382" cy="1529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9561FA9F-F1DF-418D-A879-DD6A7BDCFD0D}"/>
              </a:ext>
            </a:extLst>
          </p:cNvPr>
          <p:cNvSpPr/>
          <p:nvPr/>
        </p:nvSpPr>
        <p:spPr>
          <a:xfrm rot="5400000">
            <a:off x="4577913" y="4169614"/>
            <a:ext cx="393382" cy="1529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E2790C71-CBF0-4EB7-A846-10EF13B2C729}"/>
              </a:ext>
            </a:extLst>
          </p:cNvPr>
          <p:cNvSpPr/>
          <p:nvPr/>
        </p:nvSpPr>
        <p:spPr>
          <a:xfrm rot="5400000">
            <a:off x="4138630" y="4165854"/>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1D7340BE-FC1C-46B8-AF1C-CDF38B2C4916}"/>
              </a:ext>
            </a:extLst>
          </p:cNvPr>
          <p:cNvSpPr/>
          <p:nvPr/>
        </p:nvSpPr>
        <p:spPr>
          <a:xfrm rot="5400000">
            <a:off x="3251998" y="4188013"/>
            <a:ext cx="393382" cy="1529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E4DA84A9-1F9F-4B56-A13E-942D8681D478}"/>
              </a:ext>
            </a:extLst>
          </p:cNvPr>
          <p:cNvSpPr/>
          <p:nvPr/>
        </p:nvSpPr>
        <p:spPr>
          <a:xfrm rot="5400000">
            <a:off x="2812715" y="4184253"/>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94D3BD7B-D572-44F9-8E28-EE43BB6D1AE1}"/>
              </a:ext>
            </a:extLst>
          </p:cNvPr>
          <p:cNvSpPr/>
          <p:nvPr/>
        </p:nvSpPr>
        <p:spPr>
          <a:xfrm rot="5400000">
            <a:off x="5767336" y="4188013"/>
            <a:ext cx="393382" cy="1529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439E6319-B52B-4613-A371-6E925627A4D3}"/>
              </a:ext>
            </a:extLst>
          </p:cNvPr>
          <p:cNvSpPr/>
          <p:nvPr/>
        </p:nvSpPr>
        <p:spPr>
          <a:xfrm rot="5400000">
            <a:off x="5328053" y="4184253"/>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7F134465-F82C-4CCB-95C2-C58C0B0D105D}"/>
              </a:ext>
            </a:extLst>
          </p:cNvPr>
          <p:cNvSpPr/>
          <p:nvPr/>
        </p:nvSpPr>
        <p:spPr>
          <a:xfrm rot="10800000">
            <a:off x="7158931" y="2560932"/>
            <a:ext cx="393382" cy="15292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a16="http://schemas.microsoft.com/office/drawing/2014/main" id="{DCD45D13-3E54-42B3-A82F-87B020577040}"/>
              </a:ext>
            </a:extLst>
          </p:cNvPr>
          <p:cNvSpPr/>
          <p:nvPr/>
        </p:nvSpPr>
        <p:spPr>
          <a:xfrm rot="10800000">
            <a:off x="2018709" y="2696580"/>
            <a:ext cx="393382" cy="15292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CuadroTexto 41">
            <a:extLst>
              <a:ext uri="{FF2B5EF4-FFF2-40B4-BE49-F238E27FC236}">
                <a16:creationId xmlns:a16="http://schemas.microsoft.com/office/drawing/2014/main" id="{F5256051-D400-4DD6-87A6-0F0611E60871}"/>
              </a:ext>
            </a:extLst>
          </p:cNvPr>
          <p:cNvSpPr txBox="1"/>
          <p:nvPr/>
        </p:nvSpPr>
        <p:spPr>
          <a:xfrm>
            <a:off x="640047" y="2288950"/>
            <a:ext cx="1688604" cy="646331"/>
          </a:xfrm>
          <a:prstGeom prst="rect">
            <a:avLst/>
          </a:prstGeom>
          <a:noFill/>
        </p:spPr>
        <p:txBody>
          <a:bodyPr wrap="none" rtlCol="0">
            <a:spAutoFit/>
          </a:bodyPr>
          <a:lstStyle/>
          <a:p>
            <a:r>
              <a:rPr lang="es-MX" dirty="0"/>
              <a:t>Grupo </a:t>
            </a:r>
            <a:r>
              <a:rPr lang="es-MX" dirty="0" err="1"/>
              <a:t>multicast</a:t>
            </a:r>
            <a:endParaRPr lang="es-MX" dirty="0"/>
          </a:p>
          <a:p>
            <a:r>
              <a:rPr lang="es-MX" dirty="0"/>
              <a:t>224.128.0.1</a:t>
            </a:r>
          </a:p>
        </p:txBody>
      </p:sp>
      <p:sp>
        <p:nvSpPr>
          <p:cNvPr id="43" name="CuadroTexto 42">
            <a:extLst>
              <a:ext uri="{FF2B5EF4-FFF2-40B4-BE49-F238E27FC236}">
                <a16:creationId xmlns:a16="http://schemas.microsoft.com/office/drawing/2014/main" id="{3480AEAF-2834-4102-AE19-5B3998F35A28}"/>
              </a:ext>
            </a:extLst>
          </p:cNvPr>
          <p:cNvSpPr txBox="1"/>
          <p:nvPr/>
        </p:nvSpPr>
        <p:spPr>
          <a:xfrm>
            <a:off x="7066577" y="2156960"/>
            <a:ext cx="1688604" cy="646331"/>
          </a:xfrm>
          <a:prstGeom prst="rect">
            <a:avLst/>
          </a:prstGeom>
          <a:noFill/>
        </p:spPr>
        <p:txBody>
          <a:bodyPr wrap="none" rtlCol="0">
            <a:spAutoFit/>
          </a:bodyPr>
          <a:lstStyle/>
          <a:p>
            <a:r>
              <a:rPr lang="es-MX" dirty="0"/>
              <a:t>Grupo </a:t>
            </a:r>
            <a:r>
              <a:rPr lang="es-MX" dirty="0" err="1"/>
              <a:t>multicast</a:t>
            </a:r>
            <a:endParaRPr lang="es-MX" dirty="0"/>
          </a:p>
          <a:p>
            <a:pPr algn="r"/>
            <a:r>
              <a:rPr lang="es-MX" dirty="0"/>
              <a:t>225.0.0.1</a:t>
            </a:r>
          </a:p>
        </p:txBody>
      </p:sp>
      <p:sp>
        <p:nvSpPr>
          <p:cNvPr id="44" name="CuadroTexto 43">
            <a:extLst>
              <a:ext uri="{FF2B5EF4-FFF2-40B4-BE49-F238E27FC236}">
                <a16:creationId xmlns:a16="http://schemas.microsoft.com/office/drawing/2014/main" id="{37752822-E64A-40AD-AC34-25AE7D3EF47E}"/>
              </a:ext>
            </a:extLst>
          </p:cNvPr>
          <p:cNvSpPr txBox="1"/>
          <p:nvPr/>
        </p:nvSpPr>
        <p:spPr>
          <a:xfrm>
            <a:off x="3615104" y="2274356"/>
            <a:ext cx="2339551" cy="369332"/>
          </a:xfrm>
          <a:prstGeom prst="rect">
            <a:avLst/>
          </a:prstGeom>
          <a:noFill/>
        </p:spPr>
        <p:txBody>
          <a:bodyPr wrap="none" rtlCol="0">
            <a:spAutoFit/>
          </a:bodyPr>
          <a:lstStyle/>
          <a:p>
            <a:r>
              <a:rPr lang="es-MX" dirty="0"/>
              <a:t>D.D. 01:00:5E:00:00:01</a:t>
            </a:r>
          </a:p>
        </p:txBody>
      </p:sp>
      <p:cxnSp>
        <p:nvCxnSpPr>
          <p:cNvPr id="46" name="Conector recto 45">
            <a:extLst>
              <a:ext uri="{FF2B5EF4-FFF2-40B4-BE49-F238E27FC236}">
                <a16:creationId xmlns:a16="http://schemas.microsoft.com/office/drawing/2014/main" id="{31E1CBDB-939B-4E40-9A79-801F5E85B38C}"/>
              </a:ext>
            </a:extLst>
          </p:cNvPr>
          <p:cNvCxnSpPr>
            <a:endCxn id="33" idx="0"/>
          </p:cNvCxnSpPr>
          <p:nvPr/>
        </p:nvCxnSpPr>
        <p:spPr>
          <a:xfrm>
            <a:off x="5448284" y="2703832"/>
            <a:ext cx="300803" cy="379890"/>
          </a:xfrm>
          <a:prstGeom prst="line">
            <a:avLst/>
          </a:prstGeom>
          <a:ln w="25400">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62B572A1-9ECB-45BE-A63B-6F6FB849C3D2}"/>
              </a:ext>
            </a:extLst>
          </p:cNvPr>
          <p:cNvCxnSpPr>
            <a:cxnSpLocks/>
            <a:endCxn id="32" idx="0"/>
          </p:cNvCxnSpPr>
          <p:nvPr/>
        </p:nvCxnSpPr>
        <p:spPr>
          <a:xfrm flipH="1">
            <a:off x="3350319" y="2713852"/>
            <a:ext cx="418158" cy="394143"/>
          </a:xfrm>
          <a:prstGeom prst="line">
            <a:avLst/>
          </a:prstGeom>
          <a:ln w="25400">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F4E0A918-E98F-4496-85A5-AEC84014E158}"/>
              </a:ext>
            </a:extLst>
          </p:cNvPr>
          <p:cNvSpPr txBox="1"/>
          <p:nvPr/>
        </p:nvSpPr>
        <p:spPr>
          <a:xfrm>
            <a:off x="586379" y="4723447"/>
            <a:ext cx="1293944" cy="646331"/>
          </a:xfrm>
          <a:prstGeom prst="rect">
            <a:avLst/>
          </a:prstGeom>
          <a:noFill/>
        </p:spPr>
        <p:txBody>
          <a:bodyPr wrap="none" rtlCol="0">
            <a:spAutoFit/>
          </a:bodyPr>
          <a:lstStyle/>
          <a:p>
            <a:pPr algn="r"/>
            <a:r>
              <a:rPr lang="es-MX" dirty="0"/>
              <a:t>Unido a</a:t>
            </a:r>
          </a:p>
          <a:p>
            <a:pPr algn="r"/>
            <a:r>
              <a:rPr lang="es-MX" dirty="0"/>
              <a:t>224.128.0.1</a:t>
            </a:r>
          </a:p>
        </p:txBody>
      </p:sp>
      <p:sp>
        <p:nvSpPr>
          <p:cNvPr id="51" name="CuadroTexto 50">
            <a:extLst>
              <a:ext uri="{FF2B5EF4-FFF2-40B4-BE49-F238E27FC236}">
                <a16:creationId xmlns:a16="http://schemas.microsoft.com/office/drawing/2014/main" id="{4354390D-15CE-486F-9B9C-877AB15B614A}"/>
              </a:ext>
            </a:extLst>
          </p:cNvPr>
          <p:cNvSpPr txBox="1"/>
          <p:nvPr/>
        </p:nvSpPr>
        <p:spPr>
          <a:xfrm>
            <a:off x="2955471" y="4760554"/>
            <a:ext cx="1293944" cy="646331"/>
          </a:xfrm>
          <a:prstGeom prst="rect">
            <a:avLst/>
          </a:prstGeom>
          <a:noFill/>
        </p:spPr>
        <p:txBody>
          <a:bodyPr wrap="none" rtlCol="0">
            <a:spAutoFit/>
          </a:bodyPr>
          <a:lstStyle/>
          <a:p>
            <a:pPr algn="r"/>
            <a:r>
              <a:rPr lang="es-MX" dirty="0"/>
              <a:t>Unido a</a:t>
            </a:r>
          </a:p>
          <a:p>
            <a:pPr algn="r"/>
            <a:r>
              <a:rPr lang="es-MX" dirty="0"/>
              <a:t>224.128.0.1</a:t>
            </a:r>
          </a:p>
        </p:txBody>
      </p:sp>
      <p:sp>
        <p:nvSpPr>
          <p:cNvPr id="52" name="CuadroTexto 51">
            <a:extLst>
              <a:ext uri="{FF2B5EF4-FFF2-40B4-BE49-F238E27FC236}">
                <a16:creationId xmlns:a16="http://schemas.microsoft.com/office/drawing/2014/main" id="{F63B9194-79F1-4CA4-8753-5D91EB694462}"/>
              </a:ext>
            </a:extLst>
          </p:cNvPr>
          <p:cNvSpPr txBox="1"/>
          <p:nvPr/>
        </p:nvSpPr>
        <p:spPr>
          <a:xfrm>
            <a:off x="7141174" y="4723447"/>
            <a:ext cx="1059906" cy="646331"/>
          </a:xfrm>
          <a:prstGeom prst="rect">
            <a:avLst/>
          </a:prstGeom>
          <a:noFill/>
        </p:spPr>
        <p:txBody>
          <a:bodyPr wrap="none" rtlCol="0">
            <a:spAutoFit/>
          </a:bodyPr>
          <a:lstStyle/>
          <a:p>
            <a:r>
              <a:rPr lang="es-MX" dirty="0"/>
              <a:t>Unido a</a:t>
            </a:r>
          </a:p>
          <a:p>
            <a:r>
              <a:rPr lang="es-MX" dirty="0"/>
              <a:t>225.0.0.1</a:t>
            </a:r>
          </a:p>
        </p:txBody>
      </p:sp>
      <p:sp>
        <p:nvSpPr>
          <p:cNvPr id="53" name="CuadroTexto 52">
            <a:extLst>
              <a:ext uri="{FF2B5EF4-FFF2-40B4-BE49-F238E27FC236}">
                <a16:creationId xmlns:a16="http://schemas.microsoft.com/office/drawing/2014/main" id="{F1339954-053C-417C-B90C-871FD2950154}"/>
              </a:ext>
            </a:extLst>
          </p:cNvPr>
          <p:cNvSpPr txBox="1"/>
          <p:nvPr/>
        </p:nvSpPr>
        <p:spPr>
          <a:xfrm>
            <a:off x="956800" y="5568501"/>
            <a:ext cx="1960793" cy="923330"/>
          </a:xfrm>
          <a:prstGeom prst="rect">
            <a:avLst/>
          </a:prstGeom>
          <a:noFill/>
        </p:spPr>
        <p:txBody>
          <a:bodyPr wrap="none" rtlCol="0">
            <a:spAutoFit/>
          </a:bodyPr>
          <a:lstStyle/>
          <a:p>
            <a:pPr algn="ctr"/>
            <a:r>
              <a:rPr lang="es-MX" dirty="0"/>
              <a:t>00:00:E8:5A:CA:6D</a:t>
            </a:r>
          </a:p>
          <a:p>
            <a:pPr algn="ctr"/>
            <a:r>
              <a:rPr lang="es-MX" dirty="0"/>
              <a:t>FF:FF:FF:FF:FF:FF</a:t>
            </a:r>
            <a:br>
              <a:rPr lang="es-MX" dirty="0"/>
            </a:br>
            <a:r>
              <a:rPr lang="es-MX" dirty="0"/>
              <a:t>01:00:5E:00:00:01</a:t>
            </a:r>
          </a:p>
        </p:txBody>
      </p:sp>
      <p:sp>
        <p:nvSpPr>
          <p:cNvPr id="54" name="CuadroTexto 53">
            <a:extLst>
              <a:ext uri="{FF2B5EF4-FFF2-40B4-BE49-F238E27FC236}">
                <a16:creationId xmlns:a16="http://schemas.microsoft.com/office/drawing/2014/main" id="{0A5E53E6-B096-4821-AF72-E4BCA9CE7D62}"/>
              </a:ext>
            </a:extLst>
          </p:cNvPr>
          <p:cNvSpPr txBox="1"/>
          <p:nvPr/>
        </p:nvSpPr>
        <p:spPr>
          <a:xfrm>
            <a:off x="3592404" y="5568501"/>
            <a:ext cx="1959191" cy="923330"/>
          </a:xfrm>
          <a:prstGeom prst="rect">
            <a:avLst/>
          </a:prstGeom>
          <a:noFill/>
        </p:spPr>
        <p:txBody>
          <a:bodyPr wrap="none" rtlCol="0">
            <a:spAutoFit/>
          </a:bodyPr>
          <a:lstStyle/>
          <a:p>
            <a:pPr algn="ctr"/>
            <a:r>
              <a:rPr lang="es-MX" dirty="0"/>
              <a:t>00:01:02:CD:90:AB</a:t>
            </a:r>
          </a:p>
          <a:p>
            <a:pPr algn="ctr"/>
            <a:r>
              <a:rPr lang="es-MX" dirty="0"/>
              <a:t>FF:FF:FF:FF:FF:FF</a:t>
            </a:r>
            <a:br>
              <a:rPr lang="es-MX" dirty="0"/>
            </a:br>
            <a:r>
              <a:rPr lang="es-MX" dirty="0"/>
              <a:t>01:00:5E:00:00:01</a:t>
            </a:r>
          </a:p>
        </p:txBody>
      </p:sp>
      <p:sp>
        <p:nvSpPr>
          <p:cNvPr id="55" name="CuadroTexto 54">
            <a:extLst>
              <a:ext uri="{FF2B5EF4-FFF2-40B4-BE49-F238E27FC236}">
                <a16:creationId xmlns:a16="http://schemas.microsoft.com/office/drawing/2014/main" id="{53E1446A-50BE-49FF-B128-A5DFAC8DF836}"/>
              </a:ext>
            </a:extLst>
          </p:cNvPr>
          <p:cNvSpPr txBox="1"/>
          <p:nvPr/>
        </p:nvSpPr>
        <p:spPr>
          <a:xfrm>
            <a:off x="5963753" y="5580489"/>
            <a:ext cx="1957587" cy="923330"/>
          </a:xfrm>
          <a:prstGeom prst="rect">
            <a:avLst/>
          </a:prstGeom>
          <a:noFill/>
        </p:spPr>
        <p:txBody>
          <a:bodyPr wrap="none" rtlCol="0">
            <a:spAutoFit/>
          </a:bodyPr>
          <a:lstStyle/>
          <a:p>
            <a:pPr algn="ctr"/>
            <a:r>
              <a:rPr lang="es-MX" dirty="0"/>
              <a:t>00:02:45:F3:5C:D3</a:t>
            </a:r>
          </a:p>
          <a:p>
            <a:pPr algn="ctr"/>
            <a:r>
              <a:rPr lang="es-MX" dirty="0"/>
              <a:t>FF:FF:FF:FF:FF:FF</a:t>
            </a:r>
            <a:br>
              <a:rPr lang="es-MX" dirty="0"/>
            </a:br>
            <a:r>
              <a:rPr lang="es-MX" dirty="0"/>
              <a:t>01:00:5E:00:00:01</a:t>
            </a:r>
          </a:p>
        </p:txBody>
      </p:sp>
    </p:spTree>
    <p:extLst>
      <p:ext uri="{BB962C8B-B14F-4D97-AF65-F5344CB8AC3E}">
        <p14:creationId xmlns:p14="http://schemas.microsoft.com/office/powerpoint/2010/main" val="282556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40C559E-AEB3-4B45-B7C8-D575BC1316FF}"/>
              </a:ext>
            </a:extLst>
          </p:cNvPr>
          <p:cNvSpPr>
            <a:spLocks noGrp="1"/>
          </p:cNvSpPr>
          <p:nvPr>
            <p:ph type="title"/>
          </p:nvPr>
        </p:nvSpPr>
        <p:spPr>
          <a:xfrm>
            <a:off x="942079" y="128823"/>
            <a:ext cx="7633742" cy="1492132"/>
          </a:xfrm>
        </p:spPr>
        <p:txBody>
          <a:bodyPr>
            <a:normAutofit fontScale="90000"/>
          </a:bodyPr>
          <a:lstStyle/>
          <a:p>
            <a:r>
              <a:rPr lang="es-MX" dirty="0"/>
              <a:t>Resolución de direcciones </a:t>
            </a:r>
            <a:r>
              <a:rPr lang="es-MX" dirty="0" err="1"/>
              <a:t>multicast</a:t>
            </a:r>
            <a:r>
              <a:rPr lang="es-MX" dirty="0"/>
              <a:t> IP a Ethernet</a:t>
            </a:r>
          </a:p>
        </p:txBody>
      </p:sp>
      <p:sp>
        <p:nvSpPr>
          <p:cNvPr id="5" name="Rectángulo 4">
            <a:extLst>
              <a:ext uri="{FF2B5EF4-FFF2-40B4-BE49-F238E27FC236}">
                <a16:creationId xmlns:a16="http://schemas.microsoft.com/office/drawing/2014/main" id="{EC56D173-00AE-415A-9E21-69B169E5D880}"/>
              </a:ext>
            </a:extLst>
          </p:cNvPr>
          <p:cNvSpPr/>
          <p:nvPr/>
        </p:nvSpPr>
        <p:spPr>
          <a:xfrm>
            <a:off x="3610254" y="2519889"/>
            <a:ext cx="65232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1110</a:t>
            </a:r>
          </a:p>
        </p:txBody>
      </p:sp>
      <p:sp>
        <p:nvSpPr>
          <p:cNvPr id="6" name="Rectángulo 5">
            <a:extLst>
              <a:ext uri="{FF2B5EF4-FFF2-40B4-BE49-F238E27FC236}">
                <a16:creationId xmlns:a16="http://schemas.microsoft.com/office/drawing/2014/main" id="{1D8B19E2-0570-4CF8-A4E8-420E1FB3501A}"/>
              </a:ext>
            </a:extLst>
          </p:cNvPr>
          <p:cNvSpPr/>
          <p:nvPr/>
        </p:nvSpPr>
        <p:spPr>
          <a:xfrm>
            <a:off x="4262583" y="2519889"/>
            <a:ext cx="65232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xxxx</a:t>
            </a:r>
            <a:endParaRPr lang="es-MX" dirty="0"/>
          </a:p>
        </p:txBody>
      </p:sp>
      <p:sp>
        <p:nvSpPr>
          <p:cNvPr id="7" name="Rectángulo 6">
            <a:extLst>
              <a:ext uri="{FF2B5EF4-FFF2-40B4-BE49-F238E27FC236}">
                <a16:creationId xmlns:a16="http://schemas.microsoft.com/office/drawing/2014/main" id="{6D753C0C-49A7-48DB-9D66-139AD1A4A31D}"/>
              </a:ext>
            </a:extLst>
          </p:cNvPr>
          <p:cNvSpPr/>
          <p:nvPr/>
        </p:nvSpPr>
        <p:spPr>
          <a:xfrm>
            <a:off x="4893886" y="2518510"/>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xabcdefg</a:t>
            </a:r>
            <a:endParaRPr lang="es-MX" dirty="0"/>
          </a:p>
        </p:txBody>
      </p:sp>
      <p:sp>
        <p:nvSpPr>
          <p:cNvPr id="8" name="Rectángulo 7">
            <a:extLst>
              <a:ext uri="{FF2B5EF4-FFF2-40B4-BE49-F238E27FC236}">
                <a16:creationId xmlns:a16="http://schemas.microsoft.com/office/drawing/2014/main" id="{E3B2D521-AAA4-42F8-BE38-350513D88629}"/>
              </a:ext>
            </a:extLst>
          </p:cNvPr>
          <p:cNvSpPr/>
          <p:nvPr/>
        </p:nvSpPr>
        <p:spPr>
          <a:xfrm>
            <a:off x="6059204" y="2518510"/>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hijklmno</a:t>
            </a:r>
            <a:endParaRPr lang="es-MX" dirty="0"/>
          </a:p>
        </p:txBody>
      </p:sp>
      <p:sp>
        <p:nvSpPr>
          <p:cNvPr id="9" name="Rectángulo 8">
            <a:extLst>
              <a:ext uri="{FF2B5EF4-FFF2-40B4-BE49-F238E27FC236}">
                <a16:creationId xmlns:a16="http://schemas.microsoft.com/office/drawing/2014/main" id="{B80AE422-C1AB-4BF2-9A7F-9DA97A80E29B}"/>
              </a:ext>
            </a:extLst>
          </p:cNvPr>
          <p:cNvSpPr/>
          <p:nvPr/>
        </p:nvSpPr>
        <p:spPr>
          <a:xfrm>
            <a:off x="7184419" y="2518510"/>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pqrstuvw</a:t>
            </a:r>
            <a:endParaRPr lang="es-MX" dirty="0"/>
          </a:p>
        </p:txBody>
      </p:sp>
      <p:sp>
        <p:nvSpPr>
          <p:cNvPr id="12" name="Rectángulo 11">
            <a:extLst>
              <a:ext uri="{FF2B5EF4-FFF2-40B4-BE49-F238E27FC236}">
                <a16:creationId xmlns:a16="http://schemas.microsoft.com/office/drawing/2014/main" id="{D434CC75-C389-4B44-BF50-6487A3BA0C90}"/>
              </a:ext>
            </a:extLst>
          </p:cNvPr>
          <p:cNvSpPr/>
          <p:nvPr/>
        </p:nvSpPr>
        <p:spPr>
          <a:xfrm>
            <a:off x="4893886" y="3664397"/>
            <a:ext cx="1168897" cy="439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0abcdefg</a:t>
            </a:r>
          </a:p>
        </p:txBody>
      </p:sp>
      <p:sp>
        <p:nvSpPr>
          <p:cNvPr id="13" name="Rectángulo 12">
            <a:extLst>
              <a:ext uri="{FF2B5EF4-FFF2-40B4-BE49-F238E27FC236}">
                <a16:creationId xmlns:a16="http://schemas.microsoft.com/office/drawing/2014/main" id="{3A3000A2-D15E-4893-B0A1-F9859F1376E8}"/>
              </a:ext>
            </a:extLst>
          </p:cNvPr>
          <p:cNvSpPr/>
          <p:nvPr/>
        </p:nvSpPr>
        <p:spPr>
          <a:xfrm>
            <a:off x="6059204" y="3664396"/>
            <a:ext cx="1168897" cy="438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hijklmno</a:t>
            </a:r>
            <a:endParaRPr lang="es-MX" dirty="0"/>
          </a:p>
        </p:txBody>
      </p:sp>
      <p:sp>
        <p:nvSpPr>
          <p:cNvPr id="14" name="Rectángulo 13">
            <a:extLst>
              <a:ext uri="{FF2B5EF4-FFF2-40B4-BE49-F238E27FC236}">
                <a16:creationId xmlns:a16="http://schemas.microsoft.com/office/drawing/2014/main" id="{5F0AB81F-1041-4FDD-8EDD-25B0D1381756}"/>
              </a:ext>
            </a:extLst>
          </p:cNvPr>
          <p:cNvSpPr/>
          <p:nvPr/>
        </p:nvSpPr>
        <p:spPr>
          <a:xfrm>
            <a:off x="7184419" y="3664397"/>
            <a:ext cx="1168897" cy="438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pqrstuvw</a:t>
            </a:r>
            <a:endParaRPr lang="es-MX" dirty="0"/>
          </a:p>
        </p:txBody>
      </p:sp>
      <p:sp>
        <p:nvSpPr>
          <p:cNvPr id="15" name="Rectángulo 14">
            <a:extLst>
              <a:ext uri="{FF2B5EF4-FFF2-40B4-BE49-F238E27FC236}">
                <a16:creationId xmlns:a16="http://schemas.microsoft.com/office/drawing/2014/main" id="{2F6567B9-5AC7-453F-8C36-DC4916722B18}"/>
              </a:ext>
            </a:extLst>
          </p:cNvPr>
          <p:cNvSpPr/>
          <p:nvPr/>
        </p:nvSpPr>
        <p:spPr>
          <a:xfrm>
            <a:off x="3728035" y="3670638"/>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01011110</a:t>
            </a:r>
          </a:p>
        </p:txBody>
      </p:sp>
      <p:sp>
        <p:nvSpPr>
          <p:cNvPr id="16" name="Rectángulo 15">
            <a:extLst>
              <a:ext uri="{FF2B5EF4-FFF2-40B4-BE49-F238E27FC236}">
                <a16:creationId xmlns:a16="http://schemas.microsoft.com/office/drawing/2014/main" id="{B02EC82F-1501-4476-BEC1-55D0D5A15A40}"/>
              </a:ext>
            </a:extLst>
          </p:cNvPr>
          <p:cNvSpPr/>
          <p:nvPr/>
        </p:nvSpPr>
        <p:spPr>
          <a:xfrm>
            <a:off x="2575907" y="3670638"/>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00000000</a:t>
            </a:r>
          </a:p>
        </p:txBody>
      </p:sp>
      <p:sp>
        <p:nvSpPr>
          <p:cNvPr id="17" name="Rectángulo 16">
            <a:extLst>
              <a:ext uri="{FF2B5EF4-FFF2-40B4-BE49-F238E27FC236}">
                <a16:creationId xmlns:a16="http://schemas.microsoft.com/office/drawing/2014/main" id="{C45F8DFC-F0C7-4BCA-8F96-5F797813C496}"/>
              </a:ext>
            </a:extLst>
          </p:cNvPr>
          <p:cNvSpPr/>
          <p:nvPr/>
        </p:nvSpPr>
        <p:spPr>
          <a:xfrm>
            <a:off x="1423779" y="3670638"/>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00000001</a:t>
            </a:r>
          </a:p>
        </p:txBody>
      </p:sp>
      <p:sp>
        <p:nvSpPr>
          <p:cNvPr id="18" name="Rectángulo 17">
            <a:extLst>
              <a:ext uri="{FF2B5EF4-FFF2-40B4-BE49-F238E27FC236}">
                <a16:creationId xmlns:a16="http://schemas.microsoft.com/office/drawing/2014/main" id="{9F7223D4-742D-4231-B919-816B81E39AEE}"/>
              </a:ext>
            </a:extLst>
          </p:cNvPr>
          <p:cNvSpPr/>
          <p:nvPr/>
        </p:nvSpPr>
        <p:spPr>
          <a:xfrm>
            <a:off x="1423779" y="4102686"/>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01</a:t>
            </a:r>
          </a:p>
        </p:txBody>
      </p:sp>
      <p:sp>
        <p:nvSpPr>
          <p:cNvPr id="19" name="Rectángulo 18">
            <a:extLst>
              <a:ext uri="{FF2B5EF4-FFF2-40B4-BE49-F238E27FC236}">
                <a16:creationId xmlns:a16="http://schemas.microsoft.com/office/drawing/2014/main" id="{4D902E27-5DDE-450A-B608-8D4B2F084CF2}"/>
              </a:ext>
            </a:extLst>
          </p:cNvPr>
          <p:cNvSpPr/>
          <p:nvPr/>
        </p:nvSpPr>
        <p:spPr>
          <a:xfrm>
            <a:off x="2575907" y="4102686"/>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00</a:t>
            </a:r>
          </a:p>
        </p:txBody>
      </p:sp>
      <p:sp>
        <p:nvSpPr>
          <p:cNvPr id="20" name="Rectángulo 19">
            <a:extLst>
              <a:ext uri="{FF2B5EF4-FFF2-40B4-BE49-F238E27FC236}">
                <a16:creationId xmlns:a16="http://schemas.microsoft.com/office/drawing/2014/main" id="{4588491E-261D-45BA-8537-D83CED7BAAFC}"/>
              </a:ext>
            </a:extLst>
          </p:cNvPr>
          <p:cNvSpPr/>
          <p:nvPr/>
        </p:nvSpPr>
        <p:spPr>
          <a:xfrm>
            <a:off x="3728035" y="4102686"/>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5E</a:t>
            </a:r>
          </a:p>
        </p:txBody>
      </p:sp>
      <p:sp>
        <p:nvSpPr>
          <p:cNvPr id="21" name="Rectángulo 20">
            <a:extLst>
              <a:ext uri="{FF2B5EF4-FFF2-40B4-BE49-F238E27FC236}">
                <a16:creationId xmlns:a16="http://schemas.microsoft.com/office/drawing/2014/main" id="{6BEE28CE-4F63-4C91-809A-7AE4638A5116}"/>
              </a:ext>
            </a:extLst>
          </p:cNvPr>
          <p:cNvSpPr/>
          <p:nvPr/>
        </p:nvSpPr>
        <p:spPr>
          <a:xfrm>
            <a:off x="4893885" y="4102686"/>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65156AB8-9540-446F-9B62-F9C7F0EE62CF}"/>
              </a:ext>
            </a:extLst>
          </p:cNvPr>
          <p:cNvSpPr/>
          <p:nvPr/>
        </p:nvSpPr>
        <p:spPr>
          <a:xfrm>
            <a:off x="6056157" y="4102686"/>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34681709-AF76-47B3-ACD4-7E38A15444ED}"/>
              </a:ext>
            </a:extLst>
          </p:cNvPr>
          <p:cNvSpPr/>
          <p:nvPr/>
        </p:nvSpPr>
        <p:spPr>
          <a:xfrm>
            <a:off x="7184419" y="4102686"/>
            <a:ext cx="116889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CuadroTexto 24">
            <a:extLst>
              <a:ext uri="{FF2B5EF4-FFF2-40B4-BE49-F238E27FC236}">
                <a16:creationId xmlns:a16="http://schemas.microsoft.com/office/drawing/2014/main" id="{9E865F43-21DB-4C4F-AE2B-6A9416EDD2DD}"/>
              </a:ext>
            </a:extLst>
          </p:cNvPr>
          <p:cNvSpPr txBox="1"/>
          <p:nvPr/>
        </p:nvSpPr>
        <p:spPr>
          <a:xfrm>
            <a:off x="3024196" y="4966782"/>
            <a:ext cx="1172116" cy="1815882"/>
          </a:xfrm>
          <a:prstGeom prst="rect">
            <a:avLst/>
          </a:prstGeom>
          <a:noFill/>
          <a:ln>
            <a:solidFill>
              <a:schemeClr val="accent1"/>
            </a:solidFill>
          </a:ln>
        </p:spPr>
        <p:txBody>
          <a:bodyPr wrap="none" rtlCol="0">
            <a:spAutoFit/>
          </a:bodyPr>
          <a:lstStyle/>
          <a:p>
            <a:r>
              <a:rPr lang="es-MX" sz="1600" dirty="0"/>
              <a:t>224.0.0.1</a:t>
            </a:r>
          </a:p>
          <a:p>
            <a:r>
              <a:rPr lang="es-MX" sz="1600" dirty="0"/>
              <a:t>224.128.0.1</a:t>
            </a:r>
          </a:p>
          <a:p>
            <a:r>
              <a:rPr lang="es-MX" sz="1600" dirty="0"/>
              <a:t>225.0.0.1</a:t>
            </a:r>
          </a:p>
          <a:p>
            <a:r>
              <a:rPr lang="es-MX" sz="1600" dirty="0"/>
              <a:t>225.128.0.1</a:t>
            </a:r>
          </a:p>
          <a:p>
            <a:r>
              <a:rPr lang="es-MX" sz="1600" dirty="0"/>
              <a:t>…</a:t>
            </a:r>
          </a:p>
          <a:p>
            <a:r>
              <a:rPr lang="es-MX" sz="1600" dirty="0"/>
              <a:t>239.0.0.1</a:t>
            </a:r>
          </a:p>
          <a:p>
            <a:r>
              <a:rPr lang="es-MX" sz="1600" dirty="0"/>
              <a:t>239.128.0.1</a:t>
            </a:r>
          </a:p>
        </p:txBody>
      </p:sp>
      <p:sp>
        <p:nvSpPr>
          <p:cNvPr id="26" name="CuadroTexto 25">
            <a:extLst>
              <a:ext uri="{FF2B5EF4-FFF2-40B4-BE49-F238E27FC236}">
                <a16:creationId xmlns:a16="http://schemas.microsoft.com/office/drawing/2014/main" id="{575AC18F-2541-48EC-89A2-0BC9F4E9F288}"/>
              </a:ext>
            </a:extLst>
          </p:cNvPr>
          <p:cNvSpPr txBox="1"/>
          <p:nvPr/>
        </p:nvSpPr>
        <p:spPr>
          <a:xfrm>
            <a:off x="5491374" y="5690057"/>
            <a:ext cx="1896673" cy="369332"/>
          </a:xfrm>
          <a:prstGeom prst="rect">
            <a:avLst/>
          </a:prstGeom>
          <a:noFill/>
          <a:ln>
            <a:solidFill>
              <a:schemeClr val="accent1"/>
            </a:solidFill>
          </a:ln>
        </p:spPr>
        <p:txBody>
          <a:bodyPr wrap="none" rtlCol="0">
            <a:spAutoFit/>
          </a:bodyPr>
          <a:lstStyle/>
          <a:p>
            <a:r>
              <a:rPr lang="es-MX" dirty="0"/>
              <a:t>01:00:5E:00:00:01</a:t>
            </a:r>
          </a:p>
        </p:txBody>
      </p:sp>
      <p:sp>
        <p:nvSpPr>
          <p:cNvPr id="27" name="Rectángulo 26">
            <a:extLst>
              <a:ext uri="{FF2B5EF4-FFF2-40B4-BE49-F238E27FC236}">
                <a16:creationId xmlns:a16="http://schemas.microsoft.com/office/drawing/2014/main" id="{947E9220-CB75-42FE-BA67-DF0FF56108A3}"/>
              </a:ext>
            </a:extLst>
          </p:cNvPr>
          <p:cNvSpPr/>
          <p:nvPr/>
        </p:nvSpPr>
        <p:spPr>
          <a:xfrm>
            <a:off x="5168195" y="2518510"/>
            <a:ext cx="3185121" cy="1584175"/>
          </a:xfrm>
          <a:prstGeom prst="rect">
            <a:avLst/>
          </a:prstGeom>
          <a:solidFill>
            <a:schemeClr val="accent3">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CuadroTexto 27">
            <a:extLst>
              <a:ext uri="{FF2B5EF4-FFF2-40B4-BE49-F238E27FC236}">
                <a16:creationId xmlns:a16="http://schemas.microsoft.com/office/drawing/2014/main" id="{4F41B234-6C1C-41F6-952B-C20D5FC1E5E2}"/>
              </a:ext>
            </a:extLst>
          </p:cNvPr>
          <p:cNvSpPr txBox="1"/>
          <p:nvPr/>
        </p:nvSpPr>
        <p:spPr>
          <a:xfrm>
            <a:off x="5856479" y="1503726"/>
            <a:ext cx="1986441" cy="369332"/>
          </a:xfrm>
          <a:prstGeom prst="rect">
            <a:avLst/>
          </a:prstGeom>
          <a:noFill/>
        </p:spPr>
        <p:txBody>
          <a:bodyPr wrap="none" rtlCol="0">
            <a:spAutoFit/>
          </a:bodyPr>
          <a:lstStyle/>
          <a:p>
            <a:r>
              <a:rPr lang="es-MX" dirty="0"/>
              <a:t>Bits mapeados (23)</a:t>
            </a:r>
          </a:p>
        </p:txBody>
      </p:sp>
      <p:sp>
        <p:nvSpPr>
          <p:cNvPr id="29" name="CuadroTexto 28">
            <a:extLst>
              <a:ext uri="{FF2B5EF4-FFF2-40B4-BE49-F238E27FC236}">
                <a16:creationId xmlns:a16="http://schemas.microsoft.com/office/drawing/2014/main" id="{760331D9-BD7B-49D9-804A-9D6B5349BBAB}"/>
              </a:ext>
            </a:extLst>
          </p:cNvPr>
          <p:cNvSpPr txBox="1"/>
          <p:nvPr/>
        </p:nvSpPr>
        <p:spPr>
          <a:xfrm>
            <a:off x="4129260" y="1462037"/>
            <a:ext cx="1168896" cy="646331"/>
          </a:xfrm>
          <a:prstGeom prst="rect">
            <a:avLst/>
          </a:prstGeom>
          <a:noFill/>
        </p:spPr>
        <p:txBody>
          <a:bodyPr wrap="square" rtlCol="0">
            <a:spAutoFit/>
          </a:bodyPr>
          <a:lstStyle/>
          <a:p>
            <a:pPr algn="ctr"/>
            <a:r>
              <a:rPr lang="es-MX" dirty="0"/>
              <a:t>Bits ignorados</a:t>
            </a:r>
          </a:p>
        </p:txBody>
      </p:sp>
      <p:sp>
        <p:nvSpPr>
          <p:cNvPr id="30" name="CuadroTexto 29">
            <a:extLst>
              <a:ext uri="{FF2B5EF4-FFF2-40B4-BE49-F238E27FC236}">
                <a16:creationId xmlns:a16="http://schemas.microsoft.com/office/drawing/2014/main" id="{60F15F8D-8E56-4A04-A184-13E22C49D968}"/>
              </a:ext>
            </a:extLst>
          </p:cNvPr>
          <p:cNvSpPr txBox="1"/>
          <p:nvPr/>
        </p:nvSpPr>
        <p:spPr>
          <a:xfrm>
            <a:off x="5700438" y="5136748"/>
            <a:ext cx="1718868" cy="369332"/>
          </a:xfrm>
          <a:prstGeom prst="rect">
            <a:avLst/>
          </a:prstGeom>
          <a:noFill/>
        </p:spPr>
        <p:txBody>
          <a:bodyPr wrap="none" rtlCol="0">
            <a:spAutoFit/>
          </a:bodyPr>
          <a:lstStyle/>
          <a:p>
            <a:r>
              <a:rPr lang="es-MX" dirty="0"/>
              <a:t>1 dirección MAC</a:t>
            </a:r>
          </a:p>
        </p:txBody>
      </p:sp>
      <p:sp>
        <p:nvSpPr>
          <p:cNvPr id="31" name="CuadroTexto 30">
            <a:extLst>
              <a:ext uri="{FF2B5EF4-FFF2-40B4-BE49-F238E27FC236}">
                <a16:creationId xmlns:a16="http://schemas.microsoft.com/office/drawing/2014/main" id="{7702FAC3-9F2D-4470-B0F6-027F19DCF7BD}"/>
              </a:ext>
            </a:extLst>
          </p:cNvPr>
          <p:cNvSpPr txBox="1"/>
          <p:nvPr/>
        </p:nvSpPr>
        <p:spPr>
          <a:xfrm>
            <a:off x="2468865" y="3043975"/>
            <a:ext cx="1326004" cy="369332"/>
          </a:xfrm>
          <a:prstGeom prst="rect">
            <a:avLst/>
          </a:prstGeom>
          <a:noFill/>
        </p:spPr>
        <p:txBody>
          <a:bodyPr wrap="none" rtlCol="0">
            <a:spAutoFit/>
          </a:bodyPr>
          <a:lstStyle/>
          <a:p>
            <a:r>
              <a:rPr lang="es-MX" dirty="0"/>
              <a:t>OUI del IEFT</a:t>
            </a:r>
          </a:p>
        </p:txBody>
      </p:sp>
      <p:sp>
        <p:nvSpPr>
          <p:cNvPr id="32" name="Abrir llave 31">
            <a:extLst>
              <a:ext uri="{FF2B5EF4-FFF2-40B4-BE49-F238E27FC236}">
                <a16:creationId xmlns:a16="http://schemas.microsoft.com/office/drawing/2014/main" id="{59A211C6-BD44-4955-B283-2A2EF4CD513F}"/>
              </a:ext>
            </a:extLst>
          </p:cNvPr>
          <p:cNvSpPr/>
          <p:nvPr/>
        </p:nvSpPr>
        <p:spPr>
          <a:xfrm rot="5400000">
            <a:off x="6515399" y="566664"/>
            <a:ext cx="490712" cy="31851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3" name="Abrir llave 32">
            <a:extLst>
              <a:ext uri="{FF2B5EF4-FFF2-40B4-BE49-F238E27FC236}">
                <a16:creationId xmlns:a16="http://schemas.microsoft.com/office/drawing/2014/main" id="{07561C1B-6F33-472B-9639-663D3A4D8B75}"/>
              </a:ext>
            </a:extLst>
          </p:cNvPr>
          <p:cNvSpPr/>
          <p:nvPr/>
        </p:nvSpPr>
        <p:spPr>
          <a:xfrm rot="5400000">
            <a:off x="4578393" y="1750458"/>
            <a:ext cx="270630" cy="9022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4" name="Abrir llave 33">
            <a:extLst>
              <a:ext uri="{FF2B5EF4-FFF2-40B4-BE49-F238E27FC236}">
                <a16:creationId xmlns:a16="http://schemas.microsoft.com/office/drawing/2014/main" id="{0A1ECEC7-A2C1-4940-9558-A37B2A26DE31}"/>
              </a:ext>
            </a:extLst>
          </p:cNvPr>
          <p:cNvSpPr/>
          <p:nvPr/>
        </p:nvSpPr>
        <p:spPr>
          <a:xfrm rot="5400000">
            <a:off x="3017496" y="1766981"/>
            <a:ext cx="303695" cy="3491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5" name="CuadroTexto 34">
            <a:extLst>
              <a:ext uri="{FF2B5EF4-FFF2-40B4-BE49-F238E27FC236}">
                <a16:creationId xmlns:a16="http://schemas.microsoft.com/office/drawing/2014/main" id="{78EEB81A-75EC-4F79-8C67-A5F098B09551}"/>
              </a:ext>
            </a:extLst>
          </p:cNvPr>
          <p:cNvSpPr txBox="1"/>
          <p:nvPr/>
        </p:nvSpPr>
        <p:spPr>
          <a:xfrm>
            <a:off x="5314768" y="4597450"/>
            <a:ext cx="1196481" cy="307777"/>
          </a:xfrm>
          <a:prstGeom prst="rect">
            <a:avLst/>
          </a:prstGeom>
          <a:noFill/>
        </p:spPr>
        <p:txBody>
          <a:bodyPr wrap="none" rtlCol="0">
            <a:spAutoFit/>
          </a:bodyPr>
          <a:lstStyle/>
          <a:p>
            <a:r>
              <a:rPr lang="es-MX" sz="1400" dirty="0"/>
              <a:t>Mitad inferior</a:t>
            </a:r>
          </a:p>
        </p:txBody>
      </p:sp>
      <p:cxnSp>
        <p:nvCxnSpPr>
          <p:cNvPr id="37" name="Conector recto de flecha 36">
            <a:extLst>
              <a:ext uri="{FF2B5EF4-FFF2-40B4-BE49-F238E27FC236}">
                <a16:creationId xmlns:a16="http://schemas.microsoft.com/office/drawing/2014/main" id="{55C18628-5EA8-4324-BC07-A74BE7029BC2}"/>
              </a:ext>
            </a:extLst>
          </p:cNvPr>
          <p:cNvCxnSpPr>
            <a:stCxn id="35" idx="1"/>
          </p:cNvCxnSpPr>
          <p:nvPr/>
        </p:nvCxnSpPr>
        <p:spPr>
          <a:xfrm flipH="1" flipV="1">
            <a:off x="5164834" y="4164131"/>
            <a:ext cx="149934" cy="587208"/>
          </a:xfrm>
          <a:prstGeom prst="straightConnector1">
            <a:avLst/>
          </a:prstGeom>
          <a:ln w="28575">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28DBBD72-AC1E-4F6B-A858-53F38510D26B}"/>
              </a:ext>
            </a:extLst>
          </p:cNvPr>
          <p:cNvCxnSpPr/>
          <p:nvPr/>
        </p:nvCxnSpPr>
        <p:spPr>
          <a:xfrm>
            <a:off x="4196312" y="4966782"/>
            <a:ext cx="1295062" cy="72327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286F378-8C3C-41F3-8CC5-D5524856AF1A}"/>
              </a:ext>
            </a:extLst>
          </p:cNvPr>
          <p:cNvCxnSpPr>
            <a:cxnSpLocks/>
          </p:cNvCxnSpPr>
          <p:nvPr/>
        </p:nvCxnSpPr>
        <p:spPr>
          <a:xfrm flipV="1">
            <a:off x="4196312" y="6059389"/>
            <a:ext cx="1282021" cy="72327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Abrir llave 42">
            <a:extLst>
              <a:ext uri="{FF2B5EF4-FFF2-40B4-BE49-F238E27FC236}">
                <a16:creationId xmlns:a16="http://schemas.microsoft.com/office/drawing/2014/main" id="{9B5C5873-E33D-460D-AA66-0B601A952ED7}"/>
              </a:ext>
            </a:extLst>
          </p:cNvPr>
          <p:cNvSpPr/>
          <p:nvPr/>
        </p:nvSpPr>
        <p:spPr>
          <a:xfrm>
            <a:off x="2468865" y="4966782"/>
            <a:ext cx="446951" cy="18158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4" name="CuadroTexto 43">
            <a:extLst>
              <a:ext uri="{FF2B5EF4-FFF2-40B4-BE49-F238E27FC236}">
                <a16:creationId xmlns:a16="http://schemas.microsoft.com/office/drawing/2014/main" id="{1BE05684-A1A4-47EA-836E-42BA579B463D}"/>
              </a:ext>
            </a:extLst>
          </p:cNvPr>
          <p:cNvSpPr txBox="1"/>
          <p:nvPr/>
        </p:nvSpPr>
        <p:spPr>
          <a:xfrm>
            <a:off x="756053" y="5874723"/>
            <a:ext cx="1765420" cy="369332"/>
          </a:xfrm>
          <a:prstGeom prst="rect">
            <a:avLst/>
          </a:prstGeom>
          <a:noFill/>
        </p:spPr>
        <p:txBody>
          <a:bodyPr wrap="none" rtlCol="0">
            <a:spAutoFit/>
          </a:bodyPr>
          <a:lstStyle/>
          <a:p>
            <a:r>
              <a:rPr lang="es-MX" dirty="0"/>
              <a:t>32 direcciones IP</a:t>
            </a:r>
          </a:p>
        </p:txBody>
      </p:sp>
      <p:sp>
        <p:nvSpPr>
          <p:cNvPr id="45" name="CuadroTexto 44">
            <a:extLst>
              <a:ext uri="{FF2B5EF4-FFF2-40B4-BE49-F238E27FC236}">
                <a16:creationId xmlns:a16="http://schemas.microsoft.com/office/drawing/2014/main" id="{7015DF5D-6C9D-440A-8F3E-6B444A60CBEB}"/>
              </a:ext>
            </a:extLst>
          </p:cNvPr>
          <p:cNvSpPr txBox="1"/>
          <p:nvPr/>
        </p:nvSpPr>
        <p:spPr>
          <a:xfrm>
            <a:off x="800651" y="4563407"/>
            <a:ext cx="3091872" cy="369332"/>
          </a:xfrm>
          <a:prstGeom prst="rect">
            <a:avLst/>
          </a:prstGeom>
          <a:noFill/>
        </p:spPr>
        <p:txBody>
          <a:bodyPr wrap="none" rtlCol="0">
            <a:spAutoFit/>
          </a:bodyPr>
          <a:lstStyle/>
          <a:p>
            <a:r>
              <a:rPr lang="es-MX" dirty="0"/>
              <a:t>Correspondencia no biunívoca:</a:t>
            </a:r>
          </a:p>
        </p:txBody>
      </p:sp>
      <p:sp>
        <p:nvSpPr>
          <p:cNvPr id="46" name="CuadroTexto 45">
            <a:extLst>
              <a:ext uri="{FF2B5EF4-FFF2-40B4-BE49-F238E27FC236}">
                <a16:creationId xmlns:a16="http://schemas.microsoft.com/office/drawing/2014/main" id="{FFEE9177-E86F-4E49-961C-438756E1D727}"/>
              </a:ext>
            </a:extLst>
          </p:cNvPr>
          <p:cNvSpPr txBox="1"/>
          <p:nvPr/>
        </p:nvSpPr>
        <p:spPr>
          <a:xfrm>
            <a:off x="942079" y="2587345"/>
            <a:ext cx="2269083" cy="369332"/>
          </a:xfrm>
          <a:prstGeom prst="rect">
            <a:avLst/>
          </a:prstGeom>
          <a:noFill/>
        </p:spPr>
        <p:txBody>
          <a:bodyPr wrap="none" rtlCol="0">
            <a:spAutoFit/>
          </a:bodyPr>
          <a:lstStyle/>
          <a:p>
            <a:r>
              <a:rPr lang="es-MX" dirty="0"/>
              <a:t>Dirección IP </a:t>
            </a:r>
            <a:r>
              <a:rPr lang="es-MX" dirty="0" err="1"/>
              <a:t>multicast</a:t>
            </a:r>
            <a:r>
              <a:rPr lang="es-MX" dirty="0"/>
              <a:t>:</a:t>
            </a:r>
          </a:p>
        </p:txBody>
      </p:sp>
      <p:sp>
        <p:nvSpPr>
          <p:cNvPr id="47" name="CuadroTexto 46">
            <a:extLst>
              <a:ext uri="{FF2B5EF4-FFF2-40B4-BE49-F238E27FC236}">
                <a16:creationId xmlns:a16="http://schemas.microsoft.com/office/drawing/2014/main" id="{68BBF358-2096-42E9-9577-2F7B39F1E286}"/>
              </a:ext>
            </a:extLst>
          </p:cNvPr>
          <p:cNvSpPr txBox="1"/>
          <p:nvPr/>
        </p:nvSpPr>
        <p:spPr>
          <a:xfrm>
            <a:off x="913562" y="3002696"/>
            <a:ext cx="1632306" cy="369332"/>
          </a:xfrm>
          <a:prstGeom prst="rect">
            <a:avLst/>
          </a:prstGeom>
          <a:noFill/>
        </p:spPr>
        <p:txBody>
          <a:bodyPr wrap="none" rtlCol="0">
            <a:spAutoFit/>
          </a:bodyPr>
          <a:lstStyle/>
          <a:p>
            <a:r>
              <a:rPr lang="es-MX" dirty="0"/>
              <a:t>Dirección MAC:</a:t>
            </a:r>
          </a:p>
        </p:txBody>
      </p:sp>
    </p:spTree>
    <p:extLst>
      <p:ext uri="{BB962C8B-B14F-4D97-AF65-F5344CB8AC3E}">
        <p14:creationId xmlns:p14="http://schemas.microsoft.com/office/powerpoint/2010/main" val="2851361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E6901-B85E-4D25-A413-0F8197779B6A}"/>
              </a:ext>
            </a:extLst>
          </p:cNvPr>
          <p:cNvSpPr>
            <a:spLocks noGrp="1"/>
          </p:cNvSpPr>
          <p:nvPr>
            <p:ph type="title"/>
          </p:nvPr>
        </p:nvSpPr>
        <p:spPr/>
        <p:txBody>
          <a:bodyPr>
            <a:normAutofit fontScale="90000"/>
          </a:bodyPr>
          <a:lstStyle/>
          <a:p>
            <a:r>
              <a:rPr lang="es-MX" dirty="0"/>
              <a:t>2.2.3 Protocolo IGMP (Internet </a:t>
            </a:r>
            <a:r>
              <a:rPr lang="es-MX" dirty="0" err="1"/>
              <a:t>Group</a:t>
            </a:r>
            <a:r>
              <a:rPr lang="es-MX" dirty="0"/>
              <a:t> Management </a:t>
            </a:r>
            <a:r>
              <a:rPr lang="es-MX" dirty="0" err="1"/>
              <a:t>Protocol</a:t>
            </a:r>
            <a:r>
              <a:rPr lang="es-MX" dirty="0"/>
              <a:t>)</a:t>
            </a:r>
          </a:p>
        </p:txBody>
      </p:sp>
      <p:sp>
        <p:nvSpPr>
          <p:cNvPr id="3" name="Marcador de texto 2">
            <a:extLst>
              <a:ext uri="{FF2B5EF4-FFF2-40B4-BE49-F238E27FC236}">
                <a16:creationId xmlns:a16="http://schemas.microsoft.com/office/drawing/2014/main" id="{27B5D7FD-BB38-4DF9-A1A5-4732ED3691A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874753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Introducción</a:t>
            </a:r>
            <a:endParaRPr lang="es-MX" dirty="0"/>
          </a:p>
        </p:txBody>
      </p:sp>
      <p:sp>
        <p:nvSpPr>
          <p:cNvPr id="3" name="2 Marcador de contenido"/>
          <p:cNvSpPr>
            <a:spLocks noGrp="1"/>
          </p:cNvSpPr>
          <p:nvPr>
            <p:ph idx="1"/>
          </p:nvPr>
        </p:nvSpPr>
        <p:spPr/>
        <p:txBody>
          <a:bodyPr>
            <a:normAutofit/>
          </a:bodyPr>
          <a:lstStyle/>
          <a:p>
            <a:r>
              <a:rPr lang="es-ES" sz="2400" dirty="0"/>
              <a:t>Protocolo que permite a los </a:t>
            </a:r>
            <a:r>
              <a:rPr lang="es-ES" sz="2400" i="1" dirty="0"/>
              <a:t>hosts</a:t>
            </a:r>
            <a:r>
              <a:rPr lang="es-ES" sz="2400" dirty="0"/>
              <a:t> comunicar su interés en pertenecer o dejar, grupos </a:t>
            </a:r>
            <a:r>
              <a:rPr lang="es-ES" sz="2400" i="1" dirty="0" err="1"/>
              <a:t>multicast</a:t>
            </a:r>
            <a:r>
              <a:rPr lang="es-ES" sz="2400" i="1" dirty="0"/>
              <a:t>, </a:t>
            </a:r>
            <a:r>
              <a:rPr lang="es-ES" sz="2400" dirty="0"/>
              <a:t>dinámicamente</a:t>
            </a:r>
            <a:r>
              <a:rPr lang="es-ES" sz="2400" i="1" dirty="0"/>
              <a:t>.</a:t>
            </a:r>
          </a:p>
          <a:p>
            <a:r>
              <a:rPr lang="es-ES" sz="2400" dirty="0"/>
              <a:t>Este interés se comunica a los </a:t>
            </a:r>
            <a:r>
              <a:rPr lang="es-ES" sz="2400" i="1" dirty="0" err="1"/>
              <a:t>routers</a:t>
            </a:r>
            <a:r>
              <a:rPr lang="es-ES" sz="2400" i="1" dirty="0"/>
              <a:t> </a:t>
            </a:r>
            <a:r>
              <a:rPr lang="es-ES" sz="2400" i="1" dirty="0" err="1"/>
              <a:t>multicast</a:t>
            </a:r>
            <a:r>
              <a:rPr lang="es-ES" sz="2400" dirty="0"/>
              <a:t> que usarán la información para construir o podar árboles de distribución </a:t>
            </a:r>
            <a:r>
              <a:rPr lang="es-ES" sz="2400" i="1" dirty="0" err="1"/>
              <a:t>multicast</a:t>
            </a:r>
            <a:r>
              <a:rPr lang="es-ES" sz="2400" i="1" dirty="0"/>
              <a:t> </a:t>
            </a:r>
            <a:r>
              <a:rPr lang="es-ES" sz="2400" dirty="0"/>
              <a:t> y, usarlos en algún algoritmo de encaminamiento </a:t>
            </a:r>
            <a:r>
              <a:rPr lang="es-ES" sz="2400" i="1" dirty="0" err="1"/>
              <a:t>multicast</a:t>
            </a:r>
            <a:r>
              <a:rPr lang="es-ES" sz="2400" i="1" dirty="0"/>
              <a:t>.</a:t>
            </a:r>
          </a:p>
        </p:txBody>
      </p:sp>
    </p:spTree>
    <p:extLst>
      <p:ext uri="{BB962C8B-B14F-4D97-AF65-F5344CB8AC3E}">
        <p14:creationId xmlns:p14="http://schemas.microsoft.com/office/powerpoint/2010/main" val="378147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UDP (Datagramas)</a:t>
            </a:r>
          </a:p>
        </p:txBody>
      </p:sp>
      <p:sp>
        <p:nvSpPr>
          <p:cNvPr id="3" name="2 Marcador de contenido"/>
          <p:cNvSpPr>
            <a:spLocks noGrp="1"/>
          </p:cNvSpPr>
          <p:nvPr>
            <p:ph idx="1"/>
          </p:nvPr>
        </p:nvSpPr>
        <p:spPr/>
        <p:txBody>
          <a:bodyPr>
            <a:normAutofit/>
          </a:bodyPr>
          <a:lstStyle/>
          <a:p>
            <a:r>
              <a:rPr lang="es-ES" sz="2800" i="1" dirty="0"/>
              <a:t>UDP</a:t>
            </a:r>
            <a:r>
              <a:rPr lang="es-ES" sz="2800" dirty="0"/>
              <a:t> es un protocolo no orientado a conexión de la capa de transporte que es una reflexión directa de los servicios de datagramas de IP.</a:t>
            </a:r>
          </a:p>
          <a:p>
            <a:r>
              <a:rPr lang="es-ES" sz="2800" dirty="0"/>
              <a:t>Excepto que UDP proporciona un modo de pasar la parte del mensaje de UDP al protocolo de la capa de aplicación (</a:t>
            </a:r>
            <a:r>
              <a:rPr lang="es-ES" sz="2800" dirty="0" err="1"/>
              <a:t>multiplexación</a:t>
            </a:r>
            <a:r>
              <a:rPr lang="es-ES" sz="2800" dirty="0"/>
              <a:t>).</a:t>
            </a:r>
          </a:p>
          <a:p>
            <a:pPr marL="0" indent="0">
              <a:buNone/>
            </a:pPr>
            <a:endParaRPr lang="es-MX" sz="2800" dirty="0"/>
          </a:p>
        </p:txBody>
      </p:sp>
    </p:spTree>
    <p:extLst>
      <p:ext uri="{BB962C8B-B14F-4D97-AF65-F5344CB8AC3E}">
        <p14:creationId xmlns:p14="http://schemas.microsoft.com/office/powerpoint/2010/main" val="3705339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Introducción</a:t>
            </a:r>
            <a:endParaRPr lang="es-MX" dirty="0"/>
          </a:p>
        </p:txBody>
      </p:sp>
      <p:sp>
        <p:nvSpPr>
          <p:cNvPr id="3" name="2 Marcador de contenido"/>
          <p:cNvSpPr>
            <a:spLocks noGrp="1"/>
          </p:cNvSpPr>
          <p:nvPr>
            <p:ph idx="1"/>
          </p:nvPr>
        </p:nvSpPr>
        <p:spPr/>
        <p:txBody>
          <a:bodyPr>
            <a:normAutofit/>
          </a:bodyPr>
          <a:lstStyle/>
          <a:p>
            <a:r>
              <a:rPr lang="es-ES" sz="2400" dirty="0"/>
              <a:t>Los mensajes IGMP van encapsulados dentro de datagramas IP, con número de protocolo IP = 2, TTL = 1 y con la opción </a:t>
            </a:r>
            <a:r>
              <a:rPr lang="es-ES" sz="2400" i="1" dirty="0"/>
              <a:t>IP </a:t>
            </a:r>
            <a:r>
              <a:rPr lang="es-ES" sz="2400" i="1" dirty="0" err="1"/>
              <a:t>Router</a:t>
            </a:r>
            <a:r>
              <a:rPr lang="es-ES" sz="2400" i="1" dirty="0"/>
              <a:t> </a:t>
            </a:r>
            <a:r>
              <a:rPr lang="es-ES" sz="2400" i="1" dirty="0" err="1"/>
              <a:t>Alert</a:t>
            </a:r>
            <a:r>
              <a:rPr lang="es-ES" sz="2400" dirty="0"/>
              <a:t> en la cabecera IP.</a:t>
            </a:r>
            <a:endParaRPr lang="es-ES" sz="2400" i="1" dirty="0"/>
          </a:p>
          <a:p>
            <a:r>
              <a:rPr lang="es-ES" sz="2400" dirty="0"/>
              <a:t>Existen 3 versiones incrementales, la más usada es la versión 2.</a:t>
            </a:r>
            <a:endParaRPr lang="es-MX" sz="2400" dirty="0"/>
          </a:p>
        </p:txBody>
      </p:sp>
    </p:spTree>
    <p:extLst>
      <p:ext uri="{BB962C8B-B14F-4D97-AF65-F5344CB8AC3E}">
        <p14:creationId xmlns:p14="http://schemas.microsoft.com/office/powerpoint/2010/main" val="1099488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Multicasting</a:t>
            </a:r>
            <a:endParaRPr lang="es-MX" dirty="0"/>
          </a:p>
        </p:txBody>
      </p:sp>
      <p:sp>
        <p:nvSpPr>
          <p:cNvPr id="3" name="2 Marcador de contenido"/>
          <p:cNvSpPr>
            <a:spLocks noGrp="1"/>
          </p:cNvSpPr>
          <p:nvPr>
            <p:ph idx="1"/>
          </p:nvPr>
        </p:nvSpPr>
        <p:spPr>
          <a:xfrm>
            <a:off x="938758" y="1874518"/>
            <a:ext cx="7633742" cy="4005076"/>
          </a:xfrm>
        </p:spPr>
        <p:txBody>
          <a:bodyPr>
            <a:normAutofit/>
          </a:bodyPr>
          <a:lstStyle/>
          <a:p>
            <a:r>
              <a:rPr lang="es-ES" sz="2400" dirty="0"/>
              <a:t>Direcciones IPv4: </a:t>
            </a:r>
          </a:p>
          <a:p>
            <a:pPr lvl="1"/>
            <a:r>
              <a:rPr lang="es-ES" sz="2000" i="1" dirty="0" err="1"/>
              <a:t>unicast</a:t>
            </a:r>
            <a:r>
              <a:rPr lang="es-ES" sz="2000" dirty="0"/>
              <a:t>, dirigida a un nodo (Clases A, B y C).</a:t>
            </a:r>
          </a:p>
          <a:p>
            <a:pPr lvl="1"/>
            <a:r>
              <a:rPr lang="es-ES" sz="2000" i="1" dirty="0" err="1"/>
              <a:t>broadcast</a:t>
            </a:r>
            <a:r>
              <a:rPr lang="es-ES" sz="2000" i="1" dirty="0"/>
              <a:t>,</a:t>
            </a:r>
            <a:r>
              <a:rPr lang="es-ES" sz="2000" dirty="0"/>
              <a:t> dirigida a todos los nodos de una subred.</a:t>
            </a:r>
          </a:p>
          <a:p>
            <a:pPr lvl="1"/>
            <a:r>
              <a:rPr lang="es-ES" sz="2000" i="1" dirty="0" err="1"/>
              <a:t>multicast</a:t>
            </a:r>
            <a:r>
              <a:rPr lang="es-ES" sz="2000" i="1" dirty="0"/>
              <a:t>, </a:t>
            </a:r>
            <a:r>
              <a:rPr lang="es-ES" sz="2000" dirty="0"/>
              <a:t>dirigida a un grupo de nodos de una subred (Clase D).</a:t>
            </a:r>
          </a:p>
          <a:p>
            <a:r>
              <a:rPr lang="es-ES" sz="2400" dirty="0"/>
              <a:t>Dirección </a:t>
            </a:r>
            <a:r>
              <a:rPr lang="es-ES" sz="2400" dirty="0" err="1"/>
              <a:t>multicast</a:t>
            </a:r>
            <a:r>
              <a:rPr lang="es-ES" sz="2400" dirty="0"/>
              <a:t>:</a:t>
            </a:r>
            <a:endParaRPr lang="es-MX" sz="2400" dirty="0"/>
          </a:p>
        </p:txBody>
      </p:sp>
      <p:pic>
        <p:nvPicPr>
          <p:cNvPr id="6" name="Imagen 5">
            <a:extLst>
              <a:ext uri="{FF2B5EF4-FFF2-40B4-BE49-F238E27FC236}">
                <a16:creationId xmlns:a16="http://schemas.microsoft.com/office/drawing/2014/main" id="{572EE4C7-B3DB-4B76-9895-B28B9B57A8D9}"/>
              </a:ext>
            </a:extLst>
          </p:cNvPr>
          <p:cNvPicPr>
            <a:picLocks noChangeAspect="1"/>
          </p:cNvPicPr>
          <p:nvPr/>
        </p:nvPicPr>
        <p:blipFill>
          <a:blip r:embed="rId2"/>
          <a:stretch>
            <a:fillRect/>
          </a:stretch>
        </p:blipFill>
        <p:spPr>
          <a:xfrm>
            <a:off x="1572508" y="4251873"/>
            <a:ext cx="5998984" cy="1005927"/>
          </a:xfrm>
          <a:prstGeom prst="rect">
            <a:avLst/>
          </a:prstGeom>
        </p:spPr>
      </p:pic>
    </p:spTree>
    <p:extLst>
      <p:ext uri="{BB962C8B-B14F-4D97-AF65-F5344CB8AC3E}">
        <p14:creationId xmlns:p14="http://schemas.microsoft.com/office/powerpoint/2010/main" val="734626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Rango de direcciones </a:t>
            </a:r>
            <a:r>
              <a:rPr lang="es-ES" dirty="0" err="1"/>
              <a:t>multicast</a:t>
            </a:r>
            <a:endParaRPr lang="es-MX" dirty="0"/>
          </a:p>
        </p:txBody>
      </p:sp>
      <p:sp>
        <p:nvSpPr>
          <p:cNvPr id="3" name="2 Marcador de contenido"/>
          <p:cNvSpPr>
            <a:spLocks noGrp="1"/>
          </p:cNvSpPr>
          <p:nvPr>
            <p:ph idx="1"/>
          </p:nvPr>
        </p:nvSpPr>
        <p:spPr/>
        <p:txBody>
          <a:bodyPr>
            <a:normAutofit fontScale="92500"/>
          </a:bodyPr>
          <a:lstStyle/>
          <a:p>
            <a:r>
              <a:rPr lang="es-ES" sz="2800" dirty="0"/>
              <a:t>224.0.0.0 - 239.255.255.255, bloques control para red local.</a:t>
            </a:r>
          </a:p>
          <a:p>
            <a:r>
              <a:rPr lang="es-ES" sz="2800" dirty="0"/>
              <a:t>224.0.1.0 - 224.0.1.255, bloques control para Internet.</a:t>
            </a:r>
          </a:p>
          <a:p>
            <a:r>
              <a:rPr lang="es-ES" sz="2800" dirty="0"/>
              <a:t>224.0.2.0 - 224.0.255.0, bloques AD-HOC.</a:t>
            </a:r>
          </a:p>
          <a:p>
            <a:r>
              <a:rPr lang="es-ES" sz="2800" dirty="0"/>
              <a:t>224.1.0.0 - 224.1.255.255, grupos </a:t>
            </a:r>
            <a:r>
              <a:rPr lang="es-ES" sz="2800" i="1" dirty="0" err="1"/>
              <a:t>multicast</a:t>
            </a:r>
            <a:r>
              <a:rPr lang="es-ES" sz="2800" dirty="0"/>
              <a:t> estándar.</a:t>
            </a:r>
          </a:p>
          <a:p>
            <a:r>
              <a:rPr lang="es-ES" sz="2800" dirty="0"/>
              <a:t>224.2.0.0 - 224.2.255.255, bloques SDP/SAP.</a:t>
            </a:r>
            <a:endParaRPr lang="es-MX" sz="2800" dirty="0"/>
          </a:p>
        </p:txBody>
      </p:sp>
    </p:spTree>
    <p:extLst>
      <p:ext uri="{BB962C8B-B14F-4D97-AF65-F5344CB8AC3E}">
        <p14:creationId xmlns:p14="http://schemas.microsoft.com/office/powerpoint/2010/main" val="1464613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a:t>Interfaz </a:t>
            </a:r>
            <a:r>
              <a:rPr lang="es-MX" dirty="0" err="1"/>
              <a:t>MulticastChannel</a:t>
            </a:r>
            <a:endParaRPr lang="es-MX" dirty="0"/>
          </a:p>
        </p:txBody>
      </p:sp>
      <p:sp>
        <p:nvSpPr>
          <p:cNvPr id="6" name="5 Marcador de contenido"/>
          <p:cNvSpPr>
            <a:spLocks noGrp="1"/>
          </p:cNvSpPr>
          <p:nvPr>
            <p:ph idx="1"/>
          </p:nvPr>
        </p:nvSpPr>
        <p:spPr/>
        <p:txBody>
          <a:bodyPr>
            <a:normAutofit/>
          </a:bodyPr>
          <a:lstStyle/>
          <a:p>
            <a:r>
              <a:rPr lang="es-MX" sz="2400" dirty="0"/>
              <a:t>Canal para el manejo de </a:t>
            </a:r>
            <a:r>
              <a:rPr lang="es-MX" sz="2400" dirty="0" err="1"/>
              <a:t>multicast</a:t>
            </a:r>
            <a:r>
              <a:rPr lang="es-MX" sz="2400" dirty="0"/>
              <a:t> IP.</a:t>
            </a:r>
          </a:p>
          <a:p>
            <a:r>
              <a:rPr lang="es-MX" sz="2400" dirty="0"/>
              <a:t>Soporta los RFC:</a:t>
            </a:r>
          </a:p>
          <a:p>
            <a:pPr lvl="1"/>
            <a:r>
              <a:rPr lang="es-MX" sz="2000" dirty="0"/>
              <a:t>2236 IGMP v2 para IPv4.</a:t>
            </a:r>
          </a:p>
          <a:p>
            <a:pPr lvl="1"/>
            <a:r>
              <a:rPr lang="es-MX" sz="2000" dirty="0"/>
              <a:t>3376 IGMP v3 para IPv4.</a:t>
            </a:r>
          </a:p>
          <a:p>
            <a:pPr lvl="1"/>
            <a:r>
              <a:rPr lang="es-MX" sz="2000" dirty="0"/>
              <a:t>2710 MLD para IPv6.</a:t>
            </a:r>
          </a:p>
          <a:p>
            <a:pPr lvl="1"/>
            <a:r>
              <a:rPr lang="es-MX" sz="2000" dirty="0"/>
              <a:t>3810 MLD v2 para IPv6.</a:t>
            </a:r>
          </a:p>
        </p:txBody>
      </p:sp>
    </p:spTree>
    <p:extLst>
      <p:ext uri="{BB962C8B-B14F-4D97-AF65-F5344CB8AC3E}">
        <p14:creationId xmlns:p14="http://schemas.microsoft.com/office/powerpoint/2010/main" val="867747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Métodos</a:t>
            </a:r>
          </a:p>
        </p:txBody>
      </p:sp>
      <p:sp>
        <p:nvSpPr>
          <p:cNvPr id="3" name="2 Marcador de contenido"/>
          <p:cNvSpPr>
            <a:spLocks noGrp="1"/>
          </p:cNvSpPr>
          <p:nvPr>
            <p:ph idx="1"/>
          </p:nvPr>
        </p:nvSpPr>
        <p:spPr>
          <a:xfrm>
            <a:off x="938758" y="1556792"/>
            <a:ext cx="7633742" cy="4322801"/>
          </a:xfrm>
        </p:spPr>
        <p:txBody>
          <a:bodyPr>
            <a:normAutofit/>
          </a:bodyPr>
          <a:lstStyle/>
          <a:p>
            <a:r>
              <a:rPr lang="es-MX" sz="2800" dirty="0" err="1"/>
              <a:t>close</a:t>
            </a:r>
            <a:r>
              <a:rPr lang="es-MX" sz="2800" dirty="0"/>
              <a:t>(); para cerrar el canal.</a:t>
            </a:r>
          </a:p>
          <a:p>
            <a:r>
              <a:rPr lang="es-MX" sz="2800" dirty="0" err="1"/>
              <a:t>join</a:t>
            </a:r>
            <a:r>
              <a:rPr lang="es-MX" sz="2800" dirty="0"/>
              <a:t>(</a:t>
            </a:r>
            <a:r>
              <a:rPr lang="es-MX" sz="2800" dirty="0" err="1"/>
              <a:t>InetAddress</a:t>
            </a:r>
            <a:r>
              <a:rPr lang="es-MX" sz="2800" dirty="0"/>
              <a:t> </a:t>
            </a:r>
            <a:r>
              <a:rPr lang="es-MX" sz="2800" dirty="0" err="1"/>
              <a:t>group</a:t>
            </a:r>
            <a:r>
              <a:rPr lang="es-MX" sz="2800" dirty="0"/>
              <a:t>, </a:t>
            </a:r>
            <a:r>
              <a:rPr lang="es-MX" sz="2800" dirty="0" err="1"/>
              <a:t>NetworkInterface</a:t>
            </a:r>
            <a:r>
              <a:rPr lang="es-MX" sz="2800" dirty="0"/>
              <a:t> </a:t>
            </a:r>
            <a:r>
              <a:rPr lang="es-MX" sz="2800" dirty="0" err="1"/>
              <a:t>if</a:t>
            </a:r>
            <a:r>
              <a:rPr lang="es-MX" sz="2800" dirty="0"/>
              <a:t>); para unirse a un canal donde se van a recibir datagramas.</a:t>
            </a:r>
          </a:p>
          <a:p>
            <a:r>
              <a:rPr lang="es-MX" sz="2800" dirty="0" err="1"/>
              <a:t>join</a:t>
            </a:r>
            <a:r>
              <a:rPr lang="es-MX" sz="2800" dirty="0"/>
              <a:t>(</a:t>
            </a:r>
            <a:r>
              <a:rPr lang="es-MX" sz="2800" dirty="0" err="1"/>
              <a:t>InetAddress</a:t>
            </a:r>
            <a:r>
              <a:rPr lang="es-MX" sz="2800" dirty="0"/>
              <a:t> </a:t>
            </a:r>
            <a:r>
              <a:rPr lang="es-MX" sz="2800" dirty="0" err="1"/>
              <a:t>group</a:t>
            </a:r>
            <a:r>
              <a:rPr lang="es-MX" sz="2800" dirty="0"/>
              <a:t>, </a:t>
            </a:r>
            <a:r>
              <a:rPr lang="es-MX" sz="2800" dirty="0" err="1"/>
              <a:t>NetworkInterface</a:t>
            </a:r>
            <a:r>
              <a:rPr lang="es-MX" sz="2800" dirty="0"/>
              <a:t> </a:t>
            </a:r>
            <a:r>
              <a:rPr lang="es-MX" sz="2800" dirty="0" err="1"/>
              <a:t>if</a:t>
            </a:r>
            <a:r>
              <a:rPr lang="es-MX" sz="2800" dirty="0"/>
              <a:t>, </a:t>
            </a:r>
            <a:r>
              <a:rPr lang="es-MX" sz="2800" dirty="0" err="1"/>
              <a:t>InetAddress</a:t>
            </a:r>
            <a:r>
              <a:rPr lang="es-MX" sz="2800" dirty="0"/>
              <a:t> </a:t>
            </a:r>
            <a:r>
              <a:rPr lang="es-MX" sz="2800" dirty="0" err="1"/>
              <a:t>source</a:t>
            </a:r>
            <a:r>
              <a:rPr lang="es-MX" sz="2800" dirty="0"/>
              <a:t>); para unirse a un canal donde se van a recibir y emitir datagramas.</a:t>
            </a:r>
          </a:p>
        </p:txBody>
      </p:sp>
    </p:spTree>
    <p:extLst>
      <p:ext uri="{BB962C8B-B14F-4D97-AF65-F5344CB8AC3E}">
        <p14:creationId xmlns:p14="http://schemas.microsoft.com/office/powerpoint/2010/main" val="79712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Elementos a considerar</a:t>
            </a:r>
          </a:p>
        </p:txBody>
      </p:sp>
      <p:sp>
        <p:nvSpPr>
          <p:cNvPr id="3" name="2 Marcador de contenido"/>
          <p:cNvSpPr>
            <a:spLocks noGrp="1"/>
          </p:cNvSpPr>
          <p:nvPr>
            <p:ph idx="1"/>
          </p:nvPr>
        </p:nvSpPr>
        <p:spPr/>
        <p:txBody>
          <a:bodyPr>
            <a:normAutofit/>
          </a:bodyPr>
          <a:lstStyle/>
          <a:p>
            <a:r>
              <a:rPr lang="es-MX" sz="2800" dirty="0"/>
              <a:t>En la creación del canal se debe de especificar la familia de protocolos a utilizar.</a:t>
            </a:r>
          </a:p>
          <a:p>
            <a:r>
              <a:rPr lang="es-MX" sz="2800" dirty="0"/>
              <a:t>La opción SO_REUSEADDR debe de estar habilitada.</a:t>
            </a:r>
          </a:p>
          <a:p>
            <a:endParaRPr lang="es-MX" sz="2800" dirty="0"/>
          </a:p>
        </p:txBody>
      </p:sp>
    </p:spTree>
    <p:extLst>
      <p:ext uri="{BB962C8B-B14F-4D97-AF65-F5344CB8AC3E}">
        <p14:creationId xmlns:p14="http://schemas.microsoft.com/office/powerpoint/2010/main" val="1740158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de uso</a:t>
            </a:r>
          </a:p>
        </p:txBody>
      </p:sp>
      <p:sp>
        <p:nvSpPr>
          <p:cNvPr id="3" name="2 Marcador de contenido"/>
          <p:cNvSpPr>
            <a:spLocks noGrp="1"/>
          </p:cNvSpPr>
          <p:nvPr>
            <p:ph idx="1"/>
          </p:nvPr>
        </p:nvSpPr>
        <p:spPr>
          <a:xfrm>
            <a:off x="938758" y="1124744"/>
            <a:ext cx="7633742" cy="5256584"/>
          </a:xfrm>
        </p:spPr>
        <p:txBody>
          <a:bodyPr>
            <a:normAutofit/>
          </a:bodyPr>
          <a:lstStyle/>
          <a:p>
            <a:pPr marL="0" indent="0">
              <a:buNone/>
            </a:pPr>
            <a:r>
              <a:rPr lang="en-US" dirty="0"/>
              <a:t>// </a:t>
            </a:r>
            <a:r>
              <a:rPr lang="en-US" dirty="0" err="1"/>
              <a:t>Unirse</a:t>
            </a:r>
            <a:r>
              <a:rPr lang="en-US" dirty="0"/>
              <a:t> a un </a:t>
            </a:r>
            <a:r>
              <a:rPr lang="en-US" dirty="0" err="1"/>
              <a:t>grupo</a:t>
            </a:r>
            <a:r>
              <a:rPr lang="en-US" dirty="0"/>
              <a:t> </a:t>
            </a:r>
            <a:r>
              <a:rPr lang="en-US" dirty="0" err="1"/>
              <a:t>en</a:t>
            </a:r>
            <a:r>
              <a:rPr lang="en-US" dirty="0"/>
              <a:t> una </a:t>
            </a:r>
            <a:r>
              <a:rPr lang="en-US" dirty="0" err="1"/>
              <a:t>determinada</a:t>
            </a:r>
            <a:r>
              <a:rPr lang="en-US" dirty="0"/>
              <a:t> </a:t>
            </a:r>
            <a:r>
              <a:rPr lang="en-US" dirty="0" err="1"/>
              <a:t>interfaz</a:t>
            </a:r>
            <a:r>
              <a:rPr lang="en-US" dirty="0"/>
              <a:t> para </a:t>
            </a:r>
            <a:r>
              <a:rPr lang="en-US" dirty="0" err="1"/>
              <a:t>enviar</a:t>
            </a:r>
            <a:r>
              <a:rPr lang="en-US" dirty="0"/>
              <a:t> y </a:t>
            </a:r>
            <a:r>
              <a:rPr lang="en-US" dirty="0" err="1"/>
              <a:t>recibir</a:t>
            </a:r>
            <a:r>
              <a:rPr lang="en-US" dirty="0"/>
              <a:t> </a:t>
            </a:r>
          </a:p>
          <a:p>
            <a:pPr marL="0" indent="0">
              <a:buNone/>
            </a:pPr>
            <a:r>
              <a:rPr lang="en-US" dirty="0" err="1"/>
              <a:t>NetworkInterface</a:t>
            </a:r>
            <a:r>
              <a:rPr lang="en-US" dirty="0"/>
              <a:t> </a:t>
            </a:r>
            <a:r>
              <a:rPr lang="en-US" dirty="0" err="1"/>
              <a:t>ni</a:t>
            </a:r>
            <a:r>
              <a:rPr lang="en-US" dirty="0"/>
              <a:t> = </a:t>
            </a:r>
            <a:r>
              <a:rPr lang="en-US" dirty="0" err="1"/>
              <a:t>NetworkInterface.getByName</a:t>
            </a:r>
            <a:r>
              <a:rPr lang="en-US" dirty="0"/>
              <a:t>("hme0");</a:t>
            </a:r>
            <a:endParaRPr lang="es-MX" dirty="0"/>
          </a:p>
          <a:p>
            <a:pPr marL="0" indent="0">
              <a:buNone/>
            </a:pPr>
            <a:r>
              <a:rPr lang="en-US" dirty="0"/>
              <a:t> </a:t>
            </a:r>
            <a:endParaRPr lang="es-MX" dirty="0"/>
          </a:p>
          <a:p>
            <a:pPr marL="0" indent="0">
              <a:buNone/>
            </a:pPr>
            <a:r>
              <a:rPr lang="en-US" dirty="0" err="1"/>
              <a:t>DatagramChannel</a:t>
            </a:r>
            <a:r>
              <a:rPr lang="en-US" dirty="0"/>
              <a:t> dc = 	</a:t>
            </a:r>
            <a:r>
              <a:rPr lang="en-US" dirty="0" err="1"/>
              <a:t>DatagramChannel.open</a:t>
            </a:r>
            <a:r>
              <a:rPr lang="en-US" dirty="0"/>
              <a:t>(</a:t>
            </a:r>
            <a:r>
              <a:rPr lang="en-US" dirty="0" err="1"/>
              <a:t>StandardProtocolFamily.INET</a:t>
            </a:r>
            <a:r>
              <a:rPr lang="en-US" dirty="0"/>
              <a:t>)</a:t>
            </a:r>
            <a:endParaRPr lang="es-MX" dirty="0"/>
          </a:p>
          <a:p>
            <a:pPr marL="0" indent="0">
              <a:buNone/>
            </a:pPr>
            <a:r>
              <a:rPr lang="en-US" dirty="0"/>
              <a:t>	.</a:t>
            </a:r>
            <a:r>
              <a:rPr lang="en-US" dirty="0" err="1"/>
              <a:t>setOption</a:t>
            </a:r>
            <a:r>
              <a:rPr lang="en-US" dirty="0"/>
              <a:t>(</a:t>
            </a:r>
            <a:r>
              <a:rPr lang="en-US" dirty="0" err="1"/>
              <a:t>StandardSocketOption.SO_REUSEADDR</a:t>
            </a:r>
            <a:r>
              <a:rPr lang="en-US" dirty="0"/>
              <a:t>, true)</a:t>
            </a:r>
            <a:endParaRPr lang="es-MX" dirty="0"/>
          </a:p>
          <a:p>
            <a:pPr marL="0" indent="0">
              <a:buNone/>
            </a:pPr>
            <a:r>
              <a:rPr lang="es-MX" dirty="0"/>
              <a:t>	</a:t>
            </a:r>
            <a:r>
              <a:rPr lang="en-US" dirty="0"/>
              <a:t>.bind(new </a:t>
            </a:r>
            <a:r>
              <a:rPr lang="en-US" dirty="0" err="1"/>
              <a:t>InetSocketAddress</a:t>
            </a:r>
            <a:r>
              <a:rPr lang="en-US" dirty="0"/>
              <a:t>(5000))</a:t>
            </a:r>
            <a:endParaRPr lang="es-MX" dirty="0"/>
          </a:p>
          <a:p>
            <a:pPr marL="0" indent="0">
              <a:buNone/>
            </a:pPr>
            <a:r>
              <a:rPr lang="es-MX" dirty="0"/>
              <a:t>	</a:t>
            </a:r>
            <a:r>
              <a:rPr lang="en-US" dirty="0"/>
              <a:t>.</a:t>
            </a:r>
            <a:r>
              <a:rPr lang="en-US" dirty="0" err="1"/>
              <a:t>setOption</a:t>
            </a:r>
            <a:r>
              <a:rPr lang="en-US" dirty="0"/>
              <a:t>(</a:t>
            </a:r>
            <a:r>
              <a:rPr lang="en-US" dirty="0" err="1"/>
              <a:t>StandardSocketOption.IP_MULTICAST_IF</a:t>
            </a:r>
            <a:r>
              <a:rPr lang="en-US" dirty="0"/>
              <a:t>, </a:t>
            </a:r>
            <a:r>
              <a:rPr lang="en-US" dirty="0" err="1"/>
              <a:t>ni</a:t>
            </a:r>
            <a:r>
              <a:rPr lang="en-US" dirty="0"/>
              <a:t>);</a:t>
            </a:r>
            <a:endParaRPr lang="es-MX" dirty="0"/>
          </a:p>
          <a:p>
            <a:pPr marL="0" indent="0">
              <a:buNone/>
            </a:pPr>
            <a:r>
              <a:rPr lang="en-US" dirty="0"/>
              <a:t> </a:t>
            </a:r>
            <a:endParaRPr lang="es-MX" dirty="0"/>
          </a:p>
          <a:p>
            <a:pPr marL="0" indent="0">
              <a:buNone/>
            </a:pPr>
            <a:r>
              <a:rPr lang="en-US" dirty="0" err="1"/>
              <a:t>InetAddress</a:t>
            </a:r>
            <a:r>
              <a:rPr lang="en-US" dirty="0"/>
              <a:t> group = </a:t>
            </a:r>
            <a:r>
              <a:rPr lang="en-US" dirty="0" err="1"/>
              <a:t>InetAddress.getByName</a:t>
            </a:r>
            <a:r>
              <a:rPr lang="en-US" dirty="0"/>
              <a:t>("225.4.5.6");</a:t>
            </a:r>
            <a:endParaRPr lang="es-MX" dirty="0"/>
          </a:p>
          <a:p>
            <a:pPr marL="0" indent="0">
              <a:buNone/>
            </a:pPr>
            <a:r>
              <a:rPr lang="en-US" dirty="0"/>
              <a:t> </a:t>
            </a:r>
            <a:endParaRPr lang="es-MX" dirty="0"/>
          </a:p>
          <a:p>
            <a:pPr marL="0" indent="0">
              <a:buNone/>
            </a:pPr>
            <a:r>
              <a:rPr lang="en-US" dirty="0" err="1"/>
              <a:t>MembershipKey</a:t>
            </a:r>
            <a:r>
              <a:rPr lang="en-US" dirty="0"/>
              <a:t> key = </a:t>
            </a:r>
            <a:r>
              <a:rPr lang="en-US" dirty="0" err="1"/>
              <a:t>dc.join</a:t>
            </a:r>
            <a:r>
              <a:rPr lang="en-US" dirty="0"/>
              <a:t>(group, </a:t>
            </a:r>
            <a:r>
              <a:rPr lang="en-US" dirty="0" err="1"/>
              <a:t>ni</a:t>
            </a:r>
            <a:r>
              <a:rPr lang="en-US" dirty="0"/>
              <a:t>);</a:t>
            </a:r>
            <a:endParaRPr lang="es-MX" dirty="0"/>
          </a:p>
          <a:p>
            <a:pPr marL="0" indent="0">
              <a:buNone/>
            </a:pPr>
            <a:endParaRPr lang="es-MX" dirty="0"/>
          </a:p>
        </p:txBody>
      </p:sp>
    </p:spTree>
    <p:extLst>
      <p:ext uri="{BB962C8B-B14F-4D97-AF65-F5344CB8AC3E}">
        <p14:creationId xmlns:p14="http://schemas.microsoft.com/office/powerpoint/2010/main" val="2368208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contenido"/>
          <p:cNvSpPr>
            <a:spLocks noGrp="1"/>
          </p:cNvSpPr>
          <p:nvPr>
            <p:ph idx="1"/>
          </p:nvPr>
        </p:nvSpPr>
        <p:spPr>
          <a:xfrm>
            <a:off x="1661674" y="116632"/>
            <a:ext cx="7230806" cy="6741368"/>
          </a:xfrm>
        </p:spPr>
        <p:txBody>
          <a:bodyPr anchor="ctr">
            <a:normAutofit fontScale="92500" lnSpcReduction="10000"/>
          </a:bodyPr>
          <a:lstStyle/>
          <a:p>
            <a:pPr marL="0" indent="0">
              <a:lnSpc>
                <a:spcPct val="100000"/>
              </a:lnSpc>
              <a:buNone/>
            </a:pPr>
            <a:r>
              <a:rPr lang="es-MX" dirty="0" err="1"/>
              <a:t>import</a:t>
            </a:r>
            <a:r>
              <a:rPr lang="es-MX" dirty="0"/>
              <a:t> java.net.*;</a:t>
            </a:r>
          </a:p>
          <a:p>
            <a:pPr marL="0" indent="0">
              <a:lnSpc>
                <a:spcPct val="100000"/>
              </a:lnSpc>
              <a:buNone/>
            </a:pPr>
            <a:r>
              <a:rPr lang="es-MX" dirty="0" err="1"/>
              <a:t>import</a:t>
            </a:r>
            <a:r>
              <a:rPr lang="es-MX" dirty="0"/>
              <a:t> </a:t>
            </a:r>
            <a:r>
              <a:rPr lang="es-MX" dirty="0" err="1"/>
              <a:t>java.nio</a:t>
            </a:r>
            <a:r>
              <a:rPr lang="es-MX" dirty="0"/>
              <a:t>.*;</a:t>
            </a:r>
          </a:p>
          <a:p>
            <a:pPr marL="0" indent="0">
              <a:lnSpc>
                <a:spcPct val="100000"/>
              </a:lnSpc>
              <a:buNone/>
            </a:pPr>
            <a:r>
              <a:rPr lang="es-MX" dirty="0" err="1"/>
              <a:t>import</a:t>
            </a:r>
            <a:r>
              <a:rPr lang="es-MX" dirty="0"/>
              <a:t> </a:t>
            </a:r>
            <a:r>
              <a:rPr lang="es-MX" dirty="0" err="1"/>
              <a:t>java.nio.channels</a:t>
            </a:r>
            <a:r>
              <a:rPr lang="es-MX" dirty="0"/>
              <a:t>.*;</a:t>
            </a:r>
          </a:p>
          <a:p>
            <a:pPr marL="0" indent="0">
              <a:lnSpc>
                <a:spcPct val="100000"/>
              </a:lnSpc>
              <a:buNone/>
            </a:pPr>
            <a:r>
              <a:rPr lang="es-MX" dirty="0" err="1"/>
              <a:t>import</a:t>
            </a:r>
            <a:r>
              <a:rPr lang="es-MX" dirty="0"/>
              <a:t> </a:t>
            </a:r>
            <a:r>
              <a:rPr lang="es-MX" dirty="0" err="1"/>
              <a:t>java.util.Collections</a:t>
            </a:r>
            <a:r>
              <a:rPr lang="es-MX" dirty="0"/>
              <a:t>;</a:t>
            </a:r>
          </a:p>
          <a:p>
            <a:pPr marL="0" indent="0">
              <a:lnSpc>
                <a:spcPct val="100000"/>
              </a:lnSpc>
              <a:buNone/>
            </a:pPr>
            <a:r>
              <a:rPr lang="es-MX" dirty="0" err="1"/>
              <a:t>import</a:t>
            </a:r>
            <a:r>
              <a:rPr lang="es-MX" dirty="0"/>
              <a:t> </a:t>
            </a:r>
            <a:r>
              <a:rPr lang="es-MX" dirty="0" err="1"/>
              <a:t>java.util.Enumeration</a:t>
            </a:r>
            <a:r>
              <a:rPr lang="es-MX" dirty="0"/>
              <a:t>;</a:t>
            </a:r>
          </a:p>
          <a:p>
            <a:pPr marL="0" indent="0">
              <a:lnSpc>
                <a:spcPct val="100000"/>
              </a:lnSpc>
              <a:buNone/>
            </a:pPr>
            <a:r>
              <a:rPr lang="es-MX" dirty="0" err="1"/>
              <a:t>import</a:t>
            </a:r>
            <a:r>
              <a:rPr lang="es-MX" dirty="0"/>
              <a:t> </a:t>
            </a:r>
            <a:r>
              <a:rPr lang="es-MX" dirty="0" err="1"/>
              <a:t>java.util.Iterator</a:t>
            </a:r>
            <a:r>
              <a:rPr lang="es-MX" dirty="0"/>
              <a:t>;</a:t>
            </a:r>
            <a:endParaRPr lang="es-MX" sz="2400" dirty="0"/>
          </a:p>
          <a:p>
            <a:pPr marL="0" indent="0">
              <a:lnSpc>
                <a:spcPct val="100000"/>
              </a:lnSpc>
              <a:buNone/>
            </a:pPr>
            <a:endParaRPr lang="es-MX" dirty="0"/>
          </a:p>
          <a:p>
            <a:pPr marL="0" indent="0">
              <a:lnSpc>
                <a:spcPct val="100000"/>
              </a:lnSpc>
              <a:buNone/>
            </a:pPr>
            <a:r>
              <a:rPr lang="es-MX" dirty="0" err="1"/>
              <a:t>public</a:t>
            </a:r>
            <a:r>
              <a:rPr lang="es-MX" dirty="0"/>
              <a:t> </a:t>
            </a:r>
            <a:r>
              <a:rPr lang="es-MX" dirty="0" err="1"/>
              <a:t>class</a:t>
            </a:r>
            <a:r>
              <a:rPr lang="es-MX" dirty="0"/>
              <a:t> </a:t>
            </a:r>
            <a:r>
              <a:rPr lang="es-MX" dirty="0" err="1"/>
              <a:t>MultiC</a:t>
            </a:r>
            <a:r>
              <a:rPr lang="es-MX" dirty="0"/>
              <a:t> {</a:t>
            </a:r>
          </a:p>
          <a:p>
            <a:pPr marL="0" indent="0">
              <a:lnSpc>
                <a:spcPct val="100000"/>
              </a:lnSpc>
              <a:buNone/>
            </a:pPr>
            <a:r>
              <a:rPr lang="es-MX" dirty="0"/>
              <a:t>    </a:t>
            </a:r>
            <a:r>
              <a:rPr lang="es-MX" dirty="0" err="1"/>
              <a:t>static</a:t>
            </a:r>
            <a:r>
              <a:rPr lang="es-MX" dirty="0"/>
              <a:t> </a:t>
            </a:r>
            <a:r>
              <a:rPr lang="es-MX" dirty="0" err="1"/>
              <a:t>void</a:t>
            </a:r>
            <a:r>
              <a:rPr lang="es-MX" dirty="0"/>
              <a:t> </a:t>
            </a:r>
            <a:r>
              <a:rPr lang="es-MX" dirty="0" err="1"/>
              <a:t>displayInterfaceInformation</a:t>
            </a:r>
            <a:r>
              <a:rPr lang="es-MX" dirty="0"/>
              <a:t>(</a:t>
            </a:r>
            <a:r>
              <a:rPr lang="es-MX" dirty="0" err="1"/>
              <a:t>NetworkInterface</a:t>
            </a:r>
            <a:r>
              <a:rPr lang="es-MX" dirty="0"/>
              <a:t> </a:t>
            </a:r>
            <a:r>
              <a:rPr lang="es-MX" dirty="0" err="1"/>
              <a:t>netint</a:t>
            </a:r>
            <a:r>
              <a:rPr lang="es-MX" dirty="0"/>
              <a:t>) 					         </a:t>
            </a:r>
            <a:r>
              <a:rPr lang="es-MX" dirty="0" err="1"/>
              <a:t>throws</a:t>
            </a:r>
            <a:r>
              <a:rPr lang="es-MX" dirty="0"/>
              <a:t> </a:t>
            </a:r>
            <a:r>
              <a:rPr lang="es-MX" dirty="0" err="1"/>
              <a:t>SocketException</a:t>
            </a:r>
            <a:r>
              <a:rPr lang="es-MX" dirty="0"/>
              <a:t> {</a:t>
            </a:r>
          </a:p>
          <a:p>
            <a:pPr marL="0" indent="0">
              <a:lnSpc>
                <a:spcPct val="100000"/>
              </a:lnSpc>
              <a:buNone/>
            </a:pPr>
            <a:r>
              <a:rPr lang="es-MX" dirty="0"/>
              <a:t>        </a:t>
            </a:r>
            <a:r>
              <a:rPr lang="es-MX" dirty="0" err="1"/>
              <a:t>System.out.printf</a:t>
            </a:r>
            <a:r>
              <a:rPr lang="es-MX" dirty="0"/>
              <a:t>("Interfaz: %s\n", </a:t>
            </a:r>
            <a:r>
              <a:rPr lang="es-MX" dirty="0" err="1"/>
              <a:t>netint.getDisplayName</a:t>
            </a:r>
            <a:r>
              <a:rPr lang="es-MX" dirty="0"/>
              <a:t>());</a:t>
            </a:r>
          </a:p>
          <a:p>
            <a:pPr marL="0" indent="0">
              <a:lnSpc>
                <a:spcPct val="100000"/>
              </a:lnSpc>
              <a:buNone/>
            </a:pPr>
            <a:r>
              <a:rPr lang="es-MX" dirty="0"/>
              <a:t>        </a:t>
            </a:r>
            <a:r>
              <a:rPr lang="es-MX" dirty="0" err="1"/>
              <a:t>System.out.printf</a:t>
            </a:r>
            <a:r>
              <a:rPr lang="es-MX" dirty="0"/>
              <a:t>("Nombre: %s\n", </a:t>
            </a:r>
            <a:r>
              <a:rPr lang="es-MX" dirty="0" err="1"/>
              <a:t>netint.getName</a:t>
            </a:r>
            <a:r>
              <a:rPr lang="es-MX" dirty="0"/>
              <a:t>());</a:t>
            </a:r>
          </a:p>
          <a:p>
            <a:pPr marL="0" indent="0">
              <a:lnSpc>
                <a:spcPct val="100000"/>
              </a:lnSpc>
              <a:buNone/>
            </a:pPr>
            <a:r>
              <a:rPr lang="es-MX" dirty="0"/>
              <a:t>        </a:t>
            </a:r>
            <a:r>
              <a:rPr lang="es-MX" dirty="0" err="1"/>
              <a:t>Enumeration</a:t>
            </a:r>
            <a:r>
              <a:rPr lang="es-MX" dirty="0"/>
              <a:t>&lt;</a:t>
            </a:r>
            <a:r>
              <a:rPr lang="es-MX" dirty="0" err="1"/>
              <a:t>InetAddress</a:t>
            </a:r>
            <a:r>
              <a:rPr lang="es-MX" dirty="0"/>
              <a:t>&gt; </a:t>
            </a:r>
            <a:r>
              <a:rPr lang="es-MX" dirty="0" err="1"/>
              <a:t>inetAddresses</a:t>
            </a:r>
            <a:r>
              <a:rPr lang="es-MX" dirty="0"/>
              <a:t> =</a:t>
            </a:r>
          </a:p>
          <a:p>
            <a:pPr marL="0" indent="0">
              <a:lnSpc>
                <a:spcPct val="100000"/>
              </a:lnSpc>
              <a:buNone/>
            </a:pPr>
            <a:r>
              <a:rPr lang="es-MX" dirty="0"/>
              <a:t>					         </a:t>
            </a:r>
            <a:r>
              <a:rPr lang="es-MX" dirty="0" err="1"/>
              <a:t>netint.getInetAddresses</a:t>
            </a:r>
            <a:r>
              <a:rPr lang="es-MX" dirty="0"/>
              <a:t>();</a:t>
            </a:r>
          </a:p>
          <a:p>
            <a:pPr marL="0" indent="0">
              <a:lnSpc>
                <a:spcPct val="100000"/>
              </a:lnSpc>
              <a:buNone/>
            </a:pPr>
            <a:r>
              <a:rPr lang="es-MX" dirty="0"/>
              <a:t>        </a:t>
            </a:r>
            <a:r>
              <a:rPr lang="es-MX" dirty="0" err="1"/>
              <a:t>for</a:t>
            </a:r>
            <a:r>
              <a:rPr lang="es-MX" dirty="0"/>
              <a:t> (</a:t>
            </a:r>
            <a:r>
              <a:rPr lang="es-MX" dirty="0" err="1"/>
              <a:t>InetAddress</a:t>
            </a:r>
            <a:r>
              <a:rPr lang="es-MX" dirty="0"/>
              <a:t> </a:t>
            </a:r>
            <a:r>
              <a:rPr lang="es-MX" dirty="0" err="1"/>
              <a:t>inetAddress</a:t>
            </a:r>
            <a:r>
              <a:rPr lang="es-MX" dirty="0"/>
              <a:t> : </a:t>
            </a:r>
            <a:r>
              <a:rPr lang="es-MX" dirty="0" err="1"/>
              <a:t>Collections.list</a:t>
            </a:r>
            <a:r>
              <a:rPr lang="es-MX" dirty="0"/>
              <a:t>(</a:t>
            </a:r>
            <a:r>
              <a:rPr lang="es-MX" dirty="0" err="1"/>
              <a:t>inetAddresses</a:t>
            </a:r>
            <a:r>
              <a:rPr lang="es-MX" dirty="0"/>
              <a:t>)) {</a:t>
            </a:r>
          </a:p>
          <a:p>
            <a:pPr marL="0" indent="0">
              <a:lnSpc>
                <a:spcPct val="100000"/>
              </a:lnSpc>
              <a:buNone/>
            </a:pPr>
            <a:r>
              <a:rPr lang="es-MX" dirty="0"/>
              <a:t>            </a:t>
            </a:r>
            <a:r>
              <a:rPr lang="es-MX" dirty="0" err="1"/>
              <a:t>System.out.printf</a:t>
            </a:r>
            <a:r>
              <a:rPr lang="es-MX" dirty="0"/>
              <a:t>("</a:t>
            </a:r>
            <a:r>
              <a:rPr lang="es-MX" dirty="0" err="1"/>
              <a:t>InetAddress</a:t>
            </a:r>
            <a:r>
              <a:rPr lang="es-MX" dirty="0"/>
              <a:t>: %s\n", </a:t>
            </a:r>
            <a:r>
              <a:rPr lang="es-MX" dirty="0" err="1"/>
              <a:t>inetAddress</a:t>
            </a:r>
            <a:r>
              <a:rPr lang="es-MX" dirty="0"/>
              <a:t>);</a:t>
            </a:r>
          </a:p>
          <a:p>
            <a:pPr marL="0" indent="0">
              <a:lnSpc>
                <a:spcPct val="100000"/>
              </a:lnSpc>
              <a:buNone/>
            </a:pPr>
            <a:r>
              <a:rPr lang="es-MX" dirty="0"/>
              <a:t>        }</a:t>
            </a:r>
          </a:p>
          <a:p>
            <a:pPr marL="0" indent="0">
              <a:lnSpc>
                <a:spcPct val="100000"/>
              </a:lnSpc>
              <a:buNone/>
            </a:pPr>
            <a:r>
              <a:rPr lang="es-MX" dirty="0"/>
              <a:t>        </a:t>
            </a:r>
            <a:r>
              <a:rPr lang="es-MX" dirty="0" err="1"/>
              <a:t>System.out.printf</a:t>
            </a:r>
            <a:r>
              <a:rPr lang="es-MX" dirty="0"/>
              <a:t>("\n");</a:t>
            </a:r>
          </a:p>
          <a:p>
            <a:pPr marL="0" indent="0">
              <a:lnSpc>
                <a:spcPct val="100000"/>
              </a:lnSpc>
              <a:buNone/>
            </a:pPr>
            <a:r>
              <a:rPr lang="es-MX" dirty="0"/>
              <a:t>     }</a:t>
            </a:r>
          </a:p>
        </p:txBody>
      </p:sp>
      <p:sp>
        <p:nvSpPr>
          <p:cNvPr id="2" name="1 Título"/>
          <p:cNvSpPr>
            <a:spLocks noGrp="1"/>
          </p:cNvSpPr>
          <p:nvPr>
            <p:ph type="title"/>
          </p:nvPr>
        </p:nvSpPr>
        <p:spPr>
          <a:xfrm>
            <a:off x="5796136" y="116632"/>
            <a:ext cx="2992842" cy="2364793"/>
          </a:xfrm>
        </p:spPr>
        <p:txBody>
          <a:bodyPr anchor="b">
            <a:normAutofit/>
          </a:bodyPr>
          <a:lstStyle/>
          <a:p>
            <a:r>
              <a:rPr lang="es-MX" sz="4000" dirty="0"/>
              <a:t>Ejemplo </a:t>
            </a:r>
            <a:r>
              <a:rPr lang="es-MX" sz="4000" dirty="0" err="1"/>
              <a:t>Multicast</a:t>
            </a:r>
            <a:r>
              <a:rPr lang="es-MX" sz="4000" dirty="0"/>
              <a:t> MultiC.java (1/5)</a:t>
            </a:r>
          </a:p>
        </p:txBody>
      </p:sp>
      <p:sp>
        <p:nvSpPr>
          <p:cNvPr id="11" name="Rectangle 10">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1831374447"/>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Marcador de contenido"/>
          <p:cNvSpPr>
            <a:spLocks noGrp="1"/>
          </p:cNvSpPr>
          <p:nvPr>
            <p:ph idx="1"/>
          </p:nvPr>
        </p:nvSpPr>
        <p:spPr>
          <a:xfrm>
            <a:off x="1475656" y="188640"/>
            <a:ext cx="7560839" cy="6480719"/>
          </a:xfrm>
        </p:spPr>
        <p:txBody>
          <a:bodyPr anchor="ctr">
            <a:normAutofit/>
          </a:bodyPr>
          <a:lstStyle/>
          <a:p>
            <a:pPr marL="0" indent="0">
              <a:lnSpc>
                <a:spcPct val="100000"/>
              </a:lnSpc>
              <a:buNone/>
            </a:pPr>
            <a:r>
              <a:rPr lang="es-MX" sz="1800" dirty="0" err="1"/>
              <a:t>public</a:t>
            </a:r>
            <a:r>
              <a:rPr lang="es-MX" sz="1800" dirty="0"/>
              <a:t> </a:t>
            </a:r>
            <a:r>
              <a:rPr lang="es-MX" sz="1800" dirty="0" err="1"/>
              <a:t>static</a:t>
            </a:r>
            <a:r>
              <a:rPr lang="es-MX" sz="1800" dirty="0"/>
              <a:t> </a:t>
            </a:r>
            <a:r>
              <a:rPr lang="es-MX" sz="1800" dirty="0" err="1"/>
              <a:t>void</a:t>
            </a:r>
            <a:r>
              <a:rPr lang="es-MX" sz="1800" dirty="0"/>
              <a:t> </a:t>
            </a:r>
            <a:r>
              <a:rPr lang="es-MX" sz="1800" dirty="0" err="1"/>
              <a:t>main</a:t>
            </a:r>
            <a:r>
              <a:rPr lang="es-MX" sz="1800" dirty="0"/>
              <a:t>(</a:t>
            </a:r>
            <a:r>
              <a:rPr lang="es-MX" sz="1800" dirty="0" err="1"/>
              <a:t>String</a:t>
            </a:r>
            <a:r>
              <a:rPr lang="es-MX" sz="1800" dirty="0"/>
              <a:t>[] </a:t>
            </a:r>
            <a:r>
              <a:rPr lang="es-MX" sz="1800" dirty="0" err="1"/>
              <a:t>args</a:t>
            </a:r>
            <a:r>
              <a:rPr lang="es-MX" sz="1800" dirty="0"/>
              <a:t>){</a:t>
            </a:r>
          </a:p>
          <a:p>
            <a:pPr marL="0" indent="0">
              <a:lnSpc>
                <a:spcPct val="100000"/>
              </a:lnSpc>
              <a:buNone/>
            </a:pPr>
            <a:r>
              <a:rPr lang="es-MX" sz="1800" dirty="0"/>
              <a:t>        </a:t>
            </a:r>
            <a:r>
              <a:rPr lang="es-MX" sz="1800" dirty="0" err="1"/>
              <a:t>int</a:t>
            </a:r>
            <a:r>
              <a:rPr lang="es-MX" sz="1800" dirty="0"/>
              <a:t> </a:t>
            </a:r>
            <a:r>
              <a:rPr lang="es-MX" sz="1800" dirty="0" err="1"/>
              <a:t>pto</a:t>
            </a:r>
            <a:r>
              <a:rPr lang="es-MX" sz="1800" dirty="0"/>
              <a:t>=2000;</a:t>
            </a:r>
          </a:p>
          <a:p>
            <a:pPr marL="0" indent="0">
              <a:lnSpc>
                <a:spcPct val="100000"/>
              </a:lnSpc>
              <a:buNone/>
            </a:pPr>
            <a:r>
              <a:rPr lang="es-MX" sz="1800" dirty="0"/>
              <a:t>           </a:t>
            </a:r>
            <a:r>
              <a:rPr lang="es-MX" sz="1800" dirty="0" err="1"/>
              <a:t>String</a:t>
            </a:r>
            <a:r>
              <a:rPr lang="es-MX" sz="1800" dirty="0"/>
              <a:t> </a:t>
            </a:r>
            <a:r>
              <a:rPr lang="es-MX" sz="1800" dirty="0" err="1"/>
              <a:t>hhost</a:t>
            </a:r>
            <a:r>
              <a:rPr lang="es-MX" sz="1800" dirty="0"/>
              <a:t>="230.0.0.1";</a:t>
            </a:r>
          </a:p>
          <a:p>
            <a:pPr marL="0" indent="0">
              <a:lnSpc>
                <a:spcPct val="100000"/>
              </a:lnSpc>
              <a:buNone/>
            </a:pPr>
            <a:r>
              <a:rPr lang="es-MX" sz="1800" dirty="0"/>
              <a:t>           </a:t>
            </a:r>
            <a:r>
              <a:rPr lang="es-MX" sz="1800" dirty="0" err="1"/>
              <a:t>SocketAddress</a:t>
            </a:r>
            <a:r>
              <a:rPr lang="es-MX" sz="1800" dirty="0"/>
              <a:t> </a:t>
            </a:r>
            <a:r>
              <a:rPr lang="es-MX" sz="1800" dirty="0" err="1"/>
              <a:t>remote</a:t>
            </a:r>
            <a:r>
              <a:rPr lang="es-MX" sz="1800" dirty="0"/>
              <a:t>=</a:t>
            </a:r>
            <a:r>
              <a:rPr lang="es-MX" sz="1800" dirty="0" err="1"/>
              <a:t>null</a:t>
            </a:r>
            <a:r>
              <a:rPr lang="es-MX" sz="1800" dirty="0"/>
              <a:t>;</a:t>
            </a:r>
          </a:p>
          <a:p>
            <a:pPr marL="0" indent="0">
              <a:lnSpc>
                <a:spcPct val="100000"/>
              </a:lnSpc>
              <a:buNone/>
            </a:pPr>
            <a:r>
              <a:rPr lang="es-MX" sz="1800" dirty="0"/>
              <a:t>        try{</a:t>
            </a:r>
          </a:p>
          <a:p>
            <a:pPr marL="0" indent="0">
              <a:lnSpc>
                <a:spcPct val="100000"/>
              </a:lnSpc>
              <a:buNone/>
            </a:pPr>
            <a:r>
              <a:rPr lang="es-MX" sz="1800" dirty="0"/>
              <a:t>           try{</a:t>
            </a:r>
          </a:p>
          <a:p>
            <a:pPr marL="0" indent="0">
              <a:lnSpc>
                <a:spcPct val="100000"/>
              </a:lnSpc>
              <a:buNone/>
            </a:pPr>
            <a:r>
              <a:rPr lang="es-MX" sz="1800" dirty="0"/>
              <a:t>                </a:t>
            </a:r>
            <a:r>
              <a:rPr lang="es-MX" sz="1800" dirty="0" err="1"/>
              <a:t>remote</a:t>
            </a:r>
            <a:r>
              <a:rPr lang="es-MX" sz="1800" dirty="0"/>
              <a:t> = new </a:t>
            </a:r>
            <a:r>
              <a:rPr lang="es-MX" sz="1800" dirty="0" err="1"/>
              <a:t>InetSocketAddress</a:t>
            </a:r>
            <a:r>
              <a:rPr lang="es-MX" sz="1800" dirty="0"/>
              <a:t>(</a:t>
            </a:r>
            <a:r>
              <a:rPr lang="es-MX" sz="1800" dirty="0" err="1"/>
              <a:t>hhost</a:t>
            </a:r>
            <a:r>
              <a:rPr lang="es-MX" sz="1800" dirty="0"/>
              <a:t>, </a:t>
            </a:r>
            <a:r>
              <a:rPr lang="es-MX" sz="1800" dirty="0" err="1"/>
              <a:t>pto</a:t>
            </a:r>
            <a:r>
              <a:rPr lang="es-MX" sz="1800" dirty="0"/>
              <a:t>);</a:t>
            </a:r>
          </a:p>
          <a:p>
            <a:pPr marL="0" indent="0">
              <a:lnSpc>
                <a:spcPct val="100000"/>
              </a:lnSpc>
              <a:buNone/>
            </a:pPr>
            <a:r>
              <a:rPr lang="es-MX" sz="1800" dirty="0"/>
              <a:t>           }catch(</a:t>
            </a:r>
            <a:r>
              <a:rPr lang="es-MX" sz="1800" dirty="0" err="1"/>
              <a:t>Exception</a:t>
            </a:r>
            <a:r>
              <a:rPr lang="es-MX" sz="1800" dirty="0"/>
              <a:t> e){</a:t>
            </a:r>
          </a:p>
          <a:p>
            <a:pPr marL="0" indent="0">
              <a:lnSpc>
                <a:spcPct val="100000"/>
              </a:lnSpc>
              <a:buNone/>
            </a:pPr>
            <a:r>
              <a:rPr lang="es-MX" sz="1800" dirty="0"/>
              <a:t>                </a:t>
            </a:r>
            <a:r>
              <a:rPr lang="es-MX" sz="1800" dirty="0" err="1"/>
              <a:t>e.printStackTrace</a:t>
            </a:r>
            <a:r>
              <a:rPr lang="es-MX" sz="1800" dirty="0"/>
              <a:t>();</a:t>
            </a:r>
          </a:p>
          <a:p>
            <a:pPr marL="0" indent="0">
              <a:lnSpc>
                <a:spcPct val="100000"/>
              </a:lnSpc>
              <a:buNone/>
            </a:pPr>
            <a:r>
              <a:rPr lang="es-MX" sz="1800" dirty="0"/>
              <a:t>           }//catch      </a:t>
            </a:r>
          </a:p>
          <a:p>
            <a:pPr marL="0" indent="0">
              <a:lnSpc>
                <a:spcPct val="100000"/>
              </a:lnSpc>
              <a:buNone/>
            </a:pPr>
            <a:r>
              <a:rPr lang="es-MX" sz="1800" dirty="0"/>
              <a:t>           </a:t>
            </a:r>
            <a:r>
              <a:rPr lang="es-MX" sz="1800" dirty="0" err="1"/>
              <a:t>Enumeration</a:t>
            </a:r>
            <a:r>
              <a:rPr lang="es-MX" sz="1800" dirty="0"/>
              <a:t>&lt;</a:t>
            </a:r>
            <a:r>
              <a:rPr lang="es-MX" sz="1800" dirty="0" err="1"/>
              <a:t>NetworkInterface</a:t>
            </a:r>
            <a:r>
              <a:rPr lang="es-MX" sz="1800" dirty="0"/>
              <a:t>&gt; nets =</a:t>
            </a:r>
          </a:p>
          <a:p>
            <a:pPr marL="0" indent="0">
              <a:lnSpc>
                <a:spcPct val="100000"/>
              </a:lnSpc>
              <a:buNone/>
            </a:pPr>
            <a:r>
              <a:rPr lang="es-MX" sz="1800" dirty="0"/>
              <a:t>				      </a:t>
            </a:r>
            <a:r>
              <a:rPr lang="es-MX" sz="1800" dirty="0" err="1"/>
              <a:t>NetworkInterface.getNetworkInterfaces</a:t>
            </a:r>
            <a:r>
              <a:rPr lang="es-MX" sz="1800" dirty="0"/>
              <a:t>();</a:t>
            </a:r>
          </a:p>
          <a:p>
            <a:pPr marL="0" indent="0">
              <a:lnSpc>
                <a:spcPct val="100000"/>
              </a:lnSpc>
              <a:buNone/>
            </a:pPr>
            <a:r>
              <a:rPr lang="es-MX" sz="1800" dirty="0"/>
              <a:t>           </a:t>
            </a:r>
            <a:r>
              <a:rPr lang="es-MX" sz="1800" dirty="0" err="1"/>
              <a:t>for</a:t>
            </a:r>
            <a:r>
              <a:rPr lang="es-MX" sz="1800" dirty="0"/>
              <a:t> (</a:t>
            </a:r>
            <a:r>
              <a:rPr lang="es-MX" sz="1800" dirty="0" err="1"/>
              <a:t>NetworkInterface</a:t>
            </a:r>
            <a:r>
              <a:rPr lang="es-MX" sz="1800" dirty="0"/>
              <a:t> </a:t>
            </a:r>
            <a:r>
              <a:rPr lang="es-MX" sz="1800" dirty="0" err="1"/>
              <a:t>netint</a:t>
            </a:r>
            <a:r>
              <a:rPr lang="es-MX" sz="1800" dirty="0"/>
              <a:t> : </a:t>
            </a:r>
            <a:r>
              <a:rPr lang="es-MX" sz="1800" dirty="0" err="1"/>
              <a:t>Collections.list</a:t>
            </a:r>
            <a:r>
              <a:rPr lang="es-MX" sz="1800" dirty="0"/>
              <a:t>(nets))</a:t>
            </a:r>
          </a:p>
          <a:p>
            <a:pPr marL="0" indent="0">
              <a:lnSpc>
                <a:spcPct val="100000"/>
              </a:lnSpc>
              <a:buNone/>
            </a:pPr>
            <a:r>
              <a:rPr lang="es-MX" sz="1800" dirty="0"/>
              <a:t>                </a:t>
            </a:r>
            <a:r>
              <a:rPr lang="es-MX" sz="1800" dirty="0" err="1"/>
              <a:t>displayInterfaceInformation</a:t>
            </a:r>
            <a:r>
              <a:rPr lang="es-MX" sz="1800" dirty="0"/>
              <a:t>(</a:t>
            </a:r>
            <a:r>
              <a:rPr lang="es-MX" sz="1800" dirty="0" err="1"/>
              <a:t>netint</a:t>
            </a:r>
            <a:r>
              <a:rPr lang="es-MX" sz="1800" dirty="0"/>
              <a:t>);</a:t>
            </a:r>
          </a:p>
          <a:p>
            <a:pPr marL="0" indent="0">
              <a:lnSpc>
                <a:spcPct val="100000"/>
              </a:lnSpc>
              <a:buNone/>
            </a:pPr>
            <a:endParaRPr lang="es-MX" sz="1800" dirty="0"/>
          </a:p>
        </p:txBody>
      </p:sp>
      <p:sp>
        <p:nvSpPr>
          <p:cNvPr id="5" name="4 Título"/>
          <p:cNvSpPr>
            <a:spLocks noGrp="1"/>
          </p:cNvSpPr>
          <p:nvPr>
            <p:ph type="title"/>
          </p:nvPr>
        </p:nvSpPr>
        <p:spPr>
          <a:xfrm>
            <a:off x="5652120" y="620688"/>
            <a:ext cx="2992842" cy="1572705"/>
          </a:xfrm>
        </p:spPr>
        <p:txBody>
          <a:bodyPr anchor="b">
            <a:normAutofit/>
          </a:bodyPr>
          <a:lstStyle/>
          <a:p>
            <a:r>
              <a:rPr lang="es-MX" sz="4000" dirty="0"/>
              <a:t>MultiC.java (2/5)</a:t>
            </a:r>
          </a:p>
        </p:txBody>
      </p:sp>
      <p:sp>
        <p:nvSpPr>
          <p:cNvPr id="13" name="Rectangle 12">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3353552807"/>
      </p:ext>
    </p:extLst>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Título"/>
          <p:cNvSpPr>
            <a:spLocks noGrp="1"/>
          </p:cNvSpPr>
          <p:nvPr>
            <p:ph type="title"/>
          </p:nvPr>
        </p:nvSpPr>
        <p:spPr>
          <a:xfrm>
            <a:off x="6094978" y="4902037"/>
            <a:ext cx="2992842" cy="1500697"/>
          </a:xfrm>
        </p:spPr>
        <p:txBody>
          <a:bodyPr anchor="b">
            <a:normAutofit/>
          </a:bodyPr>
          <a:lstStyle/>
          <a:p>
            <a:r>
              <a:rPr lang="es-MX" sz="4000" dirty="0"/>
              <a:t>MultiC.java (3/5)</a:t>
            </a:r>
          </a:p>
        </p:txBody>
      </p:sp>
      <p:sp>
        <p:nvSpPr>
          <p:cNvPr id="13" name="Rectangle 12">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Marcador de contenido"/>
          <p:cNvSpPr>
            <a:spLocks noGrp="1"/>
          </p:cNvSpPr>
          <p:nvPr>
            <p:ph idx="1"/>
          </p:nvPr>
        </p:nvSpPr>
        <p:spPr>
          <a:xfrm>
            <a:off x="1115615" y="116632"/>
            <a:ext cx="7972205" cy="6624736"/>
          </a:xfrm>
        </p:spPr>
        <p:txBody>
          <a:bodyPr anchor="ctr">
            <a:normAutofit/>
          </a:bodyPr>
          <a:lstStyle/>
          <a:p>
            <a:pPr marL="0" indent="0">
              <a:lnSpc>
                <a:spcPct val="100000"/>
              </a:lnSpc>
              <a:buNone/>
            </a:pPr>
            <a:r>
              <a:rPr lang="es-MX" sz="1800" dirty="0" err="1"/>
              <a:t>NetworkInterface</a:t>
            </a:r>
            <a:r>
              <a:rPr lang="es-MX" sz="1800" dirty="0"/>
              <a:t> ni = </a:t>
            </a:r>
            <a:r>
              <a:rPr lang="es-MX" sz="1800" dirty="0" err="1"/>
              <a:t>NetworkInterface.getByName</a:t>
            </a:r>
            <a:r>
              <a:rPr lang="es-MX" sz="1800" dirty="0"/>
              <a:t>("eth3");</a:t>
            </a:r>
          </a:p>
          <a:p>
            <a:pPr marL="0" indent="0">
              <a:lnSpc>
                <a:spcPct val="100000"/>
              </a:lnSpc>
              <a:buNone/>
            </a:pPr>
            <a:r>
              <a:rPr lang="es-MX" sz="1800" dirty="0"/>
              <a:t>           </a:t>
            </a:r>
            <a:r>
              <a:rPr lang="es-MX" sz="1800" dirty="0" err="1"/>
              <a:t>DatagramChannel</a:t>
            </a:r>
            <a:r>
              <a:rPr lang="es-MX" sz="1800" dirty="0"/>
              <a:t> </a:t>
            </a:r>
            <a:r>
              <a:rPr lang="es-MX" sz="1800" dirty="0" err="1"/>
              <a:t>cl</a:t>
            </a:r>
            <a:r>
              <a:rPr lang="es-MX" sz="1800" dirty="0"/>
              <a:t> =</a:t>
            </a:r>
          </a:p>
          <a:p>
            <a:pPr marL="0" indent="0">
              <a:lnSpc>
                <a:spcPct val="100000"/>
              </a:lnSpc>
              <a:buNone/>
            </a:pPr>
            <a:r>
              <a:rPr lang="es-MX" sz="1800" dirty="0"/>
              <a:t>			         </a:t>
            </a:r>
            <a:r>
              <a:rPr lang="es-MX" sz="1800" dirty="0" err="1"/>
              <a:t>DatagramChannel.open</a:t>
            </a:r>
            <a:r>
              <a:rPr lang="es-MX" sz="1800" dirty="0"/>
              <a:t>(</a:t>
            </a:r>
            <a:r>
              <a:rPr lang="es-MX" sz="1800" dirty="0" err="1"/>
              <a:t>StandardProtocolFamily.INET</a:t>
            </a:r>
            <a:r>
              <a:rPr lang="es-MX" sz="1800" dirty="0"/>
              <a:t>);</a:t>
            </a:r>
          </a:p>
          <a:p>
            <a:pPr marL="0" indent="0">
              <a:lnSpc>
                <a:spcPct val="100000"/>
              </a:lnSpc>
              <a:buNone/>
            </a:pPr>
            <a:r>
              <a:rPr lang="es-MX" sz="1800" dirty="0"/>
              <a:t>           </a:t>
            </a:r>
            <a:r>
              <a:rPr lang="es-MX" sz="1800" dirty="0" err="1"/>
              <a:t>cl.setOption</a:t>
            </a:r>
            <a:r>
              <a:rPr lang="es-MX" sz="1800" dirty="0"/>
              <a:t>(</a:t>
            </a:r>
            <a:r>
              <a:rPr lang="es-MX" sz="1800" dirty="0" err="1"/>
              <a:t>StandardSocketOptions.SO_REUSEADDR</a:t>
            </a:r>
            <a:r>
              <a:rPr lang="es-MX" sz="1800" dirty="0"/>
              <a:t>, true);</a:t>
            </a:r>
          </a:p>
          <a:p>
            <a:pPr marL="0" indent="0">
              <a:lnSpc>
                <a:spcPct val="100000"/>
              </a:lnSpc>
              <a:buNone/>
            </a:pPr>
            <a:r>
              <a:rPr lang="es-MX" sz="1800" dirty="0"/>
              <a:t>           </a:t>
            </a:r>
            <a:r>
              <a:rPr lang="es-MX" sz="1800" dirty="0" err="1"/>
              <a:t>cl.setOption</a:t>
            </a:r>
            <a:r>
              <a:rPr lang="es-MX" sz="1800" dirty="0"/>
              <a:t>(</a:t>
            </a:r>
            <a:r>
              <a:rPr lang="es-MX" sz="1800" dirty="0" err="1"/>
              <a:t>StandardSocketOptions.IP_MULTICAST_IF</a:t>
            </a:r>
            <a:r>
              <a:rPr lang="es-MX" sz="1800" dirty="0"/>
              <a:t>, ni);</a:t>
            </a:r>
          </a:p>
          <a:p>
            <a:pPr marL="0" indent="0">
              <a:lnSpc>
                <a:spcPct val="100000"/>
              </a:lnSpc>
              <a:buNone/>
            </a:pPr>
            <a:r>
              <a:rPr lang="es-MX" sz="1800" dirty="0"/>
              <a:t>           </a:t>
            </a:r>
            <a:r>
              <a:rPr lang="es-MX" sz="1800" dirty="0" err="1"/>
              <a:t>cl.configureBlocking</a:t>
            </a:r>
            <a:r>
              <a:rPr lang="es-MX" sz="1800" dirty="0"/>
              <a:t>(false);</a:t>
            </a:r>
          </a:p>
          <a:p>
            <a:pPr marL="0" indent="0">
              <a:lnSpc>
                <a:spcPct val="100000"/>
              </a:lnSpc>
              <a:buNone/>
            </a:pPr>
            <a:r>
              <a:rPr lang="es-MX" sz="1800" dirty="0"/>
              <a:t>           Selector </a:t>
            </a:r>
            <a:r>
              <a:rPr lang="es-MX" sz="1800" dirty="0" err="1"/>
              <a:t>sel</a:t>
            </a:r>
            <a:r>
              <a:rPr lang="es-MX" sz="1800" dirty="0"/>
              <a:t> = </a:t>
            </a:r>
            <a:r>
              <a:rPr lang="es-MX" sz="1800" dirty="0" err="1"/>
              <a:t>Selector.open</a:t>
            </a:r>
            <a:r>
              <a:rPr lang="es-MX" sz="1800" dirty="0"/>
              <a:t>();</a:t>
            </a:r>
          </a:p>
          <a:p>
            <a:pPr marL="0" indent="0">
              <a:lnSpc>
                <a:spcPct val="100000"/>
              </a:lnSpc>
              <a:buNone/>
            </a:pPr>
            <a:r>
              <a:rPr lang="es-MX" sz="1800" dirty="0"/>
              <a:t>           </a:t>
            </a:r>
            <a:r>
              <a:rPr lang="es-MX" sz="1800" dirty="0" err="1"/>
              <a:t>cl.register</a:t>
            </a:r>
            <a:r>
              <a:rPr lang="es-MX" sz="1800" dirty="0"/>
              <a:t>(</a:t>
            </a:r>
            <a:r>
              <a:rPr lang="es-MX" sz="1800" dirty="0" err="1"/>
              <a:t>sel</a:t>
            </a:r>
            <a:r>
              <a:rPr lang="es-MX" sz="1800" dirty="0"/>
              <a:t>, </a:t>
            </a:r>
            <a:r>
              <a:rPr lang="es-MX" sz="1800" dirty="0" err="1"/>
              <a:t>SelectionKey.OP_READ|SelectionKey.OP_WRITE</a:t>
            </a:r>
            <a:r>
              <a:rPr lang="es-MX" sz="1800" dirty="0"/>
              <a:t>);</a:t>
            </a:r>
          </a:p>
          <a:p>
            <a:pPr marL="0" indent="0">
              <a:lnSpc>
                <a:spcPct val="100000"/>
              </a:lnSpc>
              <a:buNone/>
            </a:pPr>
            <a:r>
              <a:rPr lang="es-MX" sz="1800" dirty="0"/>
              <a:t>           </a:t>
            </a:r>
            <a:r>
              <a:rPr lang="es-MX" sz="1800" dirty="0" err="1"/>
              <a:t>InetAddress</a:t>
            </a:r>
            <a:r>
              <a:rPr lang="es-MX" sz="1800" dirty="0"/>
              <a:t> </a:t>
            </a:r>
            <a:r>
              <a:rPr lang="es-MX" sz="1800" dirty="0" err="1"/>
              <a:t>group</a:t>
            </a:r>
            <a:r>
              <a:rPr lang="es-MX" sz="1800" dirty="0"/>
              <a:t> = </a:t>
            </a:r>
            <a:r>
              <a:rPr lang="es-MX" sz="1800" dirty="0" err="1"/>
              <a:t>InetAddress.getByName</a:t>
            </a:r>
            <a:r>
              <a:rPr lang="es-MX" sz="1800" dirty="0"/>
              <a:t>("230.0.0.1");</a:t>
            </a:r>
          </a:p>
          <a:p>
            <a:pPr marL="0" indent="0">
              <a:lnSpc>
                <a:spcPct val="100000"/>
              </a:lnSpc>
              <a:buNone/>
            </a:pPr>
            <a:r>
              <a:rPr lang="es-MX" sz="1800" dirty="0"/>
              <a:t>           </a:t>
            </a:r>
            <a:r>
              <a:rPr lang="es-MX" sz="1800" dirty="0" err="1"/>
              <a:t>cl.join</a:t>
            </a:r>
            <a:r>
              <a:rPr lang="es-MX" sz="1800" dirty="0"/>
              <a:t>(</a:t>
            </a:r>
            <a:r>
              <a:rPr lang="es-MX" sz="1800" dirty="0" err="1"/>
              <a:t>group</a:t>
            </a:r>
            <a:r>
              <a:rPr lang="es-MX" sz="1800" dirty="0"/>
              <a:t>, ni);</a:t>
            </a:r>
          </a:p>
          <a:p>
            <a:pPr marL="0" indent="0">
              <a:lnSpc>
                <a:spcPct val="100000"/>
              </a:lnSpc>
              <a:buNone/>
            </a:pPr>
            <a:r>
              <a:rPr lang="es-MX" sz="1800" dirty="0"/>
              <a:t>           </a:t>
            </a:r>
            <a:r>
              <a:rPr lang="es-MX" sz="1800" dirty="0" err="1"/>
              <a:t>ByteBuffer</a:t>
            </a:r>
            <a:r>
              <a:rPr lang="es-MX" sz="1800" dirty="0"/>
              <a:t> b = </a:t>
            </a:r>
            <a:r>
              <a:rPr lang="es-MX" sz="1800" dirty="0" err="1"/>
              <a:t>ByteBuffer.allocate</a:t>
            </a:r>
            <a:r>
              <a:rPr lang="es-MX" sz="1800" dirty="0"/>
              <a:t>(4);</a:t>
            </a:r>
          </a:p>
          <a:p>
            <a:pPr marL="0" indent="0">
              <a:lnSpc>
                <a:spcPct val="100000"/>
              </a:lnSpc>
              <a:buNone/>
            </a:pPr>
            <a:r>
              <a:rPr lang="es-MX" sz="1800" dirty="0"/>
              <a:t>           </a:t>
            </a:r>
            <a:r>
              <a:rPr lang="es-MX" sz="1800" dirty="0" err="1"/>
              <a:t>int</a:t>
            </a:r>
            <a:r>
              <a:rPr lang="es-MX" sz="1800" dirty="0"/>
              <a:t> n=0;</a:t>
            </a:r>
          </a:p>
          <a:p>
            <a:pPr marL="0" indent="0">
              <a:lnSpc>
                <a:spcPct val="100000"/>
              </a:lnSpc>
              <a:buNone/>
            </a:pPr>
            <a:r>
              <a:rPr lang="es-MX" sz="1800" dirty="0"/>
              <a:t>         </a:t>
            </a:r>
          </a:p>
          <a:p>
            <a:pPr marL="0" indent="0">
              <a:lnSpc>
                <a:spcPct val="100000"/>
              </a:lnSpc>
              <a:buNone/>
            </a:pPr>
            <a:endParaRPr lang="es-MX" sz="1800" dirty="0"/>
          </a:p>
        </p:txBody>
      </p:sp>
      <p:sp>
        <p:nvSpPr>
          <p:cNvPr id="15" name="Freeform: Shape 14">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32848918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UDP</a:t>
            </a:r>
          </a:p>
        </p:txBody>
      </p:sp>
      <p:sp>
        <p:nvSpPr>
          <p:cNvPr id="3" name="2 Marcador de contenido"/>
          <p:cNvSpPr>
            <a:spLocks noGrp="1"/>
          </p:cNvSpPr>
          <p:nvPr>
            <p:ph idx="1"/>
          </p:nvPr>
        </p:nvSpPr>
        <p:spPr/>
        <p:txBody>
          <a:bodyPr>
            <a:normAutofit/>
          </a:bodyPr>
          <a:lstStyle/>
          <a:p>
            <a:r>
              <a:rPr lang="es-MX" sz="3200" dirty="0"/>
              <a:t>No orientados a conexión.</a:t>
            </a:r>
          </a:p>
          <a:p>
            <a:pPr lvl="1"/>
            <a:r>
              <a:rPr lang="es-ES" sz="2800" dirty="0"/>
              <a:t>Los mensajes de UDP se envían sin la negociación del establecimiento de conexión de UDP.</a:t>
            </a:r>
          </a:p>
          <a:p>
            <a:endParaRPr lang="es-MX" sz="3200" dirty="0"/>
          </a:p>
        </p:txBody>
      </p:sp>
    </p:spTree>
    <p:extLst>
      <p:ext uri="{BB962C8B-B14F-4D97-AF65-F5344CB8AC3E}">
        <p14:creationId xmlns:p14="http://schemas.microsoft.com/office/powerpoint/2010/main" val="70290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Título"/>
          <p:cNvSpPr>
            <a:spLocks noGrp="1"/>
          </p:cNvSpPr>
          <p:nvPr>
            <p:ph type="title"/>
          </p:nvPr>
        </p:nvSpPr>
        <p:spPr>
          <a:xfrm>
            <a:off x="5940152" y="4941168"/>
            <a:ext cx="2992842" cy="1284673"/>
          </a:xfrm>
        </p:spPr>
        <p:txBody>
          <a:bodyPr anchor="b">
            <a:normAutofit/>
          </a:bodyPr>
          <a:lstStyle/>
          <a:p>
            <a:r>
              <a:rPr lang="es-MX" sz="4000" dirty="0"/>
              <a:t>MultiC.java (4/5)</a:t>
            </a:r>
          </a:p>
        </p:txBody>
      </p:sp>
      <p:sp>
        <p:nvSpPr>
          <p:cNvPr id="12" name="Rectangle 11">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115615" y="188640"/>
            <a:ext cx="6912769" cy="6552727"/>
          </a:xfrm>
        </p:spPr>
        <p:txBody>
          <a:bodyPr anchor="ctr">
            <a:normAutofit/>
          </a:bodyPr>
          <a:lstStyle/>
          <a:p>
            <a:pPr marL="0" indent="0">
              <a:lnSpc>
                <a:spcPct val="100000"/>
              </a:lnSpc>
              <a:buNone/>
            </a:pPr>
            <a:r>
              <a:rPr lang="es-MX" sz="1800" dirty="0"/>
              <a:t>          </a:t>
            </a:r>
            <a:r>
              <a:rPr lang="es-MX" sz="1800" dirty="0" err="1"/>
              <a:t>while</a:t>
            </a:r>
            <a:r>
              <a:rPr lang="es-MX" sz="1800" dirty="0"/>
              <a:t>(n&lt;100){</a:t>
            </a:r>
          </a:p>
          <a:p>
            <a:pPr marL="0" indent="0">
              <a:lnSpc>
                <a:spcPct val="100000"/>
              </a:lnSpc>
              <a:buNone/>
            </a:pPr>
            <a:r>
              <a:rPr lang="es-MX" sz="1800" dirty="0"/>
              <a:t>               </a:t>
            </a:r>
            <a:r>
              <a:rPr lang="es-MX" sz="1800" dirty="0" err="1"/>
              <a:t>sel.select</a:t>
            </a:r>
            <a:r>
              <a:rPr lang="es-MX" sz="1800" dirty="0"/>
              <a:t>();</a:t>
            </a:r>
          </a:p>
          <a:p>
            <a:pPr marL="0" indent="0">
              <a:lnSpc>
                <a:spcPct val="100000"/>
              </a:lnSpc>
              <a:buNone/>
            </a:pPr>
            <a:r>
              <a:rPr lang="es-MX" sz="1800" dirty="0"/>
              <a:t>               </a:t>
            </a:r>
            <a:r>
              <a:rPr lang="es-MX" sz="1800" dirty="0" err="1"/>
              <a:t>Iterator</a:t>
            </a:r>
            <a:r>
              <a:rPr lang="es-MX" sz="1800" dirty="0"/>
              <a:t>&lt;</a:t>
            </a:r>
            <a:r>
              <a:rPr lang="es-MX" sz="1800" dirty="0" err="1"/>
              <a:t>SelectionKey</a:t>
            </a:r>
            <a:r>
              <a:rPr lang="es-MX" sz="1800" dirty="0"/>
              <a:t>&gt;</a:t>
            </a:r>
            <a:r>
              <a:rPr lang="es-MX" sz="1800" dirty="0" err="1"/>
              <a:t>it</a:t>
            </a:r>
            <a:r>
              <a:rPr lang="es-MX" sz="1800" dirty="0"/>
              <a:t> = </a:t>
            </a:r>
            <a:r>
              <a:rPr lang="es-MX" sz="1800" dirty="0" err="1"/>
              <a:t>sel.selectedKeys</a:t>
            </a:r>
            <a:r>
              <a:rPr lang="es-MX" sz="1800" dirty="0"/>
              <a:t>().</a:t>
            </a:r>
            <a:r>
              <a:rPr lang="es-MX" sz="1800" dirty="0" err="1"/>
              <a:t>iterator</a:t>
            </a:r>
            <a:r>
              <a:rPr lang="es-MX" sz="1800" dirty="0"/>
              <a:t>();</a:t>
            </a:r>
          </a:p>
          <a:p>
            <a:pPr marL="0" indent="0">
              <a:lnSpc>
                <a:spcPct val="100000"/>
              </a:lnSpc>
              <a:buNone/>
            </a:pPr>
            <a:r>
              <a:rPr lang="es-MX" sz="1800" dirty="0"/>
              <a:t>               </a:t>
            </a:r>
            <a:r>
              <a:rPr lang="es-MX" sz="1800" dirty="0" err="1"/>
              <a:t>while</a:t>
            </a:r>
            <a:r>
              <a:rPr lang="es-MX" sz="1800" dirty="0"/>
              <a:t>(</a:t>
            </a:r>
            <a:r>
              <a:rPr lang="es-MX" sz="1800" dirty="0" err="1"/>
              <a:t>it.hasNext</a:t>
            </a:r>
            <a:r>
              <a:rPr lang="es-MX" sz="1800" dirty="0"/>
              <a:t>()){</a:t>
            </a:r>
          </a:p>
          <a:p>
            <a:pPr marL="0" indent="0">
              <a:lnSpc>
                <a:spcPct val="100000"/>
              </a:lnSpc>
              <a:buNone/>
            </a:pPr>
            <a:r>
              <a:rPr lang="es-MX" sz="1800" dirty="0"/>
              <a:t>                   </a:t>
            </a:r>
            <a:r>
              <a:rPr lang="es-MX" sz="1800" dirty="0" err="1"/>
              <a:t>SelectionKey</a:t>
            </a:r>
            <a:r>
              <a:rPr lang="es-MX" sz="1800" dirty="0"/>
              <a:t> k = (</a:t>
            </a:r>
            <a:r>
              <a:rPr lang="es-MX" sz="1800" dirty="0" err="1"/>
              <a:t>SelectionKey</a:t>
            </a:r>
            <a:r>
              <a:rPr lang="es-MX" sz="1800" dirty="0"/>
              <a:t>)</a:t>
            </a:r>
            <a:r>
              <a:rPr lang="es-MX" sz="1800" dirty="0" err="1"/>
              <a:t>it.next</a:t>
            </a:r>
            <a:r>
              <a:rPr lang="es-MX" sz="1800" dirty="0"/>
              <a:t>();</a:t>
            </a:r>
          </a:p>
          <a:p>
            <a:pPr marL="0" indent="0">
              <a:lnSpc>
                <a:spcPct val="100000"/>
              </a:lnSpc>
              <a:buNone/>
            </a:pPr>
            <a:r>
              <a:rPr lang="es-MX" sz="1800" dirty="0"/>
              <a:t>                   </a:t>
            </a:r>
            <a:r>
              <a:rPr lang="es-MX" sz="1800" dirty="0" err="1"/>
              <a:t>it.remove</a:t>
            </a:r>
            <a:r>
              <a:rPr lang="es-MX" sz="1800" dirty="0"/>
              <a:t>();</a:t>
            </a:r>
          </a:p>
          <a:p>
            <a:pPr marL="0" indent="0">
              <a:lnSpc>
                <a:spcPct val="100000"/>
              </a:lnSpc>
              <a:buNone/>
            </a:pPr>
            <a:r>
              <a:rPr lang="es-MX" sz="1800" dirty="0"/>
              <a:t>                   </a:t>
            </a:r>
            <a:r>
              <a:rPr lang="es-MX" sz="1800" dirty="0" err="1"/>
              <a:t>if</a:t>
            </a:r>
            <a:r>
              <a:rPr lang="es-MX" sz="1800" dirty="0"/>
              <a:t>(</a:t>
            </a:r>
            <a:r>
              <a:rPr lang="es-MX" sz="1800" dirty="0" err="1"/>
              <a:t>k.isWritable</a:t>
            </a:r>
            <a:r>
              <a:rPr lang="es-MX" sz="1800" dirty="0"/>
              <a:t>()){</a:t>
            </a:r>
          </a:p>
          <a:p>
            <a:pPr marL="0" indent="0">
              <a:lnSpc>
                <a:spcPct val="100000"/>
              </a:lnSpc>
              <a:buNone/>
            </a:pPr>
            <a:r>
              <a:rPr lang="es-MX" sz="1800" dirty="0"/>
              <a:t>                      </a:t>
            </a:r>
            <a:r>
              <a:rPr lang="es-MX" sz="1800" dirty="0" err="1"/>
              <a:t>DatagramChannel</a:t>
            </a:r>
            <a:r>
              <a:rPr lang="es-MX" sz="1800" dirty="0"/>
              <a:t> ch = (</a:t>
            </a:r>
            <a:r>
              <a:rPr lang="es-MX" sz="1800" dirty="0" err="1"/>
              <a:t>DatagramChannel</a:t>
            </a:r>
            <a:r>
              <a:rPr lang="es-MX" sz="1800" dirty="0"/>
              <a:t>)</a:t>
            </a:r>
            <a:r>
              <a:rPr lang="es-MX" sz="1800" dirty="0" err="1"/>
              <a:t>k.channel</a:t>
            </a:r>
            <a:r>
              <a:rPr lang="es-MX" sz="1800" dirty="0"/>
              <a:t>();</a:t>
            </a:r>
          </a:p>
          <a:p>
            <a:pPr marL="0" indent="0">
              <a:lnSpc>
                <a:spcPct val="100000"/>
              </a:lnSpc>
              <a:buNone/>
            </a:pPr>
            <a:r>
              <a:rPr lang="es-MX" sz="1800" dirty="0"/>
              <a:t>                      </a:t>
            </a:r>
            <a:r>
              <a:rPr lang="es-MX" sz="1800" dirty="0" err="1"/>
              <a:t>b.clear</a:t>
            </a:r>
            <a:r>
              <a:rPr lang="es-MX" sz="1800" dirty="0"/>
              <a:t>();</a:t>
            </a:r>
          </a:p>
          <a:p>
            <a:pPr marL="0" indent="0">
              <a:lnSpc>
                <a:spcPct val="100000"/>
              </a:lnSpc>
              <a:buNone/>
            </a:pPr>
            <a:r>
              <a:rPr lang="es-MX" sz="1800" dirty="0"/>
              <a:t>                      </a:t>
            </a:r>
            <a:r>
              <a:rPr lang="es-MX" sz="1800" dirty="0" err="1"/>
              <a:t>b.putInt</a:t>
            </a:r>
            <a:r>
              <a:rPr lang="es-MX" sz="1800" dirty="0"/>
              <a:t>(n++);</a:t>
            </a:r>
          </a:p>
          <a:p>
            <a:pPr marL="0" indent="0">
              <a:lnSpc>
                <a:spcPct val="100000"/>
              </a:lnSpc>
              <a:buNone/>
            </a:pPr>
            <a:r>
              <a:rPr lang="es-MX" sz="1800" dirty="0"/>
              <a:t>                      </a:t>
            </a:r>
            <a:r>
              <a:rPr lang="es-MX" sz="1800" dirty="0" err="1"/>
              <a:t>b.flip</a:t>
            </a:r>
            <a:r>
              <a:rPr lang="es-MX" sz="1800" dirty="0"/>
              <a:t>();</a:t>
            </a:r>
          </a:p>
          <a:p>
            <a:pPr marL="0" indent="0">
              <a:lnSpc>
                <a:spcPct val="100000"/>
              </a:lnSpc>
              <a:buNone/>
            </a:pPr>
            <a:r>
              <a:rPr lang="es-MX" sz="1800" dirty="0"/>
              <a:t>                      </a:t>
            </a:r>
            <a:r>
              <a:rPr lang="es-MX" sz="1800" dirty="0" err="1"/>
              <a:t>ch.send</a:t>
            </a:r>
            <a:r>
              <a:rPr lang="es-MX" sz="1800" dirty="0"/>
              <a:t>(b, </a:t>
            </a:r>
            <a:r>
              <a:rPr lang="es-MX" sz="1800" dirty="0" err="1"/>
              <a:t>remote</a:t>
            </a:r>
            <a:r>
              <a:rPr lang="es-MX" sz="1800" dirty="0"/>
              <a:t>);</a:t>
            </a:r>
          </a:p>
          <a:p>
            <a:pPr marL="0" indent="0">
              <a:lnSpc>
                <a:spcPct val="100000"/>
              </a:lnSpc>
              <a:buNone/>
            </a:pPr>
            <a:r>
              <a:rPr lang="es-MX" sz="1800" dirty="0"/>
              <a:t>                      </a:t>
            </a:r>
            <a:r>
              <a:rPr lang="es-MX" sz="1800" dirty="0" err="1"/>
              <a:t>continue</a:t>
            </a:r>
            <a:r>
              <a:rPr lang="es-MX" sz="1800" dirty="0"/>
              <a:t>;</a:t>
            </a:r>
          </a:p>
          <a:p>
            <a:pPr marL="0" indent="0">
              <a:lnSpc>
                <a:spcPct val="100000"/>
              </a:lnSpc>
              <a:buNone/>
            </a:pPr>
            <a:r>
              <a:rPr lang="es-MX" sz="1800" dirty="0"/>
              <a:t>                   }</a:t>
            </a:r>
          </a:p>
          <a:p>
            <a:pPr marL="0" indent="0">
              <a:lnSpc>
                <a:spcPct val="100000"/>
              </a:lnSpc>
              <a:buNone/>
            </a:pPr>
            <a:r>
              <a:rPr lang="es-MX" sz="1800" dirty="0"/>
              <a:t>               }//</a:t>
            </a:r>
            <a:r>
              <a:rPr lang="es-MX" sz="1800" dirty="0" err="1"/>
              <a:t>while</a:t>
            </a:r>
            <a:endParaRPr lang="es-MX" sz="1800" dirty="0"/>
          </a:p>
          <a:p>
            <a:pPr marL="0" indent="0">
              <a:lnSpc>
                <a:spcPct val="100000"/>
              </a:lnSpc>
              <a:buNone/>
            </a:pPr>
            <a:r>
              <a:rPr lang="es-MX" sz="1800" dirty="0"/>
              <a:t>           }//</a:t>
            </a:r>
            <a:r>
              <a:rPr lang="es-MX" sz="1800" dirty="0" err="1"/>
              <a:t>while</a:t>
            </a:r>
            <a:endParaRPr lang="es-MX" sz="1800" dirty="0"/>
          </a:p>
          <a:p>
            <a:pPr marL="0" indent="0">
              <a:lnSpc>
                <a:spcPct val="100000"/>
              </a:lnSpc>
              <a:buNone/>
            </a:pPr>
            <a:r>
              <a:rPr lang="es-MX" sz="1800" dirty="0"/>
              <a:t>           </a:t>
            </a:r>
          </a:p>
        </p:txBody>
      </p:sp>
      <p:sp>
        <p:nvSpPr>
          <p:cNvPr id="14" name="Freeform: Shape 13">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605379022"/>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Título"/>
          <p:cNvSpPr>
            <a:spLocks noGrp="1"/>
          </p:cNvSpPr>
          <p:nvPr>
            <p:ph type="title"/>
          </p:nvPr>
        </p:nvSpPr>
        <p:spPr>
          <a:xfrm>
            <a:off x="5940152" y="4941168"/>
            <a:ext cx="2992842" cy="1284673"/>
          </a:xfrm>
        </p:spPr>
        <p:txBody>
          <a:bodyPr anchor="b">
            <a:normAutofit/>
          </a:bodyPr>
          <a:lstStyle/>
          <a:p>
            <a:r>
              <a:rPr lang="es-MX" sz="4000" dirty="0"/>
              <a:t>MultiC.java (5/5)</a:t>
            </a:r>
          </a:p>
        </p:txBody>
      </p:sp>
      <p:sp>
        <p:nvSpPr>
          <p:cNvPr id="12" name="Rectangle 11">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907704" y="188640"/>
            <a:ext cx="6120680" cy="6552727"/>
          </a:xfrm>
        </p:spPr>
        <p:txBody>
          <a:bodyPr anchor="ctr">
            <a:normAutofit/>
          </a:bodyPr>
          <a:lstStyle/>
          <a:p>
            <a:pPr marL="0" indent="0">
              <a:lnSpc>
                <a:spcPct val="100000"/>
              </a:lnSpc>
              <a:buNone/>
            </a:pPr>
            <a:r>
              <a:rPr lang="es-MX" sz="1800" dirty="0"/>
              <a:t>           </a:t>
            </a:r>
            <a:r>
              <a:rPr lang="es-MX" sz="1800" dirty="0" err="1"/>
              <a:t>cl.close</a:t>
            </a:r>
            <a:r>
              <a:rPr lang="es-MX" sz="1800" dirty="0"/>
              <a:t>();</a:t>
            </a:r>
          </a:p>
          <a:p>
            <a:pPr marL="0" indent="0">
              <a:lnSpc>
                <a:spcPct val="100000"/>
              </a:lnSpc>
              <a:buNone/>
            </a:pPr>
            <a:r>
              <a:rPr lang="es-MX" sz="1800" dirty="0"/>
              <a:t>           </a:t>
            </a:r>
            <a:r>
              <a:rPr lang="es-MX" sz="1800" dirty="0" err="1"/>
              <a:t>System.out.println</a:t>
            </a:r>
            <a:r>
              <a:rPr lang="es-MX" sz="1800" dirty="0"/>
              <a:t>("Termina </a:t>
            </a:r>
            <a:r>
              <a:rPr lang="es-MX" sz="1800" dirty="0" err="1"/>
              <a:t>envio</a:t>
            </a:r>
            <a:r>
              <a:rPr lang="es-MX" sz="1800" dirty="0"/>
              <a:t> de datagramas");</a:t>
            </a:r>
          </a:p>
          <a:p>
            <a:pPr marL="0" indent="0">
              <a:lnSpc>
                <a:spcPct val="100000"/>
              </a:lnSpc>
              <a:buNone/>
            </a:pPr>
            <a:r>
              <a:rPr lang="es-MX" sz="1800" dirty="0"/>
              <a:t>        }catch(</a:t>
            </a:r>
            <a:r>
              <a:rPr lang="es-MX" sz="1800" dirty="0" err="1"/>
              <a:t>Exception</a:t>
            </a:r>
            <a:r>
              <a:rPr lang="es-MX" sz="1800" dirty="0"/>
              <a:t> e){</a:t>
            </a:r>
          </a:p>
          <a:p>
            <a:pPr marL="0" indent="0">
              <a:lnSpc>
                <a:spcPct val="100000"/>
              </a:lnSpc>
              <a:buNone/>
            </a:pPr>
            <a:r>
              <a:rPr lang="es-MX" sz="1800" dirty="0"/>
              <a:t>            </a:t>
            </a:r>
            <a:r>
              <a:rPr lang="es-MX" sz="1800" dirty="0" err="1"/>
              <a:t>e.printStackTrace</a:t>
            </a:r>
            <a:r>
              <a:rPr lang="es-MX" sz="1800" dirty="0"/>
              <a:t>();</a:t>
            </a:r>
          </a:p>
          <a:p>
            <a:pPr marL="0" indent="0">
              <a:lnSpc>
                <a:spcPct val="100000"/>
              </a:lnSpc>
              <a:buNone/>
            </a:pPr>
            <a:r>
              <a:rPr lang="es-MX" sz="1800" dirty="0"/>
              <a:t>        }//catch</a:t>
            </a:r>
          </a:p>
          <a:p>
            <a:pPr marL="0" indent="0">
              <a:lnSpc>
                <a:spcPct val="100000"/>
              </a:lnSpc>
              <a:buNone/>
            </a:pPr>
            <a:r>
              <a:rPr lang="es-MX" sz="1800" dirty="0"/>
              <a:t>    }//</a:t>
            </a:r>
            <a:r>
              <a:rPr lang="es-MX" sz="1800" dirty="0" err="1"/>
              <a:t>main</a:t>
            </a:r>
            <a:endParaRPr lang="es-MX" sz="1800" dirty="0"/>
          </a:p>
          <a:p>
            <a:pPr marL="0" indent="0">
              <a:lnSpc>
                <a:spcPct val="100000"/>
              </a:lnSpc>
              <a:buNone/>
            </a:pPr>
            <a:r>
              <a:rPr lang="es-MX" sz="1800" dirty="0"/>
              <a:t>}</a:t>
            </a:r>
          </a:p>
          <a:p>
            <a:pPr marL="0" indent="0">
              <a:lnSpc>
                <a:spcPct val="100000"/>
              </a:lnSpc>
              <a:buNone/>
            </a:pPr>
            <a:endParaRPr lang="es-MX" sz="1800" dirty="0"/>
          </a:p>
        </p:txBody>
      </p:sp>
      <p:sp>
        <p:nvSpPr>
          <p:cNvPr id="14" name="Freeform: Shape 13">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2541417107"/>
      </p:ext>
    </p:extLst>
  </p:cSld>
  <p:clrMapOvr>
    <a:overrideClrMapping bg1="dk1" tx1="lt1" bg2="dk2" tx2="lt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331641" y="260648"/>
            <a:ext cx="7526609" cy="6480719"/>
          </a:xfrm>
        </p:spPr>
        <p:txBody>
          <a:bodyPr anchor="ctr">
            <a:normAutofit lnSpcReduction="10000"/>
          </a:bodyPr>
          <a:lstStyle/>
          <a:p>
            <a:pPr marL="0" indent="0">
              <a:lnSpc>
                <a:spcPct val="100000"/>
              </a:lnSpc>
              <a:buNone/>
            </a:pPr>
            <a:r>
              <a:rPr lang="es-MX" sz="1800" dirty="0" err="1"/>
              <a:t>import</a:t>
            </a:r>
            <a:r>
              <a:rPr lang="es-MX" sz="1800" dirty="0"/>
              <a:t> java.net.*;</a:t>
            </a:r>
          </a:p>
          <a:p>
            <a:pPr marL="0" indent="0">
              <a:lnSpc>
                <a:spcPct val="100000"/>
              </a:lnSpc>
              <a:buNone/>
            </a:pPr>
            <a:r>
              <a:rPr lang="es-MX" sz="1800" dirty="0" err="1"/>
              <a:t>import</a:t>
            </a:r>
            <a:r>
              <a:rPr lang="es-MX" sz="1800" dirty="0"/>
              <a:t> </a:t>
            </a:r>
            <a:r>
              <a:rPr lang="es-MX" sz="1800" dirty="0" err="1"/>
              <a:t>java.nio</a:t>
            </a:r>
            <a:r>
              <a:rPr lang="es-MX" sz="1800" dirty="0"/>
              <a:t>.*;</a:t>
            </a:r>
          </a:p>
          <a:p>
            <a:pPr marL="0" indent="0">
              <a:lnSpc>
                <a:spcPct val="100000"/>
              </a:lnSpc>
              <a:buNone/>
            </a:pPr>
            <a:r>
              <a:rPr lang="es-MX" sz="1800" dirty="0" err="1"/>
              <a:t>import</a:t>
            </a:r>
            <a:r>
              <a:rPr lang="es-MX" sz="1800" dirty="0"/>
              <a:t> </a:t>
            </a:r>
            <a:r>
              <a:rPr lang="es-MX" sz="1800" dirty="0" err="1"/>
              <a:t>java.nio.channels</a:t>
            </a:r>
            <a:r>
              <a:rPr lang="es-MX" sz="1800" dirty="0"/>
              <a:t>.*;</a:t>
            </a:r>
          </a:p>
          <a:p>
            <a:pPr marL="0" indent="0">
              <a:lnSpc>
                <a:spcPct val="100000"/>
              </a:lnSpc>
              <a:buNone/>
            </a:pPr>
            <a:r>
              <a:rPr lang="es-MX" sz="1800" dirty="0" err="1"/>
              <a:t>import</a:t>
            </a:r>
            <a:r>
              <a:rPr lang="es-MX" sz="1800" dirty="0"/>
              <a:t> </a:t>
            </a:r>
            <a:r>
              <a:rPr lang="es-MX" sz="1800" dirty="0" err="1"/>
              <a:t>java.util.Collections</a:t>
            </a:r>
            <a:r>
              <a:rPr lang="es-MX" sz="1800" dirty="0"/>
              <a:t>;</a:t>
            </a:r>
          </a:p>
          <a:p>
            <a:pPr marL="0" indent="0">
              <a:lnSpc>
                <a:spcPct val="100000"/>
              </a:lnSpc>
              <a:buNone/>
            </a:pPr>
            <a:r>
              <a:rPr lang="es-MX" sz="1800" dirty="0" err="1"/>
              <a:t>import</a:t>
            </a:r>
            <a:r>
              <a:rPr lang="es-MX" sz="1800" dirty="0"/>
              <a:t> </a:t>
            </a:r>
            <a:r>
              <a:rPr lang="es-MX" sz="1800" dirty="0" err="1"/>
              <a:t>java.util.Enumeration</a:t>
            </a:r>
            <a:r>
              <a:rPr lang="es-MX" sz="1800" dirty="0"/>
              <a:t>;</a:t>
            </a:r>
          </a:p>
          <a:p>
            <a:pPr marL="0" indent="0">
              <a:lnSpc>
                <a:spcPct val="100000"/>
              </a:lnSpc>
              <a:buNone/>
            </a:pPr>
            <a:r>
              <a:rPr lang="es-MX" sz="1800" dirty="0" err="1"/>
              <a:t>import</a:t>
            </a:r>
            <a:r>
              <a:rPr lang="es-MX" sz="1800" dirty="0"/>
              <a:t> </a:t>
            </a:r>
            <a:r>
              <a:rPr lang="es-MX" sz="1800" dirty="0" err="1"/>
              <a:t>java.util.Iterator</a:t>
            </a:r>
            <a:r>
              <a:rPr lang="es-MX" sz="1800" dirty="0"/>
              <a:t>;</a:t>
            </a:r>
          </a:p>
          <a:p>
            <a:pPr marL="0" indent="0">
              <a:lnSpc>
                <a:spcPct val="100000"/>
              </a:lnSpc>
              <a:buNone/>
            </a:pPr>
            <a:endParaRPr lang="es-MX" sz="1800" dirty="0"/>
          </a:p>
          <a:p>
            <a:pPr marL="0" indent="0">
              <a:lnSpc>
                <a:spcPct val="100000"/>
              </a:lnSpc>
              <a:buNone/>
            </a:pPr>
            <a:r>
              <a:rPr lang="es-MX" sz="1800" dirty="0" err="1"/>
              <a:t>public</a:t>
            </a:r>
            <a:r>
              <a:rPr lang="es-MX" sz="1800" dirty="0"/>
              <a:t> </a:t>
            </a:r>
            <a:r>
              <a:rPr lang="es-MX" sz="1800" dirty="0" err="1"/>
              <a:t>class</a:t>
            </a:r>
            <a:r>
              <a:rPr lang="es-MX" sz="1800" dirty="0"/>
              <a:t> </a:t>
            </a:r>
            <a:r>
              <a:rPr lang="es-MX" sz="1800" dirty="0" err="1"/>
              <a:t>MultiS</a:t>
            </a:r>
            <a:r>
              <a:rPr lang="es-MX" sz="1800" dirty="0"/>
              <a:t> {</a:t>
            </a:r>
          </a:p>
          <a:p>
            <a:pPr marL="0" indent="0">
              <a:lnSpc>
                <a:spcPct val="100000"/>
              </a:lnSpc>
              <a:buNone/>
            </a:pPr>
            <a:r>
              <a:rPr lang="es-MX" sz="1800" dirty="0"/>
              <a:t>     </a:t>
            </a:r>
            <a:r>
              <a:rPr lang="es-MX" sz="1800" dirty="0" err="1"/>
              <a:t>static</a:t>
            </a:r>
            <a:r>
              <a:rPr lang="es-MX" sz="1800" dirty="0"/>
              <a:t> </a:t>
            </a:r>
            <a:r>
              <a:rPr lang="es-MX" sz="1800" dirty="0" err="1"/>
              <a:t>void</a:t>
            </a:r>
            <a:r>
              <a:rPr lang="es-MX" sz="1800" dirty="0"/>
              <a:t> </a:t>
            </a:r>
            <a:r>
              <a:rPr lang="es-MX" sz="1800" dirty="0" err="1"/>
              <a:t>displayInterfaceInformation</a:t>
            </a:r>
            <a:r>
              <a:rPr lang="es-MX" sz="1800" dirty="0"/>
              <a:t>(</a:t>
            </a:r>
            <a:r>
              <a:rPr lang="es-MX" sz="1800" dirty="0" err="1"/>
              <a:t>NetworkInterface</a:t>
            </a:r>
            <a:r>
              <a:rPr lang="es-MX" sz="1800" dirty="0"/>
              <a:t> </a:t>
            </a:r>
            <a:r>
              <a:rPr lang="es-MX" sz="1800" dirty="0" err="1"/>
              <a:t>netint</a:t>
            </a:r>
            <a:r>
              <a:rPr lang="es-MX" sz="1800" dirty="0"/>
              <a:t>)     </a:t>
            </a:r>
          </a:p>
          <a:p>
            <a:pPr marL="0" indent="0">
              <a:lnSpc>
                <a:spcPct val="100000"/>
              </a:lnSpc>
              <a:buNone/>
            </a:pPr>
            <a:r>
              <a:rPr lang="es-MX" sz="1800" dirty="0"/>
              <a:t>                            					</a:t>
            </a:r>
            <a:r>
              <a:rPr lang="es-MX" sz="1800" dirty="0" err="1"/>
              <a:t>throws</a:t>
            </a:r>
            <a:r>
              <a:rPr lang="es-MX" sz="1800" dirty="0"/>
              <a:t> </a:t>
            </a:r>
            <a:r>
              <a:rPr lang="es-MX" sz="1800" dirty="0" err="1"/>
              <a:t>SocketException</a:t>
            </a:r>
            <a:r>
              <a:rPr lang="es-MX" sz="1800" dirty="0"/>
              <a:t> {</a:t>
            </a:r>
          </a:p>
          <a:p>
            <a:pPr marL="0" indent="0">
              <a:lnSpc>
                <a:spcPct val="100000"/>
              </a:lnSpc>
              <a:buNone/>
            </a:pPr>
            <a:r>
              <a:rPr lang="es-MX" sz="1800" dirty="0"/>
              <a:t>        </a:t>
            </a:r>
            <a:r>
              <a:rPr lang="es-MX" sz="1800" dirty="0" err="1"/>
              <a:t>System.out.printf</a:t>
            </a:r>
            <a:r>
              <a:rPr lang="es-MX" sz="1800" dirty="0"/>
              <a:t>("Interfaz: %s\n", </a:t>
            </a:r>
            <a:r>
              <a:rPr lang="es-MX" sz="1800" dirty="0" err="1"/>
              <a:t>netint.getDisplayName</a:t>
            </a:r>
            <a:r>
              <a:rPr lang="es-MX" sz="1800" dirty="0"/>
              <a:t>());</a:t>
            </a:r>
          </a:p>
          <a:p>
            <a:pPr marL="0" indent="0">
              <a:lnSpc>
                <a:spcPct val="100000"/>
              </a:lnSpc>
              <a:buNone/>
            </a:pPr>
            <a:r>
              <a:rPr lang="es-MX" sz="1800" dirty="0"/>
              <a:t>        </a:t>
            </a:r>
            <a:r>
              <a:rPr lang="es-MX" sz="1800" dirty="0" err="1"/>
              <a:t>System.out.printf</a:t>
            </a:r>
            <a:r>
              <a:rPr lang="es-MX" sz="1800" dirty="0"/>
              <a:t>("Nombre: %s\n", </a:t>
            </a:r>
            <a:r>
              <a:rPr lang="es-MX" sz="1800" dirty="0" err="1"/>
              <a:t>netint.getName</a:t>
            </a:r>
            <a:r>
              <a:rPr lang="es-MX" sz="1800" dirty="0"/>
              <a:t>());</a:t>
            </a:r>
          </a:p>
          <a:p>
            <a:pPr marL="0" indent="0">
              <a:lnSpc>
                <a:spcPct val="100000"/>
              </a:lnSpc>
              <a:buNone/>
            </a:pPr>
            <a:r>
              <a:rPr lang="es-MX" sz="1800" dirty="0"/>
              <a:t>        </a:t>
            </a:r>
            <a:r>
              <a:rPr lang="es-MX" sz="1800" dirty="0" err="1"/>
              <a:t>Enumeration</a:t>
            </a:r>
            <a:r>
              <a:rPr lang="es-MX" sz="1800" dirty="0"/>
              <a:t>&lt;</a:t>
            </a:r>
            <a:r>
              <a:rPr lang="es-MX" sz="1800" dirty="0" err="1"/>
              <a:t>InetAddress</a:t>
            </a:r>
            <a:r>
              <a:rPr lang="es-MX" sz="1800" dirty="0"/>
              <a:t>&gt; </a:t>
            </a:r>
            <a:r>
              <a:rPr lang="es-MX" sz="1800" dirty="0" err="1"/>
              <a:t>inetAddresses</a:t>
            </a:r>
            <a:r>
              <a:rPr lang="es-MX" sz="1800" dirty="0"/>
              <a:t> =  </a:t>
            </a:r>
            <a:r>
              <a:rPr lang="es-MX" sz="1800" dirty="0" err="1"/>
              <a:t>netint.getInetAddresses</a:t>
            </a:r>
            <a:r>
              <a:rPr lang="es-MX" sz="1800" dirty="0"/>
              <a:t>();</a:t>
            </a:r>
          </a:p>
          <a:p>
            <a:pPr marL="0" indent="0">
              <a:lnSpc>
                <a:spcPct val="100000"/>
              </a:lnSpc>
              <a:buNone/>
            </a:pPr>
            <a:r>
              <a:rPr lang="es-MX" sz="1800" dirty="0"/>
              <a:t>        </a:t>
            </a:r>
            <a:r>
              <a:rPr lang="es-MX" sz="1800" dirty="0" err="1"/>
              <a:t>for</a:t>
            </a:r>
            <a:r>
              <a:rPr lang="es-MX" sz="1800" dirty="0"/>
              <a:t> (</a:t>
            </a:r>
            <a:r>
              <a:rPr lang="es-MX" sz="1800" dirty="0" err="1"/>
              <a:t>InetAddress</a:t>
            </a:r>
            <a:r>
              <a:rPr lang="es-MX" sz="1800" dirty="0"/>
              <a:t> </a:t>
            </a:r>
            <a:r>
              <a:rPr lang="es-MX" sz="1800" dirty="0" err="1"/>
              <a:t>inetAddress</a:t>
            </a:r>
            <a:r>
              <a:rPr lang="es-MX" sz="1800" dirty="0"/>
              <a:t> : </a:t>
            </a:r>
            <a:r>
              <a:rPr lang="es-MX" sz="1800" dirty="0" err="1"/>
              <a:t>Collections.list</a:t>
            </a:r>
            <a:r>
              <a:rPr lang="es-MX" sz="1800" dirty="0"/>
              <a:t>(</a:t>
            </a:r>
            <a:r>
              <a:rPr lang="es-MX" sz="1800" dirty="0" err="1"/>
              <a:t>inetAddresses</a:t>
            </a:r>
            <a:r>
              <a:rPr lang="es-MX" sz="1800" dirty="0"/>
              <a:t>)) </a:t>
            </a:r>
          </a:p>
          <a:p>
            <a:pPr marL="0" indent="0">
              <a:lnSpc>
                <a:spcPct val="100000"/>
              </a:lnSpc>
              <a:buNone/>
            </a:pPr>
            <a:r>
              <a:rPr lang="es-MX" sz="1800" dirty="0"/>
              <a:t>            </a:t>
            </a:r>
            <a:r>
              <a:rPr lang="es-MX" sz="1800" dirty="0" err="1"/>
              <a:t>System.out.printf</a:t>
            </a:r>
            <a:r>
              <a:rPr lang="es-MX" sz="1800" dirty="0"/>
              <a:t>("</a:t>
            </a:r>
            <a:r>
              <a:rPr lang="es-MX" sz="1800" dirty="0" err="1"/>
              <a:t>InetAddress</a:t>
            </a:r>
            <a:r>
              <a:rPr lang="es-MX" sz="1800" dirty="0"/>
              <a:t>: %s\n", </a:t>
            </a:r>
            <a:r>
              <a:rPr lang="es-MX" sz="1800" dirty="0" err="1"/>
              <a:t>inetAddress</a:t>
            </a:r>
            <a:r>
              <a:rPr lang="es-MX" sz="1800" dirty="0"/>
              <a:t>);</a:t>
            </a:r>
          </a:p>
          <a:p>
            <a:pPr marL="0" indent="0">
              <a:lnSpc>
                <a:spcPct val="100000"/>
              </a:lnSpc>
              <a:buNone/>
            </a:pPr>
            <a:r>
              <a:rPr lang="es-MX" sz="1800" dirty="0"/>
              <a:t>        </a:t>
            </a:r>
            <a:r>
              <a:rPr lang="es-MX" sz="1800" dirty="0" err="1"/>
              <a:t>System.out.printf</a:t>
            </a:r>
            <a:r>
              <a:rPr lang="es-MX" sz="1800" dirty="0"/>
              <a:t>("\n");</a:t>
            </a:r>
          </a:p>
          <a:p>
            <a:pPr marL="0" indent="0">
              <a:lnSpc>
                <a:spcPct val="100000"/>
              </a:lnSpc>
              <a:buNone/>
            </a:pPr>
            <a:r>
              <a:rPr lang="es-MX" sz="1800" dirty="0"/>
              <a:t>     }</a:t>
            </a:r>
          </a:p>
          <a:p>
            <a:pPr marL="0" indent="0">
              <a:lnSpc>
                <a:spcPct val="100000"/>
              </a:lnSpc>
              <a:buNone/>
            </a:pPr>
            <a:r>
              <a:rPr lang="es-MX" sz="1800" dirty="0"/>
              <a:t>    </a:t>
            </a:r>
          </a:p>
        </p:txBody>
      </p:sp>
      <p:sp>
        <p:nvSpPr>
          <p:cNvPr id="2" name="1 Título"/>
          <p:cNvSpPr>
            <a:spLocks noGrp="1"/>
          </p:cNvSpPr>
          <p:nvPr>
            <p:ph type="title"/>
          </p:nvPr>
        </p:nvSpPr>
        <p:spPr>
          <a:xfrm>
            <a:off x="5508104" y="692696"/>
            <a:ext cx="2992842" cy="1428689"/>
          </a:xfrm>
        </p:spPr>
        <p:txBody>
          <a:bodyPr anchor="b">
            <a:normAutofit/>
          </a:bodyPr>
          <a:lstStyle/>
          <a:p>
            <a:r>
              <a:rPr lang="es-MX" sz="4000" dirty="0"/>
              <a:t>MultiS.java (1/3)</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3589728225"/>
      </p:ext>
    </p:extLst>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012160" y="4293096"/>
            <a:ext cx="2992842" cy="1356681"/>
          </a:xfrm>
        </p:spPr>
        <p:txBody>
          <a:bodyPr anchor="b">
            <a:normAutofit/>
          </a:bodyPr>
          <a:lstStyle/>
          <a:p>
            <a:r>
              <a:rPr lang="es-MX" sz="4000" dirty="0"/>
              <a:t>MultiS.java (2/3)</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043608" y="116633"/>
            <a:ext cx="7776863" cy="6480720"/>
          </a:xfrm>
        </p:spPr>
        <p:txBody>
          <a:bodyPr anchor="ctr">
            <a:normAutofit/>
          </a:bodyPr>
          <a:lstStyle/>
          <a:p>
            <a:pPr marL="0" indent="0">
              <a:lnSpc>
                <a:spcPct val="100000"/>
              </a:lnSpc>
              <a:buNone/>
            </a:pPr>
            <a:r>
              <a:rPr lang="es-MX" sz="1600" dirty="0" err="1"/>
              <a:t>public</a:t>
            </a:r>
            <a:r>
              <a:rPr lang="es-MX" sz="1600" dirty="0"/>
              <a:t> </a:t>
            </a:r>
            <a:r>
              <a:rPr lang="es-MX" sz="1600" dirty="0" err="1"/>
              <a:t>static</a:t>
            </a:r>
            <a:r>
              <a:rPr lang="es-MX" sz="1600" dirty="0"/>
              <a:t> </a:t>
            </a:r>
            <a:r>
              <a:rPr lang="es-MX" sz="1600" dirty="0" err="1"/>
              <a:t>void</a:t>
            </a:r>
            <a:r>
              <a:rPr lang="es-MX" sz="1600" dirty="0"/>
              <a:t> </a:t>
            </a:r>
            <a:r>
              <a:rPr lang="es-MX" sz="1600" dirty="0" err="1"/>
              <a:t>main</a:t>
            </a:r>
            <a:r>
              <a:rPr lang="es-MX" sz="1600" dirty="0"/>
              <a:t>(</a:t>
            </a:r>
            <a:r>
              <a:rPr lang="es-MX" sz="1600" dirty="0" err="1"/>
              <a:t>String</a:t>
            </a:r>
            <a:r>
              <a:rPr lang="es-MX" sz="1600" dirty="0"/>
              <a:t>[] </a:t>
            </a:r>
            <a:r>
              <a:rPr lang="es-MX" sz="1600" dirty="0" err="1"/>
              <a:t>args</a:t>
            </a:r>
            <a:r>
              <a:rPr lang="es-MX" sz="1600" dirty="0"/>
              <a:t>){</a:t>
            </a:r>
          </a:p>
          <a:p>
            <a:pPr marL="0" indent="0">
              <a:lnSpc>
                <a:spcPct val="100000"/>
              </a:lnSpc>
              <a:buNone/>
            </a:pPr>
            <a:r>
              <a:rPr lang="es-MX" sz="1600" dirty="0"/>
              <a:t>        try{</a:t>
            </a:r>
          </a:p>
          <a:p>
            <a:pPr marL="0" indent="0">
              <a:lnSpc>
                <a:spcPct val="100000"/>
              </a:lnSpc>
              <a:buNone/>
            </a:pPr>
            <a:r>
              <a:rPr lang="es-MX" sz="1600" dirty="0"/>
              <a:t>           </a:t>
            </a:r>
            <a:r>
              <a:rPr lang="es-MX" sz="1600" dirty="0" err="1"/>
              <a:t>int</a:t>
            </a:r>
            <a:r>
              <a:rPr lang="es-MX" sz="1600" dirty="0"/>
              <a:t> </a:t>
            </a:r>
            <a:r>
              <a:rPr lang="es-MX" sz="1600" dirty="0" err="1"/>
              <a:t>pto</a:t>
            </a:r>
            <a:r>
              <a:rPr lang="es-MX" sz="1600" dirty="0"/>
              <a:t>=2000;</a:t>
            </a:r>
          </a:p>
          <a:p>
            <a:pPr marL="0" indent="0">
              <a:lnSpc>
                <a:spcPct val="100000"/>
              </a:lnSpc>
              <a:buNone/>
            </a:pPr>
            <a:r>
              <a:rPr lang="es-MX" sz="1600" dirty="0"/>
              <a:t>          </a:t>
            </a:r>
            <a:r>
              <a:rPr lang="es-MX" sz="1600" dirty="0" err="1"/>
              <a:t>Enumeration</a:t>
            </a:r>
            <a:r>
              <a:rPr lang="es-MX" sz="1600" dirty="0"/>
              <a:t>&lt;</a:t>
            </a:r>
            <a:r>
              <a:rPr lang="es-MX" sz="1600" dirty="0" err="1"/>
              <a:t>NetworkInterface</a:t>
            </a:r>
            <a:r>
              <a:rPr lang="es-MX" sz="1600" dirty="0"/>
              <a:t>&gt; nets =  </a:t>
            </a:r>
            <a:r>
              <a:rPr lang="es-MX" sz="1600" dirty="0" err="1"/>
              <a:t>NetworkInterface.getNetworkInterfaces</a:t>
            </a:r>
            <a:r>
              <a:rPr lang="es-MX" sz="1600" dirty="0"/>
              <a:t>();</a:t>
            </a:r>
          </a:p>
          <a:p>
            <a:pPr marL="0" indent="0">
              <a:lnSpc>
                <a:spcPct val="100000"/>
              </a:lnSpc>
              <a:buNone/>
            </a:pPr>
            <a:r>
              <a:rPr lang="es-MX" sz="1600" dirty="0"/>
              <a:t>          </a:t>
            </a:r>
            <a:r>
              <a:rPr lang="es-MX" sz="1600" dirty="0" err="1"/>
              <a:t>for</a:t>
            </a:r>
            <a:r>
              <a:rPr lang="es-MX" sz="1600" dirty="0"/>
              <a:t> (</a:t>
            </a:r>
            <a:r>
              <a:rPr lang="es-MX" sz="1600" dirty="0" err="1"/>
              <a:t>NetworkInterface</a:t>
            </a:r>
            <a:r>
              <a:rPr lang="es-MX" sz="1600" dirty="0"/>
              <a:t> </a:t>
            </a:r>
            <a:r>
              <a:rPr lang="es-MX" sz="1600" dirty="0" err="1"/>
              <a:t>netint</a:t>
            </a:r>
            <a:r>
              <a:rPr lang="es-MX" sz="1600" dirty="0"/>
              <a:t> : </a:t>
            </a:r>
            <a:r>
              <a:rPr lang="es-MX" sz="1600" dirty="0" err="1"/>
              <a:t>Collections.list</a:t>
            </a:r>
            <a:r>
              <a:rPr lang="es-MX" sz="1600" dirty="0"/>
              <a:t>(nets))</a:t>
            </a:r>
          </a:p>
          <a:p>
            <a:pPr marL="0" indent="0">
              <a:lnSpc>
                <a:spcPct val="100000"/>
              </a:lnSpc>
              <a:buNone/>
            </a:pPr>
            <a:r>
              <a:rPr lang="es-MX" sz="1600" dirty="0"/>
              <a:t> 	    </a:t>
            </a:r>
            <a:r>
              <a:rPr lang="es-MX" sz="1600" dirty="0" err="1"/>
              <a:t>displayInterfaceInformation</a:t>
            </a:r>
            <a:r>
              <a:rPr lang="es-MX" sz="1600" dirty="0"/>
              <a:t>(</a:t>
            </a:r>
            <a:r>
              <a:rPr lang="es-MX" sz="1600" dirty="0" err="1"/>
              <a:t>netint</a:t>
            </a:r>
            <a:r>
              <a:rPr lang="es-MX" sz="1600" dirty="0"/>
              <a:t>);</a:t>
            </a:r>
          </a:p>
          <a:p>
            <a:pPr marL="0" indent="0">
              <a:lnSpc>
                <a:spcPct val="100000"/>
              </a:lnSpc>
              <a:buNone/>
            </a:pPr>
            <a:r>
              <a:rPr lang="es-MX" sz="1600" dirty="0"/>
              <a:t>           </a:t>
            </a:r>
            <a:r>
              <a:rPr lang="es-MX" sz="1600" dirty="0" err="1"/>
              <a:t>NetworkInterface</a:t>
            </a:r>
            <a:r>
              <a:rPr lang="es-MX" sz="1600" dirty="0"/>
              <a:t> ni = </a:t>
            </a:r>
            <a:r>
              <a:rPr lang="es-MX" sz="1600" dirty="0" err="1"/>
              <a:t>NetworkInterface.getByName</a:t>
            </a:r>
            <a:r>
              <a:rPr lang="es-MX" sz="1600" dirty="0"/>
              <a:t>("eth3");</a:t>
            </a:r>
          </a:p>
          <a:p>
            <a:pPr marL="0" indent="0">
              <a:lnSpc>
                <a:spcPct val="100000"/>
              </a:lnSpc>
              <a:buNone/>
            </a:pPr>
            <a:r>
              <a:rPr lang="es-MX" sz="1600" dirty="0"/>
              <a:t>           </a:t>
            </a:r>
            <a:r>
              <a:rPr lang="es-MX" sz="1600" dirty="0" err="1"/>
              <a:t>InetSocketAddress</a:t>
            </a:r>
            <a:r>
              <a:rPr lang="es-MX" sz="1600" dirty="0"/>
              <a:t> </a:t>
            </a:r>
            <a:r>
              <a:rPr lang="es-MX" sz="1600" dirty="0" err="1"/>
              <a:t>dir</a:t>
            </a:r>
            <a:r>
              <a:rPr lang="es-MX" sz="1600" dirty="0"/>
              <a:t> = new </a:t>
            </a:r>
            <a:r>
              <a:rPr lang="es-MX" sz="1600" dirty="0" err="1"/>
              <a:t>InetSocketAddress</a:t>
            </a:r>
            <a:r>
              <a:rPr lang="es-MX" sz="1600" dirty="0"/>
              <a:t>(</a:t>
            </a:r>
            <a:r>
              <a:rPr lang="es-MX" sz="1600" dirty="0" err="1"/>
              <a:t>pto</a:t>
            </a:r>
            <a:r>
              <a:rPr lang="es-MX" sz="1600" dirty="0"/>
              <a:t>);</a:t>
            </a:r>
          </a:p>
          <a:p>
            <a:pPr marL="0" indent="0">
              <a:lnSpc>
                <a:spcPct val="100000"/>
              </a:lnSpc>
              <a:buNone/>
            </a:pPr>
            <a:r>
              <a:rPr lang="es-MX" sz="1600" dirty="0"/>
              <a:t>           </a:t>
            </a:r>
            <a:r>
              <a:rPr lang="es-MX" sz="1600" dirty="0" err="1"/>
              <a:t>DatagramChannel</a:t>
            </a:r>
            <a:r>
              <a:rPr lang="es-MX" sz="1600" dirty="0"/>
              <a:t> s =  </a:t>
            </a:r>
            <a:r>
              <a:rPr lang="es-MX" sz="1600" dirty="0" err="1"/>
              <a:t>DatagramChannel.open</a:t>
            </a:r>
            <a:r>
              <a:rPr lang="es-MX" sz="1600" dirty="0"/>
              <a:t>(</a:t>
            </a:r>
            <a:r>
              <a:rPr lang="es-MX" sz="1600" dirty="0" err="1"/>
              <a:t>StandardProtocolFamily.INET</a:t>
            </a:r>
            <a:r>
              <a:rPr lang="es-MX" sz="1600" dirty="0"/>
              <a:t>);</a:t>
            </a:r>
          </a:p>
          <a:p>
            <a:pPr marL="0" indent="0">
              <a:lnSpc>
                <a:spcPct val="100000"/>
              </a:lnSpc>
              <a:buNone/>
            </a:pPr>
            <a:r>
              <a:rPr lang="es-MX" sz="1600" dirty="0"/>
              <a:t>           </a:t>
            </a:r>
            <a:r>
              <a:rPr lang="es-MX" sz="1600" dirty="0" err="1"/>
              <a:t>s.setOption</a:t>
            </a:r>
            <a:r>
              <a:rPr lang="es-MX" sz="1600" dirty="0"/>
              <a:t>(</a:t>
            </a:r>
            <a:r>
              <a:rPr lang="es-MX" sz="1600" dirty="0" err="1"/>
              <a:t>StandardSocketOptions.SO_REUSEADDR</a:t>
            </a:r>
            <a:r>
              <a:rPr lang="es-MX" sz="1600" dirty="0"/>
              <a:t>, true);</a:t>
            </a:r>
          </a:p>
          <a:p>
            <a:pPr marL="0" indent="0">
              <a:lnSpc>
                <a:spcPct val="100000"/>
              </a:lnSpc>
              <a:buNone/>
            </a:pPr>
            <a:r>
              <a:rPr lang="es-MX" sz="1600" dirty="0"/>
              <a:t>           </a:t>
            </a:r>
            <a:r>
              <a:rPr lang="es-MX" sz="1600" dirty="0" err="1"/>
              <a:t>s.setOption</a:t>
            </a:r>
            <a:r>
              <a:rPr lang="es-MX" sz="1600" dirty="0"/>
              <a:t>(</a:t>
            </a:r>
            <a:r>
              <a:rPr lang="es-MX" sz="1600" dirty="0" err="1"/>
              <a:t>StandardSocketOptions.IP_MULTICAST_IF</a:t>
            </a:r>
            <a:r>
              <a:rPr lang="es-MX" sz="1600" dirty="0"/>
              <a:t>, ni);</a:t>
            </a:r>
          </a:p>
          <a:p>
            <a:pPr marL="0" indent="0">
              <a:lnSpc>
                <a:spcPct val="100000"/>
              </a:lnSpc>
              <a:buNone/>
            </a:pPr>
            <a:r>
              <a:rPr lang="es-MX" sz="1600" dirty="0"/>
              <a:t>           </a:t>
            </a:r>
            <a:r>
              <a:rPr lang="es-MX" sz="1600" dirty="0" err="1"/>
              <a:t>InetAddress</a:t>
            </a:r>
            <a:r>
              <a:rPr lang="es-MX" sz="1600" dirty="0"/>
              <a:t> </a:t>
            </a:r>
            <a:r>
              <a:rPr lang="es-MX" sz="1600" dirty="0" err="1"/>
              <a:t>group</a:t>
            </a:r>
            <a:r>
              <a:rPr lang="es-MX" sz="1600" dirty="0"/>
              <a:t> = </a:t>
            </a:r>
            <a:r>
              <a:rPr lang="es-MX" sz="1600" dirty="0" err="1"/>
              <a:t>InetAddress.getByName</a:t>
            </a:r>
            <a:r>
              <a:rPr lang="es-MX" sz="1600" dirty="0"/>
              <a:t>("230.0.0.1");</a:t>
            </a:r>
          </a:p>
          <a:p>
            <a:pPr marL="0" indent="0">
              <a:lnSpc>
                <a:spcPct val="100000"/>
              </a:lnSpc>
              <a:buNone/>
            </a:pPr>
            <a:r>
              <a:rPr lang="es-MX" sz="1600" dirty="0"/>
              <a:t>           </a:t>
            </a:r>
            <a:r>
              <a:rPr lang="es-MX" sz="1600" dirty="0" err="1"/>
              <a:t>s.join</a:t>
            </a:r>
            <a:r>
              <a:rPr lang="es-MX" sz="1600" dirty="0"/>
              <a:t>(</a:t>
            </a:r>
            <a:r>
              <a:rPr lang="es-MX" sz="1600" dirty="0" err="1"/>
              <a:t>group</a:t>
            </a:r>
            <a:r>
              <a:rPr lang="es-MX" sz="1600" dirty="0"/>
              <a:t>, ni);</a:t>
            </a:r>
          </a:p>
          <a:p>
            <a:pPr marL="0" indent="0">
              <a:lnSpc>
                <a:spcPct val="100000"/>
              </a:lnSpc>
              <a:buNone/>
            </a:pPr>
            <a:r>
              <a:rPr lang="es-MX" sz="1600" dirty="0"/>
              <a:t>           </a:t>
            </a:r>
            <a:r>
              <a:rPr lang="es-MX" sz="1600" dirty="0" err="1"/>
              <a:t>s.configureBlocking</a:t>
            </a:r>
            <a:r>
              <a:rPr lang="es-MX" sz="1600" dirty="0"/>
              <a:t>(false);</a:t>
            </a:r>
          </a:p>
          <a:p>
            <a:pPr marL="0" indent="0">
              <a:lnSpc>
                <a:spcPct val="100000"/>
              </a:lnSpc>
              <a:buNone/>
            </a:pPr>
            <a:r>
              <a:rPr lang="es-MX" sz="1600" dirty="0"/>
              <a:t>           </a:t>
            </a:r>
            <a:r>
              <a:rPr lang="es-MX" sz="1600" dirty="0" err="1"/>
              <a:t>s.socket</a:t>
            </a:r>
            <a:r>
              <a:rPr lang="es-MX" sz="1600" dirty="0"/>
              <a:t>().</a:t>
            </a:r>
            <a:r>
              <a:rPr lang="es-MX" sz="1600" dirty="0" err="1"/>
              <a:t>bind</a:t>
            </a:r>
            <a:r>
              <a:rPr lang="es-MX" sz="1600" dirty="0"/>
              <a:t>(</a:t>
            </a:r>
            <a:r>
              <a:rPr lang="es-MX" sz="1600" dirty="0" err="1"/>
              <a:t>dir</a:t>
            </a:r>
            <a:r>
              <a:rPr lang="es-MX" sz="1600" dirty="0"/>
              <a:t>);</a:t>
            </a:r>
          </a:p>
          <a:p>
            <a:pPr marL="0" indent="0">
              <a:lnSpc>
                <a:spcPct val="100000"/>
              </a:lnSpc>
              <a:buNone/>
            </a:pPr>
            <a:r>
              <a:rPr lang="es-MX" sz="1600" dirty="0"/>
              <a:t>           Selector </a:t>
            </a:r>
            <a:r>
              <a:rPr lang="es-MX" sz="1600" dirty="0" err="1"/>
              <a:t>sel</a:t>
            </a:r>
            <a:r>
              <a:rPr lang="es-MX" sz="1600" dirty="0"/>
              <a:t> = </a:t>
            </a:r>
            <a:r>
              <a:rPr lang="es-MX" sz="1600" dirty="0" err="1"/>
              <a:t>Selector.open</a:t>
            </a:r>
            <a:r>
              <a:rPr lang="es-MX" sz="1600" dirty="0"/>
              <a:t>();</a:t>
            </a:r>
          </a:p>
          <a:p>
            <a:pPr marL="0" indent="0">
              <a:lnSpc>
                <a:spcPct val="100000"/>
              </a:lnSpc>
              <a:buNone/>
            </a:pPr>
            <a:r>
              <a:rPr lang="es-MX" sz="1600" dirty="0"/>
              <a:t>           </a:t>
            </a:r>
            <a:r>
              <a:rPr lang="es-MX" sz="1600" dirty="0" err="1"/>
              <a:t>s.register</a:t>
            </a:r>
            <a:r>
              <a:rPr lang="es-MX" sz="1600" dirty="0"/>
              <a:t>(</a:t>
            </a:r>
            <a:r>
              <a:rPr lang="es-MX" sz="1600" dirty="0" err="1"/>
              <a:t>sel</a:t>
            </a:r>
            <a:r>
              <a:rPr lang="es-MX" sz="1600" dirty="0"/>
              <a:t>, </a:t>
            </a:r>
            <a:r>
              <a:rPr lang="es-MX" sz="1600" dirty="0" err="1"/>
              <a:t>SelectionKey.OP_READ</a:t>
            </a:r>
            <a:r>
              <a:rPr lang="es-MX" sz="1600" dirty="0"/>
              <a:t>);</a:t>
            </a:r>
          </a:p>
          <a:p>
            <a:pPr marL="0" indent="0">
              <a:lnSpc>
                <a:spcPct val="100000"/>
              </a:lnSpc>
              <a:buNone/>
            </a:pPr>
            <a:r>
              <a:rPr lang="es-MX" sz="1600" dirty="0"/>
              <a:t>           </a:t>
            </a:r>
            <a:r>
              <a:rPr lang="es-MX" sz="1600" dirty="0" err="1"/>
              <a:t>ByteBuffer</a:t>
            </a:r>
            <a:r>
              <a:rPr lang="es-MX" sz="1600" dirty="0"/>
              <a:t> b = </a:t>
            </a:r>
            <a:r>
              <a:rPr lang="es-MX" sz="1600" dirty="0" err="1"/>
              <a:t>ByteBuffer.allocate</a:t>
            </a:r>
            <a:r>
              <a:rPr lang="es-MX" sz="1600" dirty="0"/>
              <a:t>(4);</a:t>
            </a:r>
          </a:p>
          <a:p>
            <a:pPr marL="0" indent="0">
              <a:lnSpc>
                <a:spcPct val="100000"/>
              </a:lnSpc>
              <a:buNone/>
            </a:pPr>
            <a:r>
              <a:rPr lang="es-MX" sz="1600" dirty="0"/>
              <a:t>           </a:t>
            </a:r>
            <a:r>
              <a:rPr lang="es-MX" sz="1600" dirty="0" err="1"/>
              <a:t>System.out.println</a:t>
            </a:r>
            <a:r>
              <a:rPr lang="es-MX" sz="1600" dirty="0"/>
              <a:t>("Servidor listo.. Esperando datagramas...");</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202754286"/>
      </p:ext>
    </p:extLst>
  </p:cSld>
  <p:clrMapOvr>
    <a:overrideClrMapping bg1="dk1" tx1="lt1" bg2="dk2" tx2="lt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865408" y="5138271"/>
            <a:ext cx="2992842" cy="1284673"/>
          </a:xfrm>
        </p:spPr>
        <p:txBody>
          <a:bodyPr anchor="b">
            <a:normAutofit/>
          </a:bodyPr>
          <a:lstStyle/>
          <a:p>
            <a:r>
              <a:rPr lang="es-MX" sz="4000" dirty="0"/>
              <a:t>MultiS.java (3/3)</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403649" y="116632"/>
            <a:ext cx="7454601" cy="6741367"/>
          </a:xfrm>
        </p:spPr>
        <p:txBody>
          <a:bodyPr anchor="ctr">
            <a:normAutofit lnSpcReduction="10000"/>
          </a:bodyPr>
          <a:lstStyle/>
          <a:p>
            <a:pPr marL="0" indent="0">
              <a:lnSpc>
                <a:spcPct val="100000"/>
              </a:lnSpc>
              <a:buNone/>
            </a:pPr>
            <a:r>
              <a:rPr lang="es-MX" sz="1400" dirty="0"/>
              <a:t> </a:t>
            </a:r>
            <a:r>
              <a:rPr lang="es-MX" sz="1400" dirty="0" err="1"/>
              <a:t>while</a:t>
            </a:r>
            <a:r>
              <a:rPr lang="es-MX" sz="1400" dirty="0"/>
              <a:t>(true){</a:t>
            </a:r>
          </a:p>
          <a:p>
            <a:pPr marL="0" indent="0">
              <a:lnSpc>
                <a:spcPct val="100000"/>
              </a:lnSpc>
              <a:buNone/>
            </a:pPr>
            <a:r>
              <a:rPr lang="es-MX" sz="1400" dirty="0"/>
              <a:t>               </a:t>
            </a:r>
            <a:r>
              <a:rPr lang="es-MX" sz="1400" dirty="0" err="1"/>
              <a:t>sel.select</a:t>
            </a:r>
            <a:r>
              <a:rPr lang="es-MX" sz="1400" dirty="0"/>
              <a:t>();</a:t>
            </a:r>
          </a:p>
          <a:p>
            <a:pPr marL="0" indent="0">
              <a:lnSpc>
                <a:spcPct val="100000"/>
              </a:lnSpc>
              <a:buNone/>
            </a:pPr>
            <a:r>
              <a:rPr lang="es-MX" sz="1400" dirty="0"/>
              <a:t>               </a:t>
            </a:r>
            <a:r>
              <a:rPr lang="es-MX" sz="1400" dirty="0" err="1"/>
              <a:t>Iterator</a:t>
            </a:r>
            <a:r>
              <a:rPr lang="es-MX" sz="1400" dirty="0"/>
              <a:t>&lt;</a:t>
            </a:r>
            <a:r>
              <a:rPr lang="es-MX" sz="1400" dirty="0" err="1"/>
              <a:t>SelectionKey</a:t>
            </a:r>
            <a:r>
              <a:rPr lang="es-MX" sz="1400" dirty="0"/>
              <a:t>&gt;</a:t>
            </a:r>
            <a:r>
              <a:rPr lang="es-MX" sz="1400" dirty="0" err="1"/>
              <a:t>it</a:t>
            </a:r>
            <a:r>
              <a:rPr lang="es-MX" sz="1400" dirty="0"/>
              <a:t> = </a:t>
            </a:r>
            <a:r>
              <a:rPr lang="es-MX" sz="1400" dirty="0" err="1"/>
              <a:t>sel.selectedKeys</a:t>
            </a:r>
            <a:r>
              <a:rPr lang="es-MX" sz="1400" dirty="0"/>
              <a:t>().</a:t>
            </a:r>
            <a:r>
              <a:rPr lang="es-MX" sz="1400" dirty="0" err="1"/>
              <a:t>iterator</a:t>
            </a:r>
            <a:r>
              <a:rPr lang="es-MX" sz="1400" dirty="0"/>
              <a:t>();</a:t>
            </a:r>
          </a:p>
          <a:p>
            <a:pPr marL="0" indent="0">
              <a:lnSpc>
                <a:spcPct val="100000"/>
              </a:lnSpc>
              <a:buNone/>
            </a:pPr>
            <a:r>
              <a:rPr lang="es-MX" sz="1400" dirty="0"/>
              <a:t>               </a:t>
            </a:r>
            <a:r>
              <a:rPr lang="es-MX" sz="1400" dirty="0" err="1"/>
              <a:t>while</a:t>
            </a:r>
            <a:r>
              <a:rPr lang="es-MX" sz="1400" dirty="0"/>
              <a:t>(</a:t>
            </a:r>
            <a:r>
              <a:rPr lang="es-MX" sz="1400" dirty="0" err="1"/>
              <a:t>it.hasNext</a:t>
            </a:r>
            <a:r>
              <a:rPr lang="es-MX" sz="1400" dirty="0"/>
              <a:t>()){</a:t>
            </a:r>
          </a:p>
          <a:p>
            <a:pPr marL="0" indent="0">
              <a:lnSpc>
                <a:spcPct val="100000"/>
              </a:lnSpc>
              <a:buNone/>
            </a:pPr>
            <a:r>
              <a:rPr lang="es-MX" sz="1400" dirty="0"/>
              <a:t>                   </a:t>
            </a:r>
            <a:r>
              <a:rPr lang="es-MX" sz="1400" dirty="0" err="1"/>
              <a:t>SelectionKey</a:t>
            </a:r>
            <a:r>
              <a:rPr lang="es-MX" sz="1400" dirty="0"/>
              <a:t> k = (</a:t>
            </a:r>
            <a:r>
              <a:rPr lang="es-MX" sz="1400" dirty="0" err="1"/>
              <a:t>SelectionKey</a:t>
            </a:r>
            <a:r>
              <a:rPr lang="es-MX" sz="1400" dirty="0"/>
              <a:t>)</a:t>
            </a:r>
            <a:r>
              <a:rPr lang="es-MX" sz="1400" dirty="0" err="1"/>
              <a:t>it.next</a:t>
            </a:r>
            <a:r>
              <a:rPr lang="es-MX" sz="1400" dirty="0"/>
              <a:t>();</a:t>
            </a:r>
          </a:p>
          <a:p>
            <a:pPr marL="0" indent="0">
              <a:lnSpc>
                <a:spcPct val="100000"/>
              </a:lnSpc>
              <a:buNone/>
            </a:pPr>
            <a:r>
              <a:rPr lang="es-MX" sz="1400" dirty="0"/>
              <a:t>                   </a:t>
            </a:r>
            <a:r>
              <a:rPr lang="es-MX" sz="1400" dirty="0" err="1"/>
              <a:t>it.remove</a:t>
            </a:r>
            <a:r>
              <a:rPr lang="es-MX" sz="1400" dirty="0"/>
              <a:t>();</a:t>
            </a:r>
          </a:p>
          <a:p>
            <a:pPr marL="0" indent="0">
              <a:lnSpc>
                <a:spcPct val="100000"/>
              </a:lnSpc>
              <a:buNone/>
            </a:pPr>
            <a:r>
              <a:rPr lang="es-MX" sz="1400" dirty="0"/>
              <a:t>                   </a:t>
            </a:r>
            <a:r>
              <a:rPr lang="es-MX" sz="1400" dirty="0" err="1"/>
              <a:t>if</a:t>
            </a:r>
            <a:r>
              <a:rPr lang="es-MX" sz="1400" dirty="0"/>
              <a:t>(</a:t>
            </a:r>
            <a:r>
              <a:rPr lang="es-MX" sz="1400" dirty="0" err="1"/>
              <a:t>k.isReadable</a:t>
            </a:r>
            <a:r>
              <a:rPr lang="es-MX" sz="1400" dirty="0"/>
              <a:t>()){</a:t>
            </a:r>
          </a:p>
          <a:p>
            <a:pPr marL="0" indent="0">
              <a:lnSpc>
                <a:spcPct val="100000"/>
              </a:lnSpc>
              <a:buNone/>
            </a:pPr>
            <a:r>
              <a:rPr lang="es-MX" sz="1400" dirty="0"/>
              <a:t>                      </a:t>
            </a:r>
            <a:r>
              <a:rPr lang="es-MX" sz="1400" dirty="0" err="1"/>
              <a:t>DatagramChannel</a:t>
            </a:r>
            <a:r>
              <a:rPr lang="es-MX" sz="1400" dirty="0"/>
              <a:t> ch = (</a:t>
            </a:r>
            <a:r>
              <a:rPr lang="es-MX" sz="1400" dirty="0" err="1"/>
              <a:t>DatagramChannel</a:t>
            </a:r>
            <a:r>
              <a:rPr lang="es-MX" sz="1400" dirty="0"/>
              <a:t>)</a:t>
            </a:r>
            <a:r>
              <a:rPr lang="es-MX" sz="1400" dirty="0" err="1"/>
              <a:t>k.channel</a:t>
            </a:r>
            <a:r>
              <a:rPr lang="es-MX" sz="1400" dirty="0"/>
              <a:t>();</a:t>
            </a:r>
          </a:p>
          <a:p>
            <a:pPr marL="0" indent="0">
              <a:lnSpc>
                <a:spcPct val="100000"/>
              </a:lnSpc>
              <a:buNone/>
            </a:pPr>
            <a:r>
              <a:rPr lang="es-MX" sz="1400" dirty="0"/>
              <a:t>                      </a:t>
            </a:r>
            <a:r>
              <a:rPr lang="es-MX" sz="1400" dirty="0" err="1"/>
              <a:t>b.clear</a:t>
            </a:r>
            <a:r>
              <a:rPr lang="es-MX" sz="1400" dirty="0"/>
              <a:t>();</a:t>
            </a:r>
          </a:p>
          <a:p>
            <a:pPr marL="0" indent="0">
              <a:lnSpc>
                <a:spcPct val="100000"/>
              </a:lnSpc>
              <a:buNone/>
            </a:pPr>
            <a:r>
              <a:rPr lang="es-MX" sz="1400" dirty="0"/>
              <a:t>                      </a:t>
            </a:r>
            <a:r>
              <a:rPr lang="es-MX" sz="1400" dirty="0" err="1"/>
              <a:t>SocketAddress</a:t>
            </a:r>
            <a:r>
              <a:rPr lang="es-MX" sz="1400" dirty="0"/>
              <a:t> emisor = </a:t>
            </a:r>
            <a:r>
              <a:rPr lang="es-MX" sz="1400" dirty="0" err="1"/>
              <a:t>ch.receive</a:t>
            </a:r>
            <a:r>
              <a:rPr lang="es-MX" sz="1400" dirty="0"/>
              <a:t>(b);</a:t>
            </a:r>
          </a:p>
          <a:p>
            <a:pPr marL="0" indent="0">
              <a:lnSpc>
                <a:spcPct val="100000"/>
              </a:lnSpc>
              <a:buNone/>
            </a:pPr>
            <a:r>
              <a:rPr lang="es-MX" sz="1400" dirty="0"/>
              <a:t>                      </a:t>
            </a:r>
            <a:r>
              <a:rPr lang="es-MX" sz="1400" dirty="0" err="1"/>
              <a:t>b.flip</a:t>
            </a:r>
            <a:r>
              <a:rPr lang="es-MX" sz="1400" dirty="0"/>
              <a:t>();</a:t>
            </a:r>
          </a:p>
          <a:p>
            <a:pPr marL="0" indent="0">
              <a:lnSpc>
                <a:spcPct val="100000"/>
              </a:lnSpc>
              <a:buNone/>
            </a:pPr>
            <a:r>
              <a:rPr lang="es-MX" sz="1400" dirty="0"/>
              <a:t>                      </a:t>
            </a:r>
            <a:r>
              <a:rPr lang="es-MX" sz="1400" dirty="0" err="1"/>
              <a:t>InetSocketAddress</a:t>
            </a:r>
            <a:r>
              <a:rPr lang="es-MX" sz="1400" dirty="0"/>
              <a:t> d = (</a:t>
            </a:r>
            <a:r>
              <a:rPr lang="es-MX" sz="1400" dirty="0" err="1"/>
              <a:t>InetSocketAddress</a:t>
            </a:r>
            <a:r>
              <a:rPr lang="es-MX" sz="1400" dirty="0"/>
              <a:t>)emisor;</a:t>
            </a:r>
          </a:p>
          <a:p>
            <a:pPr marL="0" indent="0">
              <a:lnSpc>
                <a:spcPct val="100000"/>
              </a:lnSpc>
              <a:buNone/>
            </a:pPr>
            <a:r>
              <a:rPr lang="es-MX" sz="1400" dirty="0"/>
              <a:t>                      </a:t>
            </a:r>
            <a:r>
              <a:rPr lang="es-MX" sz="1400" dirty="0" err="1"/>
              <a:t>System.out.println</a:t>
            </a:r>
            <a:r>
              <a:rPr lang="es-MX" sz="1400" dirty="0"/>
              <a:t>("Datagrama recibido desde "+ </a:t>
            </a:r>
            <a:r>
              <a:rPr lang="es-MX" sz="1400" dirty="0" err="1"/>
              <a:t>d.getAddress</a:t>
            </a:r>
            <a:r>
              <a:rPr lang="es-MX" sz="1400" dirty="0"/>
              <a:t>()+":"+</a:t>
            </a:r>
            <a:r>
              <a:rPr lang="es-MX" sz="1400" dirty="0" err="1"/>
              <a:t>d.getPort</a:t>
            </a:r>
            <a:r>
              <a:rPr lang="es-MX" sz="1400" dirty="0"/>
              <a:t>());</a:t>
            </a:r>
          </a:p>
          <a:p>
            <a:pPr marL="0" indent="0">
              <a:lnSpc>
                <a:spcPct val="100000"/>
              </a:lnSpc>
              <a:buNone/>
            </a:pPr>
            <a:r>
              <a:rPr lang="es-MX" sz="1400" dirty="0"/>
              <a:t>                      </a:t>
            </a:r>
            <a:r>
              <a:rPr lang="es-MX" sz="1400" dirty="0" err="1"/>
              <a:t>System.out.println</a:t>
            </a:r>
            <a:r>
              <a:rPr lang="es-MX" sz="1400" dirty="0"/>
              <a:t>("Dato: "+</a:t>
            </a:r>
            <a:r>
              <a:rPr lang="es-MX" sz="1400" dirty="0" err="1"/>
              <a:t>b.getInt</a:t>
            </a:r>
            <a:r>
              <a:rPr lang="es-MX" sz="1400" dirty="0"/>
              <a:t>());</a:t>
            </a:r>
          </a:p>
          <a:p>
            <a:pPr marL="0" indent="0">
              <a:lnSpc>
                <a:spcPct val="100000"/>
              </a:lnSpc>
              <a:buNone/>
            </a:pPr>
            <a:r>
              <a:rPr lang="es-MX" sz="1400" dirty="0"/>
              <a:t>                      </a:t>
            </a:r>
            <a:r>
              <a:rPr lang="es-MX" sz="1400" dirty="0" err="1"/>
              <a:t>continue</a:t>
            </a:r>
            <a:r>
              <a:rPr lang="es-MX" sz="1400" dirty="0"/>
              <a:t>;</a:t>
            </a:r>
          </a:p>
          <a:p>
            <a:pPr marL="0" indent="0">
              <a:lnSpc>
                <a:spcPct val="100000"/>
              </a:lnSpc>
              <a:buNone/>
            </a:pPr>
            <a:r>
              <a:rPr lang="es-MX" sz="1400" dirty="0"/>
              <a:t>                   }</a:t>
            </a:r>
          </a:p>
          <a:p>
            <a:pPr marL="0" indent="0">
              <a:lnSpc>
                <a:spcPct val="100000"/>
              </a:lnSpc>
              <a:buNone/>
            </a:pPr>
            <a:r>
              <a:rPr lang="es-MX" sz="1400" dirty="0"/>
              <a:t>               }//</a:t>
            </a:r>
            <a:r>
              <a:rPr lang="es-MX" sz="1400" dirty="0" err="1"/>
              <a:t>while</a:t>
            </a:r>
            <a:endParaRPr lang="es-MX" sz="1400" dirty="0"/>
          </a:p>
          <a:p>
            <a:pPr marL="0" indent="0">
              <a:lnSpc>
                <a:spcPct val="100000"/>
              </a:lnSpc>
              <a:buNone/>
            </a:pPr>
            <a:r>
              <a:rPr lang="es-MX" sz="1400" dirty="0"/>
              <a:t>           }//</a:t>
            </a:r>
            <a:r>
              <a:rPr lang="es-MX" sz="1400" dirty="0" err="1"/>
              <a:t>while</a:t>
            </a:r>
            <a:endParaRPr lang="es-MX" sz="1400" dirty="0"/>
          </a:p>
          <a:p>
            <a:pPr marL="0" indent="0">
              <a:lnSpc>
                <a:spcPct val="100000"/>
              </a:lnSpc>
              <a:buNone/>
            </a:pPr>
            <a:r>
              <a:rPr lang="es-MX" sz="1400" dirty="0"/>
              <a:t>        }catch(</a:t>
            </a:r>
            <a:r>
              <a:rPr lang="es-MX" sz="1400" dirty="0" err="1"/>
              <a:t>Exception</a:t>
            </a:r>
            <a:r>
              <a:rPr lang="es-MX" sz="1400" dirty="0"/>
              <a:t> e){</a:t>
            </a:r>
          </a:p>
          <a:p>
            <a:pPr marL="0" indent="0">
              <a:lnSpc>
                <a:spcPct val="100000"/>
              </a:lnSpc>
              <a:buNone/>
            </a:pPr>
            <a:r>
              <a:rPr lang="es-MX" sz="1400" dirty="0"/>
              <a:t>            </a:t>
            </a:r>
            <a:r>
              <a:rPr lang="es-MX" sz="1400" dirty="0" err="1"/>
              <a:t>e.printStackTrace</a:t>
            </a:r>
            <a:r>
              <a:rPr lang="es-MX" sz="1400" dirty="0"/>
              <a:t>();</a:t>
            </a:r>
          </a:p>
          <a:p>
            <a:pPr marL="0" indent="0">
              <a:lnSpc>
                <a:spcPct val="100000"/>
              </a:lnSpc>
              <a:buNone/>
            </a:pPr>
            <a:r>
              <a:rPr lang="es-MX" sz="1400" dirty="0"/>
              <a:t>        }//catch</a:t>
            </a:r>
          </a:p>
          <a:p>
            <a:pPr marL="0" indent="0">
              <a:lnSpc>
                <a:spcPct val="100000"/>
              </a:lnSpc>
              <a:buNone/>
            </a:pPr>
            <a:r>
              <a:rPr lang="es-MX" sz="1400" dirty="0"/>
              <a:t>    }//</a:t>
            </a:r>
            <a:r>
              <a:rPr lang="es-MX" sz="1400" dirty="0" err="1"/>
              <a:t>main</a:t>
            </a:r>
            <a:endParaRPr lang="es-MX" sz="1400" dirty="0"/>
          </a:p>
          <a:p>
            <a:pPr marL="0" indent="0">
              <a:lnSpc>
                <a:spcPct val="100000"/>
              </a:lnSpc>
              <a:buNone/>
            </a:pPr>
            <a:r>
              <a:rPr lang="es-MX" sz="1400" dirty="0"/>
              <a:t>}</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1436168083"/>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151158" y="7923"/>
            <a:ext cx="2992842" cy="3927040"/>
          </a:xfrm>
        </p:spPr>
        <p:txBody>
          <a:bodyPr anchor="b">
            <a:normAutofit/>
          </a:bodyPr>
          <a:lstStyle/>
          <a:p>
            <a:r>
              <a:rPr lang="es-MX" dirty="0"/>
              <a:t>conexión a  un canal, servidor (1/2)</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867455" y="7923"/>
            <a:ext cx="7776864" cy="6858000"/>
          </a:xfrm>
        </p:spPr>
        <p:txBody>
          <a:bodyPr anchor="ctr">
            <a:normAutofit/>
          </a:bodyPr>
          <a:lstStyle/>
          <a:p>
            <a:pPr marL="0" indent="0">
              <a:lnSpc>
                <a:spcPct val="100000"/>
              </a:lnSpc>
              <a:buNone/>
            </a:pPr>
            <a:r>
              <a:rPr lang="es-MX" sz="1800" dirty="0" err="1"/>
              <a:t>import</a:t>
            </a:r>
            <a:r>
              <a:rPr lang="es-MX" sz="1800" dirty="0"/>
              <a:t> java.net.*;</a:t>
            </a:r>
          </a:p>
          <a:p>
            <a:pPr marL="0" indent="0">
              <a:lnSpc>
                <a:spcPct val="100000"/>
              </a:lnSpc>
              <a:buNone/>
            </a:pPr>
            <a:endParaRPr lang="es-MX" sz="1800" dirty="0"/>
          </a:p>
          <a:p>
            <a:pPr marL="0" indent="0">
              <a:lnSpc>
                <a:spcPct val="100000"/>
              </a:lnSpc>
              <a:buNone/>
            </a:pPr>
            <a:r>
              <a:rPr lang="es-MX" sz="1800" dirty="0" err="1"/>
              <a:t>public</a:t>
            </a:r>
            <a:r>
              <a:rPr lang="es-MX" sz="1800" dirty="0"/>
              <a:t> </a:t>
            </a:r>
            <a:r>
              <a:rPr lang="es-MX" sz="1800" dirty="0" err="1"/>
              <a:t>class</a:t>
            </a:r>
            <a:r>
              <a:rPr lang="es-MX" sz="1800" dirty="0"/>
              <a:t> </a:t>
            </a:r>
            <a:r>
              <a:rPr lang="es-MX" sz="1800" dirty="0" err="1"/>
              <a:t>SMulticast</a:t>
            </a:r>
            <a:r>
              <a:rPr lang="es-MX" sz="1800" dirty="0"/>
              <a:t> {</a:t>
            </a:r>
          </a:p>
          <a:p>
            <a:pPr marL="0" indent="0">
              <a:lnSpc>
                <a:spcPct val="100000"/>
              </a:lnSpc>
              <a:buNone/>
            </a:pPr>
            <a:r>
              <a:rPr lang="es-MX" sz="1800" dirty="0"/>
              <a:t>    </a:t>
            </a:r>
            <a:r>
              <a:rPr lang="es-MX" sz="1800" dirty="0" err="1"/>
              <a:t>public</a:t>
            </a:r>
            <a:r>
              <a:rPr lang="es-MX" sz="1800" dirty="0"/>
              <a:t> </a:t>
            </a:r>
            <a:r>
              <a:rPr lang="es-MX" sz="1800" dirty="0" err="1"/>
              <a:t>static</a:t>
            </a:r>
            <a:r>
              <a:rPr lang="es-MX" sz="1800" dirty="0"/>
              <a:t> </a:t>
            </a:r>
            <a:r>
              <a:rPr lang="es-MX" sz="1800" dirty="0" err="1"/>
              <a:t>void</a:t>
            </a:r>
            <a:r>
              <a:rPr lang="es-MX" sz="1800" dirty="0"/>
              <a:t> </a:t>
            </a:r>
            <a:r>
              <a:rPr lang="es-MX" sz="1800" dirty="0" err="1"/>
              <a:t>main</a:t>
            </a:r>
            <a:r>
              <a:rPr lang="es-MX" sz="1800" dirty="0"/>
              <a:t>(</a:t>
            </a:r>
            <a:r>
              <a:rPr lang="es-MX" sz="1800" dirty="0" err="1"/>
              <a:t>String</a:t>
            </a:r>
            <a:r>
              <a:rPr lang="es-MX" sz="1800" dirty="0"/>
              <a:t>[] </a:t>
            </a:r>
            <a:r>
              <a:rPr lang="es-MX" sz="1800" dirty="0" err="1"/>
              <a:t>args</a:t>
            </a:r>
            <a:r>
              <a:rPr lang="es-MX" sz="1800" dirty="0"/>
              <a:t> ){</a:t>
            </a:r>
          </a:p>
          <a:p>
            <a:pPr marL="0" indent="0">
              <a:lnSpc>
                <a:spcPct val="100000"/>
              </a:lnSpc>
              <a:buNone/>
            </a:pPr>
            <a:r>
              <a:rPr lang="es-MX" sz="1800" dirty="0"/>
              <a:t>        </a:t>
            </a:r>
            <a:r>
              <a:rPr lang="es-MX" sz="1800" dirty="0" err="1"/>
              <a:t>InetAddress</a:t>
            </a:r>
            <a:r>
              <a:rPr lang="es-MX" sz="1800" dirty="0"/>
              <a:t> </a:t>
            </a:r>
            <a:r>
              <a:rPr lang="es-MX" sz="1800" dirty="0" err="1"/>
              <a:t>gpo</a:t>
            </a:r>
            <a:r>
              <a:rPr lang="es-MX" sz="1800" dirty="0"/>
              <a:t>;</a:t>
            </a:r>
          </a:p>
          <a:p>
            <a:pPr marL="0" indent="0">
              <a:lnSpc>
                <a:spcPct val="100000"/>
              </a:lnSpc>
              <a:buNone/>
            </a:pPr>
            <a:r>
              <a:rPr lang="es-MX" sz="1800" dirty="0"/>
              <a:t>        try{</a:t>
            </a:r>
          </a:p>
          <a:p>
            <a:pPr marL="0" indent="0">
              <a:lnSpc>
                <a:spcPct val="100000"/>
              </a:lnSpc>
              <a:buNone/>
            </a:pPr>
            <a:r>
              <a:rPr lang="es-MX" sz="1800" dirty="0"/>
              <a:t>            </a:t>
            </a:r>
            <a:r>
              <a:rPr lang="es-MX" sz="1800" dirty="0" err="1"/>
              <a:t>MulticastSocket</a:t>
            </a:r>
            <a:r>
              <a:rPr lang="es-MX" sz="1800" dirty="0"/>
              <a:t> s= new </a:t>
            </a:r>
            <a:r>
              <a:rPr lang="es-MX" sz="1800" dirty="0" err="1"/>
              <a:t>MulticastSocket</a:t>
            </a:r>
            <a:r>
              <a:rPr lang="es-MX" sz="1800" dirty="0"/>
              <a:t>(9876);</a:t>
            </a:r>
          </a:p>
          <a:p>
            <a:pPr marL="0" indent="0">
              <a:lnSpc>
                <a:spcPct val="100000"/>
              </a:lnSpc>
              <a:buNone/>
            </a:pPr>
            <a:r>
              <a:rPr lang="es-MX" sz="1800" dirty="0"/>
              <a:t>            </a:t>
            </a:r>
            <a:r>
              <a:rPr lang="es-MX" sz="1800" dirty="0" err="1"/>
              <a:t>s.setReuseAddress</a:t>
            </a:r>
            <a:r>
              <a:rPr lang="es-MX" sz="1800" dirty="0"/>
              <a:t>(true);</a:t>
            </a:r>
          </a:p>
          <a:p>
            <a:pPr marL="0" indent="0">
              <a:lnSpc>
                <a:spcPct val="100000"/>
              </a:lnSpc>
              <a:buNone/>
            </a:pPr>
            <a:r>
              <a:rPr lang="es-MX" sz="1800" dirty="0"/>
              <a:t>            </a:t>
            </a:r>
            <a:r>
              <a:rPr lang="es-MX" sz="1800" dirty="0" err="1"/>
              <a:t>s.setTimeToLive</a:t>
            </a:r>
            <a:r>
              <a:rPr lang="es-MX" sz="1800" dirty="0"/>
              <a:t>(1);</a:t>
            </a:r>
          </a:p>
          <a:p>
            <a:pPr marL="0" indent="0">
              <a:lnSpc>
                <a:spcPct val="100000"/>
              </a:lnSpc>
              <a:buNone/>
            </a:pPr>
            <a:r>
              <a:rPr lang="es-MX" sz="1800" dirty="0"/>
              <a:t>            </a:t>
            </a:r>
            <a:r>
              <a:rPr lang="es-MX" sz="1800" dirty="0" err="1"/>
              <a:t>String</a:t>
            </a:r>
            <a:r>
              <a:rPr lang="es-MX" sz="1800" dirty="0"/>
              <a:t> </a:t>
            </a:r>
            <a:r>
              <a:rPr lang="es-MX" sz="1800" dirty="0" err="1"/>
              <a:t>msj</a:t>
            </a:r>
            <a:r>
              <a:rPr lang="es-MX" sz="1800" dirty="0"/>
              <a:t> ="hola";</a:t>
            </a:r>
          </a:p>
          <a:p>
            <a:pPr marL="0" indent="0">
              <a:lnSpc>
                <a:spcPct val="100000"/>
              </a:lnSpc>
              <a:buNone/>
            </a:pPr>
            <a:r>
              <a:rPr lang="es-MX" sz="1800" dirty="0"/>
              <a:t>            byte[] b = </a:t>
            </a:r>
            <a:r>
              <a:rPr lang="es-MX" sz="1800" dirty="0" err="1"/>
              <a:t>msj.getBytes</a:t>
            </a:r>
            <a:r>
              <a:rPr lang="es-MX" sz="1800" dirty="0"/>
              <a:t>();</a:t>
            </a:r>
          </a:p>
          <a:p>
            <a:pPr marL="0" indent="0">
              <a:lnSpc>
                <a:spcPct val="100000"/>
              </a:lnSpc>
              <a:buNone/>
            </a:pPr>
            <a:r>
              <a:rPr lang="es-MX" sz="1800" dirty="0"/>
              <a:t>            </a:t>
            </a:r>
            <a:r>
              <a:rPr lang="es-MX" sz="1800" dirty="0" err="1"/>
              <a:t>gpo</a:t>
            </a:r>
            <a:r>
              <a:rPr lang="es-MX" sz="1800" dirty="0"/>
              <a:t> = </a:t>
            </a:r>
            <a:r>
              <a:rPr lang="es-MX" sz="1800" dirty="0" err="1"/>
              <a:t>InetAddress.getByName</a:t>
            </a:r>
            <a:r>
              <a:rPr lang="es-MX" sz="1800" dirty="0"/>
              <a:t>("228.1.1.1");</a:t>
            </a:r>
          </a:p>
          <a:p>
            <a:pPr marL="0" indent="0">
              <a:lnSpc>
                <a:spcPct val="100000"/>
              </a:lnSpc>
              <a:buNone/>
            </a:pPr>
            <a:r>
              <a:rPr lang="es-MX" sz="1800" dirty="0"/>
              <a:t>            </a:t>
            </a:r>
            <a:r>
              <a:rPr lang="es-MX" sz="1800" dirty="0" err="1"/>
              <a:t>s.joinGroup</a:t>
            </a:r>
            <a:r>
              <a:rPr lang="es-MX" sz="1800" dirty="0"/>
              <a:t>(</a:t>
            </a:r>
            <a:r>
              <a:rPr lang="es-MX" sz="1800" dirty="0" err="1"/>
              <a:t>gpo</a:t>
            </a:r>
            <a:r>
              <a:rPr lang="es-MX" sz="1800" dirty="0"/>
              <a:t>);</a:t>
            </a:r>
          </a:p>
          <a:p>
            <a:pPr marL="0" indent="0">
              <a:lnSpc>
                <a:spcPct val="100000"/>
              </a:lnSpc>
              <a:buNone/>
            </a:pPr>
            <a:r>
              <a:rPr lang="es-MX" sz="1800" dirty="0"/>
              <a:t>            </a:t>
            </a:r>
            <a:r>
              <a:rPr lang="es-MX" sz="1800" dirty="0" err="1"/>
              <a:t>for</a:t>
            </a:r>
            <a:r>
              <a:rPr lang="es-MX" sz="1800" dirty="0"/>
              <a:t>(;;){</a:t>
            </a:r>
          </a:p>
          <a:p>
            <a:pPr marL="0" indent="0">
              <a:lnSpc>
                <a:spcPct val="100000"/>
              </a:lnSpc>
              <a:buNone/>
            </a:pPr>
            <a:r>
              <a:rPr lang="es-MX" sz="1800" dirty="0"/>
              <a:t>                </a:t>
            </a:r>
            <a:r>
              <a:rPr lang="es-MX" sz="1800" dirty="0" err="1"/>
              <a:t>DatagramPacket</a:t>
            </a:r>
            <a:r>
              <a:rPr lang="es-MX" sz="1800" dirty="0"/>
              <a:t> p = new </a:t>
            </a:r>
            <a:r>
              <a:rPr lang="es-MX" sz="1800" dirty="0" err="1"/>
              <a:t>DatagramPacket</a:t>
            </a:r>
            <a:r>
              <a:rPr lang="es-MX" sz="1800" dirty="0"/>
              <a:t>(b,b.length,gpo,9999);</a:t>
            </a:r>
          </a:p>
          <a:p>
            <a:pPr marL="0" indent="0">
              <a:lnSpc>
                <a:spcPct val="100000"/>
              </a:lnSpc>
              <a:buNone/>
            </a:pPr>
            <a:r>
              <a:rPr lang="es-MX" sz="1800" dirty="0"/>
              <a:t>                </a:t>
            </a:r>
            <a:r>
              <a:rPr lang="es-MX" sz="1800" dirty="0" err="1"/>
              <a:t>s.send</a:t>
            </a:r>
            <a:r>
              <a:rPr lang="es-MX" sz="1800" dirty="0"/>
              <a:t>(p);</a:t>
            </a:r>
          </a:p>
          <a:p>
            <a:pPr marL="0" indent="0">
              <a:lnSpc>
                <a:spcPct val="100000"/>
              </a:lnSpc>
              <a:buNone/>
            </a:pPr>
            <a:r>
              <a:rPr lang="es-MX" sz="1800" dirty="0"/>
              <a:t>                </a:t>
            </a:r>
            <a:r>
              <a:rPr lang="es-MX" sz="1800" dirty="0" err="1"/>
              <a:t>System.out.println</a:t>
            </a:r>
            <a:r>
              <a:rPr lang="es-MX" sz="1800" dirty="0"/>
              <a:t>("Enviando mensaje "+</a:t>
            </a:r>
            <a:r>
              <a:rPr lang="es-MX" sz="1800" dirty="0" err="1"/>
              <a:t>msj</a:t>
            </a:r>
            <a:r>
              <a:rPr lang="es-MX" sz="1800" dirty="0"/>
              <a:t>+ " con un TTL= “ +</a:t>
            </a:r>
          </a:p>
          <a:p>
            <a:pPr marL="0" indent="0">
              <a:lnSpc>
                <a:spcPct val="100000"/>
              </a:lnSpc>
              <a:buNone/>
            </a:pPr>
            <a:r>
              <a:rPr lang="es-MX" sz="1800" dirty="0"/>
              <a:t>				</a:t>
            </a:r>
            <a:r>
              <a:rPr lang="es-MX" sz="1800" dirty="0" err="1"/>
              <a:t>s.getTimeToLive</a:t>
            </a:r>
            <a:r>
              <a:rPr lang="es-MX" sz="1800" dirty="0"/>
              <a:t>());</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1192223213"/>
      </p:ext>
    </p:extLst>
  </p:cSld>
  <p:clrMapOvr>
    <a:overrideClrMapping bg1="dk1" tx1="lt1" bg2="dk2" tx2="lt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012160" y="2708920"/>
            <a:ext cx="2992842" cy="3948969"/>
          </a:xfrm>
        </p:spPr>
        <p:txBody>
          <a:bodyPr anchor="b">
            <a:normAutofit/>
          </a:bodyPr>
          <a:lstStyle/>
          <a:p>
            <a:r>
              <a:rPr lang="es-MX" dirty="0"/>
              <a:t>conexión a  un canal, servidor (2/2)</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619673" y="200111"/>
            <a:ext cx="5616623" cy="6657889"/>
          </a:xfrm>
        </p:spPr>
        <p:txBody>
          <a:bodyPr anchor="ctr">
            <a:normAutofit/>
          </a:bodyPr>
          <a:lstStyle/>
          <a:p>
            <a:pPr marL="0" indent="0">
              <a:buNone/>
            </a:pPr>
            <a:r>
              <a:rPr lang="es-MX" dirty="0"/>
              <a:t> try{</a:t>
            </a:r>
          </a:p>
          <a:p>
            <a:pPr marL="0" indent="0">
              <a:buNone/>
            </a:pPr>
            <a:r>
              <a:rPr lang="es-MX" dirty="0"/>
              <a:t>                    </a:t>
            </a:r>
            <a:r>
              <a:rPr lang="es-MX" dirty="0" err="1"/>
              <a:t>Thread.sleep</a:t>
            </a:r>
            <a:r>
              <a:rPr lang="es-MX" dirty="0"/>
              <a:t>(3000);</a:t>
            </a:r>
          </a:p>
          <a:p>
            <a:pPr marL="0" indent="0">
              <a:buNone/>
            </a:pPr>
            <a:r>
              <a:rPr lang="es-MX" dirty="0"/>
              <a:t>                }catch(</a:t>
            </a:r>
            <a:r>
              <a:rPr lang="es-MX" dirty="0" err="1"/>
              <a:t>InterruptedException</a:t>
            </a:r>
            <a:r>
              <a:rPr lang="es-MX" dirty="0"/>
              <a:t> </a:t>
            </a:r>
            <a:r>
              <a:rPr lang="es-MX" dirty="0" err="1"/>
              <a:t>ie</a:t>
            </a:r>
            <a:r>
              <a:rPr lang="es-MX" dirty="0"/>
              <a:t>){</a:t>
            </a:r>
          </a:p>
          <a:p>
            <a:pPr marL="0" indent="0">
              <a:buNone/>
            </a:pPr>
            <a:r>
              <a:rPr lang="es-MX" dirty="0"/>
              <a:t>                    </a:t>
            </a:r>
            <a:r>
              <a:rPr lang="es-MX" dirty="0" err="1"/>
              <a:t>ie.printStackTrace</a:t>
            </a:r>
            <a:r>
              <a:rPr lang="es-MX" dirty="0"/>
              <a:t>();</a:t>
            </a:r>
          </a:p>
          <a:p>
            <a:pPr marL="0" indent="0">
              <a:buNone/>
            </a:pPr>
            <a:r>
              <a:rPr lang="es-MX" dirty="0"/>
              <a:t>                }</a:t>
            </a:r>
          </a:p>
          <a:p>
            <a:pPr marL="0" indent="0">
              <a:buNone/>
            </a:pPr>
            <a:r>
              <a:rPr lang="es-MX" dirty="0"/>
              <a:t>            }//</a:t>
            </a:r>
            <a:r>
              <a:rPr lang="es-MX" dirty="0" err="1"/>
              <a:t>for</a:t>
            </a:r>
            <a:endParaRPr lang="es-MX" dirty="0"/>
          </a:p>
          <a:p>
            <a:pPr marL="0" indent="0">
              <a:buNone/>
            </a:pPr>
            <a:r>
              <a:rPr lang="es-MX" dirty="0"/>
              <a:t>        }catch(</a:t>
            </a:r>
            <a:r>
              <a:rPr lang="es-MX" dirty="0" err="1"/>
              <a:t>Exception</a:t>
            </a:r>
            <a:r>
              <a:rPr lang="es-MX" dirty="0"/>
              <a:t> e){</a:t>
            </a:r>
          </a:p>
          <a:p>
            <a:pPr marL="0" indent="0">
              <a:buNone/>
            </a:pPr>
            <a:r>
              <a:rPr lang="es-MX" dirty="0"/>
              <a:t>            </a:t>
            </a:r>
            <a:r>
              <a:rPr lang="es-MX" dirty="0" err="1"/>
              <a:t>e.printStackTrace</a:t>
            </a:r>
            <a:r>
              <a:rPr lang="es-MX" dirty="0"/>
              <a:t>();</a:t>
            </a:r>
          </a:p>
          <a:p>
            <a:pPr marL="0" indent="0">
              <a:buNone/>
            </a:pPr>
            <a:r>
              <a:rPr lang="es-MX" dirty="0"/>
              <a:t>        }//catch</a:t>
            </a:r>
          </a:p>
          <a:p>
            <a:pPr marL="0" indent="0">
              <a:buNone/>
            </a:pPr>
            <a:r>
              <a:rPr lang="es-MX" dirty="0"/>
              <a:t>    }//</a:t>
            </a:r>
            <a:r>
              <a:rPr lang="es-MX" dirty="0" err="1"/>
              <a:t>main</a:t>
            </a:r>
            <a:endParaRPr lang="es-MX" dirty="0"/>
          </a:p>
          <a:p>
            <a:pPr marL="0" indent="0">
              <a:buNone/>
            </a:pPr>
            <a:r>
              <a:rPr lang="es-MX" dirty="0"/>
              <a:t>}</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1963804282"/>
      </p:ext>
    </p:extLst>
  </p:cSld>
  <p:clrMapOvr>
    <a:overrideClrMapping bg1="dk1" tx1="lt1" bg2="dk2" tx2="lt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012160" y="3140968"/>
            <a:ext cx="2992842" cy="3588929"/>
          </a:xfrm>
        </p:spPr>
        <p:txBody>
          <a:bodyPr anchor="b">
            <a:normAutofit fontScale="90000"/>
          </a:bodyPr>
          <a:lstStyle/>
          <a:p>
            <a:pPr algn="r"/>
            <a:r>
              <a:rPr lang="es-MX" dirty="0"/>
              <a:t>conexión a  un canal, cliente (1/2)</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827584" y="128103"/>
            <a:ext cx="7992887" cy="6601794"/>
          </a:xfrm>
        </p:spPr>
        <p:txBody>
          <a:bodyPr anchor="ctr">
            <a:normAutofit/>
          </a:bodyPr>
          <a:lstStyle/>
          <a:p>
            <a:pPr marL="0" indent="0">
              <a:lnSpc>
                <a:spcPct val="100000"/>
              </a:lnSpc>
              <a:buNone/>
            </a:pPr>
            <a:r>
              <a:rPr lang="es-MX" sz="1800" dirty="0" err="1"/>
              <a:t>import</a:t>
            </a:r>
            <a:r>
              <a:rPr lang="es-MX" sz="1800" dirty="0"/>
              <a:t> java.net.*;</a:t>
            </a:r>
          </a:p>
          <a:p>
            <a:pPr marL="0" indent="0">
              <a:lnSpc>
                <a:spcPct val="100000"/>
              </a:lnSpc>
              <a:buNone/>
            </a:pPr>
            <a:r>
              <a:rPr lang="es-MX" sz="1800" dirty="0" err="1"/>
              <a:t>import</a:t>
            </a:r>
            <a:r>
              <a:rPr lang="es-MX" sz="1800" dirty="0"/>
              <a:t> </a:t>
            </a:r>
            <a:r>
              <a:rPr lang="es-MX" sz="1800" dirty="0" err="1"/>
              <a:t>java.net.MulticastSocket</a:t>
            </a:r>
            <a:r>
              <a:rPr lang="es-MX" sz="1800" dirty="0"/>
              <a:t>;</a:t>
            </a:r>
          </a:p>
          <a:p>
            <a:pPr marL="0" indent="0">
              <a:lnSpc>
                <a:spcPct val="100000"/>
              </a:lnSpc>
              <a:buNone/>
            </a:pPr>
            <a:endParaRPr lang="es-MX" sz="1800" dirty="0"/>
          </a:p>
          <a:p>
            <a:pPr marL="0" indent="0">
              <a:lnSpc>
                <a:spcPct val="100000"/>
              </a:lnSpc>
              <a:buNone/>
            </a:pPr>
            <a:r>
              <a:rPr lang="es-MX" sz="1800" dirty="0" err="1"/>
              <a:t>public</a:t>
            </a:r>
            <a:r>
              <a:rPr lang="es-MX" sz="1800" dirty="0"/>
              <a:t> </a:t>
            </a:r>
            <a:r>
              <a:rPr lang="es-MX" sz="1800" dirty="0" err="1"/>
              <a:t>class</a:t>
            </a:r>
            <a:r>
              <a:rPr lang="es-MX" sz="1800" dirty="0"/>
              <a:t> </a:t>
            </a:r>
            <a:r>
              <a:rPr lang="es-MX" sz="1800" dirty="0" err="1"/>
              <a:t>CMulticast</a:t>
            </a:r>
            <a:r>
              <a:rPr lang="es-MX" sz="1800" dirty="0"/>
              <a:t> {</a:t>
            </a:r>
          </a:p>
          <a:p>
            <a:pPr marL="0" indent="0">
              <a:lnSpc>
                <a:spcPct val="100000"/>
              </a:lnSpc>
              <a:buNone/>
            </a:pPr>
            <a:r>
              <a:rPr lang="es-MX" sz="1800" dirty="0"/>
              <a:t>    </a:t>
            </a:r>
            <a:r>
              <a:rPr lang="es-MX" sz="1800" dirty="0" err="1"/>
              <a:t>public</a:t>
            </a:r>
            <a:r>
              <a:rPr lang="es-MX" sz="1800" dirty="0"/>
              <a:t> </a:t>
            </a:r>
            <a:r>
              <a:rPr lang="es-MX" sz="1800" dirty="0" err="1"/>
              <a:t>static</a:t>
            </a:r>
            <a:r>
              <a:rPr lang="es-MX" sz="1800" dirty="0"/>
              <a:t> </a:t>
            </a:r>
            <a:r>
              <a:rPr lang="es-MX" sz="1800" dirty="0" err="1"/>
              <a:t>void</a:t>
            </a:r>
            <a:r>
              <a:rPr lang="es-MX" sz="1800" dirty="0"/>
              <a:t> </a:t>
            </a:r>
            <a:r>
              <a:rPr lang="es-MX" sz="1800" dirty="0" err="1"/>
              <a:t>main</a:t>
            </a:r>
            <a:r>
              <a:rPr lang="es-MX" sz="1800" dirty="0"/>
              <a:t>(</a:t>
            </a:r>
            <a:r>
              <a:rPr lang="es-MX" sz="1800" dirty="0" err="1"/>
              <a:t>String</a:t>
            </a:r>
            <a:r>
              <a:rPr lang="es-MX" sz="1800" dirty="0"/>
              <a:t>[] </a:t>
            </a:r>
            <a:r>
              <a:rPr lang="es-MX" sz="1800" dirty="0" err="1"/>
              <a:t>args</a:t>
            </a:r>
            <a:r>
              <a:rPr lang="es-MX" sz="1800" dirty="0"/>
              <a:t> ){</a:t>
            </a:r>
          </a:p>
          <a:p>
            <a:pPr marL="0" indent="0">
              <a:lnSpc>
                <a:spcPct val="100000"/>
              </a:lnSpc>
              <a:buNone/>
            </a:pPr>
            <a:r>
              <a:rPr lang="es-MX" sz="1800" dirty="0"/>
              <a:t>        </a:t>
            </a:r>
            <a:r>
              <a:rPr lang="es-MX" sz="1800" dirty="0" err="1"/>
              <a:t>InetAddress</a:t>
            </a:r>
            <a:r>
              <a:rPr lang="es-MX" sz="1800" dirty="0"/>
              <a:t> </a:t>
            </a:r>
            <a:r>
              <a:rPr lang="es-MX" sz="1800" dirty="0" err="1"/>
              <a:t>gpo</a:t>
            </a:r>
            <a:r>
              <a:rPr lang="es-MX" sz="1800" dirty="0"/>
              <a:t>=</a:t>
            </a:r>
            <a:r>
              <a:rPr lang="es-MX" sz="1800" dirty="0" err="1"/>
              <a:t>null</a:t>
            </a:r>
            <a:r>
              <a:rPr lang="es-MX" sz="1800" dirty="0"/>
              <a:t>;</a:t>
            </a:r>
          </a:p>
          <a:p>
            <a:pPr marL="0" indent="0">
              <a:lnSpc>
                <a:spcPct val="100000"/>
              </a:lnSpc>
              <a:buNone/>
            </a:pPr>
            <a:r>
              <a:rPr lang="es-MX" sz="1800" dirty="0"/>
              <a:t>        try{</a:t>
            </a:r>
          </a:p>
          <a:p>
            <a:pPr marL="0" indent="0">
              <a:lnSpc>
                <a:spcPct val="100000"/>
              </a:lnSpc>
              <a:buNone/>
            </a:pPr>
            <a:r>
              <a:rPr lang="es-MX" sz="1800" dirty="0"/>
              <a:t>            </a:t>
            </a:r>
            <a:r>
              <a:rPr lang="es-MX" sz="1800" dirty="0" err="1"/>
              <a:t>MulticastSocket</a:t>
            </a:r>
            <a:r>
              <a:rPr lang="es-MX" sz="1800" dirty="0"/>
              <a:t> </a:t>
            </a:r>
            <a:r>
              <a:rPr lang="es-MX" sz="1800" dirty="0" err="1"/>
              <a:t>cl</a:t>
            </a:r>
            <a:r>
              <a:rPr lang="es-MX" sz="1800" dirty="0"/>
              <a:t>= new </a:t>
            </a:r>
            <a:r>
              <a:rPr lang="es-MX" sz="1800" dirty="0" err="1"/>
              <a:t>MulticastSocket</a:t>
            </a:r>
            <a:r>
              <a:rPr lang="es-MX" sz="1800" dirty="0"/>
              <a:t>(9999);</a:t>
            </a:r>
          </a:p>
          <a:p>
            <a:pPr marL="0" indent="0">
              <a:lnSpc>
                <a:spcPct val="100000"/>
              </a:lnSpc>
              <a:buNone/>
            </a:pPr>
            <a:r>
              <a:rPr lang="es-MX" sz="1800" dirty="0"/>
              <a:t>            </a:t>
            </a:r>
            <a:r>
              <a:rPr lang="es-MX" sz="1800" dirty="0" err="1"/>
              <a:t>System.out.println</a:t>
            </a:r>
            <a:r>
              <a:rPr lang="es-MX" sz="1800" dirty="0"/>
              <a:t>("Cliente escuchando puerto "+ </a:t>
            </a:r>
            <a:r>
              <a:rPr lang="es-MX" sz="1800" dirty="0" err="1"/>
              <a:t>cl.getLocalPort</a:t>
            </a:r>
            <a:r>
              <a:rPr lang="es-MX" sz="1800" dirty="0"/>
              <a:t>());</a:t>
            </a:r>
          </a:p>
          <a:p>
            <a:pPr marL="0" indent="0">
              <a:lnSpc>
                <a:spcPct val="100000"/>
              </a:lnSpc>
              <a:buNone/>
            </a:pPr>
            <a:r>
              <a:rPr lang="es-MX" sz="1800" dirty="0"/>
              <a:t>            </a:t>
            </a:r>
            <a:r>
              <a:rPr lang="es-MX" sz="1800" dirty="0" err="1"/>
              <a:t>cl.setReuseAddress</a:t>
            </a:r>
            <a:r>
              <a:rPr lang="es-MX" sz="1800" dirty="0"/>
              <a:t>(true);</a:t>
            </a:r>
          </a:p>
          <a:p>
            <a:pPr marL="0" indent="0">
              <a:lnSpc>
                <a:spcPct val="100000"/>
              </a:lnSpc>
              <a:buNone/>
            </a:pPr>
            <a:r>
              <a:rPr lang="es-MX" sz="1800" dirty="0"/>
              <a:t>            try{</a:t>
            </a:r>
          </a:p>
          <a:p>
            <a:pPr marL="0" indent="0">
              <a:lnSpc>
                <a:spcPct val="100000"/>
              </a:lnSpc>
              <a:buNone/>
            </a:pPr>
            <a:r>
              <a:rPr lang="es-MX" sz="1800" dirty="0"/>
              <a:t>                </a:t>
            </a:r>
            <a:r>
              <a:rPr lang="es-MX" sz="1800" dirty="0" err="1"/>
              <a:t>gpo</a:t>
            </a:r>
            <a:r>
              <a:rPr lang="es-MX" sz="1800" dirty="0"/>
              <a:t> = </a:t>
            </a:r>
            <a:r>
              <a:rPr lang="es-MX" sz="1800" dirty="0" err="1"/>
              <a:t>InetAddress.getByName</a:t>
            </a:r>
            <a:r>
              <a:rPr lang="es-MX" sz="1800" dirty="0"/>
              <a:t>("228.1.1.1");</a:t>
            </a:r>
          </a:p>
          <a:p>
            <a:pPr marL="0" indent="0">
              <a:lnSpc>
                <a:spcPct val="100000"/>
              </a:lnSpc>
              <a:buNone/>
            </a:pPr>
            <a:r>
              <a:rPr lang="es-MX" sz="1800" dirty="0"/>
              <a:t>            }catch(</a:t>
            </a:r>
            <a:r>
              <a:rPr lang="es-MX" sz="1800" dirty="0" err="1"/>
              <a:t>UnknownHostException</a:t>
            </a:r>
            <a:r>
              <a:rPr lang="es-MX" sz="1800" dirty="0"/>
              <a:t> u){</a:t>
            </a:r>
          </a:p>
          <a:p>
            <a:pPr marL="0" indent="0">
              <a:lnSpc>
                <a:spcPct val="100000"/>
              </a:lnSpc>
              <a:buNone/>
            </a:pPr>
            <a:r>
              <a:rPr lang="es-MX" sz="1800" dirty="0"/>
              <a:t>                </a:t>
            </a:r>
            <a:r>
              <a:rPr lang="es-MX" sz="1800" dirty="0" err="1"/>
              <a:t>System.err.println</a:t>
            </a:r>
            <a:r>
              <a:rPr lang="es-MX" sz="1800" dirty="0"/>
              <a:t>("</a:t>
            </a:r>
            <a:r>
              <a:rPr lang="es-MX" sz="1800" dirty="0" err="1"/>
              <a:t>Direccion</a:t>
            </a:r>
            <a:r>
              <a:rPr lang="es-MX" sz="1800" dirty="0"/>
              <a:t> no valida");</a:t>
            </a:r>
          </a:p>
          <a:p>
            <a:pPr marL="0" indent="0">
              <a:lnSpc>
                <a:spcPct val="100000"/>
              </a:lnSpc>
              <a:buNone/>
            </a:pPr>
            <a:r>
              <a:rPr lang="es-MX" sz="1800" dirty="0"/>
              <a:t>            }//catch</a:t>
            </a:r>
          </a:p>
          <a:p>
            <a:pPr marL="0" indent="0">
              <a:lnSpc>
                <a:spcPct val="100000"/>
              </a:lnSpc>
              <a:buNone/>
            </a:pPr>
            <a:r>
              <a:rPr lang="es-MX" sz="1800" dirty="0"/>
              <a:t>            </a:t>
            </a:r>
            <a:r>
              <a:rPr lang="es-MX" sz="1800" dirty="0" err="1"/>
              <a:t>cl.joinGroup</a:t>
            </a:r>
            <a:r>
              <a:rPr lang="es-MX" sz="1800" dirty="0"/>
              <a:t>(</a:t>
            </a:r>
            <a:r>
              <a:rPr lang="es-MX" sz="1800" dirty="0" err="1"/>
              <a:t>gpo</a:t>
            </a:r>
            <a:r>
              <a:rPr lang="es-MX" sz="1800" dirty="0"/>
              <a:t>);</a:t>
            </a:r>
          </a:p>
          <a:p>
            <a:pPr marL="0" indent="0">
              <a:lnSpc>
                <a:spcPct val="100000"/>
              </a:lnSpc>
              <a:buNone/>
            </a:pPr>
            <a:r>
              <a:rPr lang="es-MX" sz="1800" dirty="0"/>
              <a:t>            </a:t>
            </a:r>
            <a:r>
              <a:rPr lang="es-MX" sz="1800" dirty="0" err="1"/>
              <a:t>System.out.println</a:t>
            </a:r>
            <a:r>
              <a:rPr lang="es-MX" sz="1800" dirty="0"/>
              <a:t>("Unido al grupo");</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3297827879"/>
      </p:ext>
    </p:extLst>
  </p:cSld>
  <p:clrMapOvr>
    <a:overrideClrMapping bg1="dk1" tx1="lt1" bg2="dk2" tx2="lt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989394" y="3125055"/>
            <a:ext cx="2992842" cy="3732945"/>
          </a:xfrm>
        </p:spPr>
        <p:txBody>
          <a:bodyPr anchor="b">
            <a:normAutofit/>
          </a:bodyPr>
          <a:lstStyle/>
          <a:p>
            <a:pPr algn="r"/>
            <a:r>
              <a:rPr lang="es-MX" dirty="0"/>
              <a:t>conexión a  un canal, cliente [2/2]</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227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1187624" y="188640"/>
            <a:ext cx="7632847" cy="5485046"/>
          </a:xfrm>
        </p:spPr>
        <p:txBody>
          <a:bodyPr anchor="ctr">
            <a:normAutofit/>
          </a:bodyPr>
          <a:lstStyle/>
          <a:p>
            <a:pPr marL="0" indent="0">
              <a:lnSpc>
                <a:spcPct val="100000"/>
              </a:lnSpc>
              <a:buNone/>
            </a:pPr>
            <a:r>
              <a:rPr lang="es-MX" sz="1800" dirty="0"/>
              <a:t>           </a:t>
            </a:r>
            <a:r>
              <a:rPr lang="es-MX" sz="1800" dirty="0" err="1"/>
              <a:t>for</a:t>
            </a:r>
            <a:r>
              <a:rPr lang="es-MX" sz="1800" dirty="0"/>
              <a:t>(;;){</a:t>
            </a:r>
          </a:p>
          <a:p>
            <a:pPr marL="0" indent="0">
              <a:lnSpc>
                <a:spcPct val="100000"/>
              </a:lnSpc>
              <a:buNone/>
            </a:pPr>
            <a:r>
              <a:rPr lang="es-MX" sz="1800" dirty="0"/>
              <a:t>                </a:t>
            </a:r>
            <a:r>
              <a:rPr lang="es-MX" sz="1800" dirty="0" err="1"/>
              <a:t>DatagramPacket</a:t>
            </a:r>
            <a:r>
              <a:rPr lang="es-MX" sz="1800" dirty="0"/>
              <a:t> p = new </a:t>
            </a:r>
            <a:r>
              <a:rPr lang="es-MX" sz="1800" dirty="0" err="1"/>
              <a:t>DatagramPacket</a:t>
            </a:r>
            <a:r>
              <a:rPr lang="es-MX" sz="1800" dirty="0"/>
              <a:t>(new byte[10],10);</a:t>
            </a:r>
          </a:p>
          <a:p>
            <a:pPr marL="0" indent="0">
              <a:lnSpc>
                <a:spcPct val="100000"/>
              </a:lnSpc>
              <a:buNone/>
            </a:pPr>
            <a:r>
              <a:rPr lang="es-MX" sz="1800" dirty="0"/>
              <a:t>                </a:t>
            </a:r>
            <a:r>
              <a:rPr lang="es-MX" sz="1800" dirty="0" err="1"/>
              <a:t>cl.receive</a:t>
            </a:r>
            <a:r>
              <a:rPr lang="es-MX" sz="1800" dirty="0"/>
              <a:t>(p);</a:t>
            </a:r>
          </a:p>
          <a:p>
            <a:pPr marL="0" indent="0">
              <a:lnSpc>
                <a:spcPct val="100000"/>
              </a:lnSpc>
              <a:buNone/>
            </a:pPr>
            <a:r>
              <a:rPr lang="es-MX" sz="1800" dirty="0"/>
              <a:t>                </a:t>
            </a:r>
            <a:r>
              <a:rPr lang="es-MX" sz="1800" dirty="0" err="1"/>
              <a:t>String</a:t>
            </a:r>
            <a:r>
              <a:rPr lang="es-MX" sz="1800" dirty="0"/>
              <a:t> </a:t>
            </a:r>
            <a:r>
              <a:rPr lang="es-MX" sz="1800" dirty="0" err="1"/>
              <a:t>msj</a:t>
            </a:r>
            <a:r>
              <a:rPr lang="es-MX" sz="1800" dirty="0"/>
              <a:t> = new </a:t>
            </a:r>
            <a:r>
              <a:rPr lang="es-MX" sz="1800" dirty="0" err="1"/>
              <a:t>String</a:t>
            </a:r>
            <a:r>
              <a:rPr lang="es-MX" sz="1800" dirty="0"/>
              <a:t>(</a:t>
            </a:r>
            <a:r>
              <a:rPr lang="es-MX" sz="1800" dirty="0" err="1"/>
              <a:t>p.getData</a:t>
            </a:r>
            <a:r>
              <a:rPr lang="es-MX" sz="1800" dirty="0"/>
              <a:t>());</a:t>
            </a:r>
          </a:p>
          <a:p>
            <a:pPr marL="0" indent="0">
              <a:lnSpc>
                <a:spcPct val="100000"/>
              </a:lnSpc>
              <a:buNone/>
            </a:pPr>
            <a:r>
              <a:rPr lang="es-MX" sz="1800" dirty="0"/>
              <a:t>                </a:t>
            </a:r>
            <a:r>
              <a:rPr lang="es-MX" sz="1800" dirty="0" err="1"/>
              <a:t>System.out.println</a:t>
            </a:r>
            <a:r>
              <a:rPr lang="es-MX" sz="1800" dirty="0"/>
              <a:t>("Datagrama recibido.."+</a:t>
            </a:r>
            <a:r>
              <a:rPr lang="es-MX" sz="1800" dirty="0" err="1"/>
              <a:t>msj</a:t>
            </a:r>
            <a:r>
              <a:rPr lang="es-MX" sz="1800" dirty="0"/>
              <a:t>);         </a:t>
            </a:r>
          </a:p>
          <a:p>
            <a:pPr marL="0" indent="0">
              <a:lnSpc>
                <a:spcPct val="100000"/>
              </a:lnSpc>
              <a:buNone/>
            </a:pPr>
            <a:r>
              <a:rPr lang="es-MX" sz="1800" dirty="0"/>
              <a:t>                </a:t>
            </a:r>
            <a:r>
              <a:rPr lang="es-MX" sz="1800" dirty="0" err="1"/>
              <a:t>System.out.println</a:t>
            </a:r>
            <a:r>
              <a:rPr lang="es-MX" sz="1800" dirty="0"/>
              <a:t>("Servidor descubierto: “ + </a:t>
            </a:r>
            <a:r>
              <a:rPr lang="es-MX" sz="1800" dirty="0" err="1"/>
              <a:t>p.getAddress</a:t>
            </a:r>
            <a:r>
              <a:rPr lang="es-MX" sz="1800" dirty="0"/>
              <a:t>() + </a:t>
            </a:r>
          </a:p>
          <a:p>
            <a:pPr marL="0" indent="0">
              <a:lnSpc>
                <a:spcPct val="100000"/>
              </a:lnSpc>
              <a:buNone/>
            </a:pPr>
            <a:r>
              <a:rPr lang="es-MX" sz="1800" dirty="0"/>
              <a:t>				" puerto:"+</a:t>
            </a:r>
            <a:r>
              <a:rPr lang="es-MX" sz="1800" dirty="0" err="1"/>
              <a:t>p.getPort</a:t>
            </a:r>
            <a:r>
              <a:rPr lang="es-MX" sz="1800" dirty="0"/>
              <a:t>());</a:t>
            </a:r>
          </a:p>
          <a:p>
            <a:pPr marL="0" indent="0">
              <a:lnSpc>
                <a:spcPct val="100000"/>
              </a:lnSpc>
              <a:buNone/>
            </a:pPr>
            <a:r>
              <a:rPr lang="es-MX" sz="1800" dirty="0"/>
              <a:t>            }//</a:t>
            </a:r>
            <a:r>
              <a:rPr lang="es-MX" sz="1800" dirty="0" err="1"/>
              <a:t>for</a:t>
            </a:r>
            <a:endParaRPr lang="es-MX" sz="1800" dirty="0"/>
          </a:p>
          <a:p>
            <a:pPr marL="0" indent="0">
              <a:lnSpc>
                <a:spcPct val="100000"/>
              </a:lnSpc>
              <a:buNone/>
            </a:pPr>
            <a:r>
              <a:rPr lang="es-MX" sz="1800" dirty="0"/>
              <a:t>        }catch(</a:t>
            </a:r>
            <a:r>
              <a:rPr lang="es-MX" sz="1800" dirty="0" err="1"/>
              <a:t>Exception</a:t>
            </a:r>
            <a:r>
              <a:rPr lang="es-MX" sz="1800" dirty="0"/>
              <a:t> e){</a:t>
            </a:r>
          </a:p>
          <a:p>
            <a:pPr marL="0" indent="0">
              <a:lnSpc>
                <a:spcPct val="100000"/>
              </a:lnSpc>
              <a:buNone/>
            </a:pPr>
            <a:r>
              <a:rPr lang="es-MX" sz="1800" dirty="0"/>
              <a:t>            </a:t>
            </a:r>
            <a:r>
              <a:rPr lang="es-MX" sz="1800" dirty="0" err="1"/>
              <a:t>e.printStackTrace</a:t>
            </a:r>
            <a:r>
              <a:rPr lang="es-MX" sz="1800" dirty="0"/>
              <a:t>();</a:t>
            </a:r>
          </a:p>
          <a:p>
            <a:pPr marL="0" indent="0">
              <a:lnSpc>
                <a:spcPct val="100000"/>
              </a:lnSpc>
              <a:buNone/>
            </a:pPr>
            <a:r>
              <a:rPr lang="es-MX" sz="1800" dirty="0"/>
              <a:t>        }//catch</a:t>
            </a:r>
          </a:p>
          <a:p>
            <a:pPr marL="0" indent="0">
              <a:lnSpc>
                <a:spcPct val="100000"/>
              </a:lnSpc>
              <a:buNone/>
            </a:pPr>
            <a:r>
              <a:rPr lang="es-MX" sz="1800" dirty="0"/>
              <a:t>    }//</a:t>
            </a:r>
            <a:r>
              <a:rPr lang="es-MX" sz="1800" dirty="0" err="1"/>
              <a:t>main</a:t>
            </a:r>
            <a:endParaRPr lang="es-MX" sz="1800" dirty="0"/>
          </a:p>
          <a:p>
            <a:pPr marL="0" indent="0">
              <a:lnSpc>
                <a:spcPct val="100000"/>
              </a:lnSpc>
              <a:buNone/>
            </a:pPr>
            <a:r>
              <a:rPr lang="es-MX" sz="1800" dirty="0"/>
              <a:t>}              </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1734910"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38146280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UDP</a:t>
            </a:r>
          </a:p>
        </p:txBody>
      </p:sp>
      <p:sp>
        <p:nvSpPr>
          <p:cNvPr id="3" name="2 Marcador de contenido"/>
          <p:cNvSpPr>
            <a:spLocks noGrp="1"/>
          </p:cNvSpPr>
          <p:nvPr>
            <p:ph idx="1"/>
          </p:nvPr>
        </p:nvSpPr>
        <p:spPr/>
        <p:txBody>
          <a:bodyPr>
            <a:normAutofit fontScale="92500" lnSpcReduction="10000"/>
          </a:bodyPr>
          <a:lstStyle/>
          <a:p>
            <a:r>
              <a:rPr lang="es-ES" sz="2800" dirty="0"/>
              <a:t>No</a:t>
            </a:r>
            <a:r>
              <a:rPr lang="es-ES" sz="2800" b="1" dirty="0"/>
              <a:t> </a:t>
            </a:r>
            <a:r>
              <a:rPr lang="es-ES" sz="2800" dirty="0"/>
              <a:t>fiable</a:t>
            </a:r>
          </a:p>
          <a:p>
            <a:pPr lvl="1"/>
            <a:r>
              <a:rPr lang="es-ES" sz="2400" dirty="0"/>
              <a:t>Los mensajes de UDP se envían como datagramas sin secuencia y sin reconocimiento. </a:t>
            </a:r>
          </a:p>
          <a:p>
            <a:pPr lvl="1"/>
            <a:r>
              <a:rPr lang="es-ES" sz="2400" dirty="0"/>
              <a:t>El protocolo de aplicación que utiliza los servicios de UDP debe recuperarse de la perdida de mensajes.</a:t>
            </a:r>
          </a:p>
          <a:p>
            <a:pPr lvl="1"/>
            <a:r>
              <a:rPr lang="es-ES" sz="2400" dirty="0"/>
              <a:t>Los protocolos típicos de nivel de aplicación que utilizan los servicios de UDP, proporcionan sus propios servicios de fiabilidad o retransmiten periódicamente los mensajes de UDP o tras un periodo de tiempo preestablecido.</a:t>
            </a:r>
          </a:p>
          <a:p>
            <a:endParaRPr lang="es-MX" sz="2800" dirty="0"/>
          </a:p>
        </p:txBody>
      </p:sp>
    </p:spTree>
    <p:extLst>
      <p:ext uri="{BB962C8B-B14F-4D97-AF65-F5344CB8AC3E}">
        <p14:creationId xmlns:p14="http://schemas.microsoft.com/office/powerpoint/2010/main" val="408437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UDP</a:t>
            </a:r>
          </a:p>
        </p:txBody>
      </p:sp>
      <p:sp>
        <p:nvSpPr>
          <p:cNvPr id="3" name="2 Marcador de contenido"/>
          <p:cNvSpPr>
            <a:spLocks noGrp="1"/>
          </p:cNvSpPr>
          <p:nvPr>
            <p:ph idx="1"/>
          </p:nvPr>
        </p:nvSpPr>
        <p:spPr/>
        <p:txBody>
          <a:bodyPr>
            <a:normAutofit/>
          </a:bodyPr>
          <a:lstStyle/>
          <a:p>
            <a:r>
              <a:rPr lang="es-ES" sz="2800" dirty="0"/>
              <a:t>Proporciona identificación de los protocolos de nivel de aplicación.</a:t>
            </a:r>
          </a:p>
          <a:p>
            <a:pPr lvl="1"/>
            <a:r>
              <a:rPr lang="es-ES" sz="2400" dirty="0"/>
              <a:t>UDP proporciona un mecanismo para enviar mensajes a un protocolo o proceso del nivel de aplicación en un host de una red.</a:t>
            </a:r>
          </a:p>
          <a:p>
            <a:pPr lvl="1"/>
            <a:r>
              <a:rPr lang="es-ES" sz="2400" dirty="0"/>
              <a:t>La cabecera UDP proporciona identificación tanto del proceso origen como del proceso destino.</a:t>
            </a:r>
            <a:endParaRPr lang="es-MX" sz="2400" dirty="0"/>
          </a:p>
        </p:txBody>
      </p:sp>
    </p:spTree>
    <p:extLst>
      <p:ext uri="{BB962C8B-B14F-4D97-AF65-F5344CB8AC3E}">
        <p14:creationId xmlns:p14="http://schemas.microsoft.com/office/powerpoint/2010/main" val="23078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Que no ofrece UDP</a:t>
            </a:r>
          </a:p>
        </p:txBody>
      </p:sp>
      <p:sp>
        <p:nvSpPr>
          <p:cNvPr id="3" name="2 Marcador de contenido"/>
          <p:cNvSpPr>
            <a:spLocks noGrp="1"/>
          </p:cNvSpPr>
          <p:nvPr>
            <p:ph idx="1"/>
          </p:nvPr>
        </p:nvSpPr>
        <p:spPr/>
        <p:txBody>
          <a:bodyPr>
            <a:normAutofit/>
          </a:bodyPr>
          <a:lstStyle/>
          <a:p>
            <a:r>
              <a:rPr lang="es-ES" sz="2800" dirty="0"/>
              <a:t>Buffer</a:t>
            </a:r>
          </a:p>
          <a:p>
            <a:pPr lvl="1"/>
            <a:r>
              <a:rPr lang="es-ES" sz="2400" dirty="0"/>
              <a:t>UDP no proporciona ningún tipo de buffer de los datos de entrada, ni de salida.</a:t>
            </a:r>
          </a:p>
          <a:p>
            <a:pPr lvl="1"/>
            <a:r>
              <a:rPr lang="es-ES" sz="2400" dirty="0"/>
              <a:t>Es el protocolo de nivel de aplicación quien debe proveer todo el mecanismo de buffer.</a:t>
            </a:r>
          </a:p>
          <a:p>
            <a:endParaRPr lang="es-MX" sz="2800" dirty="0"/>
          </a:p>
        </p:txBody>
      </p:sp>
    </p:spTree>
    <p:extLst>
      <p:ext uri="{BB962C8B-B14F-4D97-AF65-F5344CB8AC3E}">
        <p14:creationId xmlns:p14="http://schemas.microsoft.com/office/powerpoint/2010/main" val="1323063649"/>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4082</Words>
  <Application>Microsoft Office PowerPoint</Application>
  <PresentationFormat>Presentación en pantalla (4:3)</PresentationFormat>
  <Paragraphs>748</Paragraphs>
  <Slides>68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68</vt:i4>
      </vt:variant>
    </vt:vector>
  </HeadingPairs>
  <TitlesOfParts>
    <vt:vector size="73" baseType="lpstr">
      <vt:lpstr>Arial</vt:lpstr>
      <vt:lpstr>Calibri</vt:lpstr>
      <vt:lpstr>Gill Sans MT</vt:lpstr>
      <vt:lpstr>Impact</vt:lpstr>
      <vt:lpstr>Distintivo</vt:lpstr>
      <vt:lpstr>Unidad temática 2</vt:lpstr>
      <vt:lpstr>2.1 Datagramas en el domino de internet</vt:lpstr>
      <vt:lpstr>Arquitectura TCP/IP</vt:lpstr>
      <vt:lpstr>TCP y UDP</vt:lpstr>
      <vt:lpstr>UDP (Datagramas)</vt:lpstr>
      <vt:lpstr>Características de UDP</vt:lpstr>
      <vt:lpstr>Características de UDP</vt:lpstr>
      <vt:lpstr>Características de UDP</vt:lpstr>
      <vt:lpstr>Que no ofrece UDP</vt:lpstr>
      <vt:lpstr>Que no ofrece UDP</vt:lpstr>
      <vt:lpstr>Que no ofrece UDP</vt:lpstr>
      <vt:lpstr>Usos de UDP</vt:lpstr>
      <vt:lpstr>Usos de UDP</vt:lpstr>
      <vt:lpstr>Usos de UDP</vt:lpstr>
      <vt:lpstr>Usos de UDP</vt:lpstr>
      <vt:lpstr>Servidor</vt:lpstr>
      <vt:lpstr>Cliente</vt:lpstr>
      <vt:lpstr>Clases</vt:lpstr>
      <vt:lpstr>Constructores DatagramPacket</vt:lpstr>
      <vt:lpstr>Constructores DatagramPacket</vt:lpstr>
      <vt:lpstr>Métodos DatagramPacket</vt:lpstr>
      <vt:lpstr>Constructor DatagraSocket</vt:lpstr>
      <vt:lpstr>Servidor echo con DatagramSocket</vt:lpstr>
      <vt:lpstr>Cliente echo con datagramSocket</vt:lpstr>
      <vt:lpstr>Ejercicio</vt:lpstr>
      <vt:lpstr>Datos primitivos, servidor</vt:lpstr>
      <vt:lpstr>Datos primitivos, cliente</vt:lpstr>
      <vt:lpstr>Clase DatagramChannel </vt:lpstr>
      <vt:lpstr>Algunos métodos de la clase DatagramChannel</vt:lpstr>
      <vt:lpstr>Algunos métodos de la clase DatagramChannel</vt:lpstr>
      <vt:lpstr>Opciones de DatagramChannel</vt:lpstr>
      <vt:lpstr>Ejemplo: UDPServidor.java (1/4)</vt:lpstr>
      <vt:lpstr>Ejemplo: UDPServidor.java (2/4)</vt:lpstr>
      <vt:lpstr>Ejemplo: UDPServidor.java (3/4)</vt:lpstr>
      <vt:lpstr>Ejemplo: UDPServidor.java (4/4)</vt:lpstr>
      <vt:lpstr>Ejemplo: UDPCliente.java</vt:lpstr>
      <vt:lpstr>Ejemplo: UDPCliente.java</vt:lpstr>
      <vt:lpstr>Ejemplo: UDPCliente.java</vt:lpstr>
      <vt:lpstr>2.2 Datagramas de multidifusión</vt:lpstr>
      <vt:lpstr>2.2.1 Direcciones de multidifusión</vt:lpstr>
      <vt:lpstr>Direcciónes multicast</vt:lpstr>
      <vt:lpstr>Emisión de un grupo multicast en una WAN</vt:lpstr>
      <vt:lpstr>ICMP y multicast</vt:lpstr>
      <vt:lpstr>Algunas direcciones IPv4 multicast reservadas</vt:lpstr>
      <vt:lpstr>2.2.2 Resolución de direcciones de multidifusión lógicas a físicas</vt:lpstr>
      <vt:lpstr>Resolución de direcciones multicast</vt:lpstr>
      <vt:lpstr>Resolución de direcciones multicast IP a Ethernet</vt:lpstr>
      <vt:lpstr>2.2.3 Protocolo IGMP (Internet Group Management Protocol)</vt:lpstr>
      <vt:lpstr>Introducción</vt:lpstr>
      <vt:lpstr>Introducción</vt:lpstr>
      <vt:lpstr>Multicasting</vt:lpstr>
      <vt:lpstr>Rango de direcciones multicast</vt:lpstr>
      <vt:lpstr>Interfaz MulticastChannel</vt:lpstr>
      <vt:lpstr>Métodos</vt:lpstr>
      <vt:lpstr>Elementos a considerar</vt:lpstr>
      <vt:lpstr>Ejemplo de uso</vt:lpstr>
      <vt:lpstr>Ejemplo Multicast MultiC.java (1/5)</vt:lpstr>
      <vt:lpstr>MultiC.java (2/5)</vt:lpstr>
      <vt:lpstr>MultiC.java (3/5)</vt:lpstr>
      <vt:lpstr>MultiC.java (4/5)</vt:lpstr>
      <vt:lpstr>MultiC.java (5/5)</vt:lpstr>
      <vt:lpstr>MultiS.java (1/3)</vt:lpstr>
      <vt:lpstr>MultiS.java (2/3)</vt:lpstr>
      <vt:lpstr>MultiS.java (3/3)</vt:lpstr>
      <vt:lpstr>conexión a  un canal, servidor (1/2)</vt:lpstr>
      <vt:lpstr>conexión a  un canal, servidor (2/2)</vt:lpstr>
      <vt:lpstr>conexión a  un canal, cliente (1/2)</vt:lpstr>
      <vt:lpstr>conexión a  un canal, cliente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temática II</dc:title>
  <dc:creator>Ricardo Mtz</dc:creator>
  <cp:lastModifiedBy>Ricardo Mtz</cp:lastModifiedBy>
  <cp:revision>1</cp:revision>
  <dcterms:created xsi:type="dcterms:W3CDTF">2018-12-12T22:32:47Z</dcterms:created>
  <dcterms:modified xsi:type="dcterms:W3CDTF">2019-02-28T10:57:07Z</dcterms:modified>
</cp:coreProperties>
</file>