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E9252D-968E-43A0-AED3-8695DB197644}" v="1477" dt="2022-03-30T08:53:03.4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34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30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30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6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15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65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8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366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76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16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43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3/30/2022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690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05" r:id="rId6"/>
    <p:sldLayoutId id="2147483801" r:id="rId7"/>
    <p:sldLayoutId id="2147483802" r:id="rId8"/>
    <p:sldLayoutId id="2147483803" r:id="rId9"/>
    <p:sldLayoutId id="2147483804" r:id="rId10"/>
    <p:sldLayoutId id="21474838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7CC099DD-8E7F-4878-A418-76859A85E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DEBDB6E-6E9D-48C5-8C66-EC8D1AC84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4B1C1573-D299-448C-8A04-C9E227046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1D0AE86A-F86F-4CBE-9CAD-B508CD66D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637F07FB-5D28-409C-BEFF-56E4E0470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F314C2B-7573-4DB8-AD6D-D07CE831E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AAB0E5B9-7A69-4C8F-832C-385E34CF94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13EE5250-5184-40BF-9DF2-E25C8ED2F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B45F0B04-CD2F-4DFA-BC25-7CD1B4723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9120A221-52E9-45D0-A6EA-2E4B7BA9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BEF69602-360C-4C8D-A2EC-558B20F58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C20FAB78-4165-4488-A328-3396610F0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5FECEB49-DD6B-46B0-96F6-9B56A3AA9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C9BB7828-91C2-45AB-B2EB-A77E93E5D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658D9842-FFBE-40DA-AD41-4067978A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EA9D92EE-93D9-42DE-9645-2C81E20E0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318C150F-1B6F-4BD1-9052-EA20D0294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ECCDB6DC-96CE-4D4A-917E-DAC577483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D1C4B445-E267-49A6-AB25-07B182211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658BDCEC-CCF4-470A-A624-152E41F98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C55D99E0-6D1B-4979-BC1C-0F54F485A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98BFEC78-630A-4A9D-B4BF-92B08A158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7DFC065A-13A3-45D2-ACB7-1068F4A69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D2551881-1E40-4ABC-A1FC-686D1B2D2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9445FBD3-DA73-4FF1-8388-AED59D767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FB492AB2-E246-471D-A23E-7A279EDAE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A5DDB3BB-3E22-49A4-B920-BBC68FD6D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444814FE-01E1-4C6F-AE3A-46BDA527B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90DA665-0CFA-4ADB-89FF-9F79AC293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7249E6A0-5BFC-4622-B59D-F5082F67B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3BD83E7E-1DA8-4060-9D1A-803D06542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794C0F59-9A0F-4340-BCD2-20B5BBBE5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A7050958-138C-4DA8-9DF5-1A9D65C19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133265" y="-2152219"/>
            <a:ext cx="6858000" cy="11162439"/>
          </a:xfrm>
          <a:custGeom>
            <a:avLst/>
            <a:gdLst>
              <a:gd name="connsiteX0" fmla="*/ 6858000 w 6858000"/>
              <a:gd name="connsiteY0" fmla="*/ 0 h 11162439"/>
              <a:gd name="connsiteX1" fmla="*/ 6858000 w 6858000"/>
              <a:gd name="connsiteY1" fmla="*/ 7095240 h 11162439"/>
              <a:gd name="connsiteX2" fmla="*/ 6857998 w 6858000"/>
              <a:gd name="connsiteY2" fmla="*/ 7095240 h 11162439"/>
              <a:gd name="connsiteX3" fmla="*/ 6857998 w 6858000"/>
              <a:gd name="connsiteY3" fmla="*/ 10339528 h 11162439"/>
              <a:gd name="connsiteX4" fmla="*/ 0 w 6858000"/>
              <a:gd name="connsiteY4" fmla="*/ 10925458 h 11162439"/>
              <a:gd name="connsiteX5" fmla="*/ 0 w 6858000"/>
              <a:gd name="connsiteY5" fmla="*/ 7095240 h 11162439"/>
              <a:gd name="connsiteX6" fmla="*/ 0 w 6858000"/>
              <a:gd name="connsiteY6" fmla="*/ 6778313 h 11162439"/>
              <a:gd name="connsiteX7" fmla="*/ 0 w 6858000"/>
              <a:gd name="connsiteY7" fmla="*/ 0 h 1116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11162439">
                <a:moveTo>
                  <a:pt x="6858000" y="0"/>
                </a:moveTo>
                <a:lnTo>
                  <a:pt x="6858000" y="7095240"/>
                </a:lnTo>
                <a:lnTo>
                  <a:pt x="6857998" y="7095240"/>
                </a:lnTo>
                <a:lnTo>
                  <a:pt x="6857998" y="10339528"/>
                </a:lnTo>
                <a:cubicBezTo>
                  <a:pt x="3428999" y="10339528"/>
                  <a:pt x="3428999" y="11696417"/>
                  <a:pt x="0" y="10925458"/>
                </a:cubicBezTo>
                <a:lnTo>
                  <a:pt x="0" y="7095240"/>
                </a:lnTo>
                <a:lnTo>
                  <a:pt x="0" y="67783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14F7BD5-7669-9393-91F6-54A21AD37C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r="-1" b="18117"/>
          <a:stretch/>
        </p:blipFill>
        <p:spPr>
          <a:xfrm>
            <a:off x="-28247" y="10"/>
            <a:ext cx="11167367" cy="6857990"/>
          </a:xfrm>
          <a:custGeom>
            <a:avLst/>
            <a:gdLst/>
            <a:ahLst/>
            <a:cxnLst/>
            <a:rect l="l" t="t" r="r" b="b"/>
            <a:pathLst>
              <a:path w="12142767" h="6858000">
                <a:moveTo>
                  <a:pt x="0" y="0"/>
                </a:moveTo>
                <a:lnTo>
                  <a:pt x="11251490" y="0"/>
                </a:lnTo>
                <a:lnTo>
                  <a:pt x="11255634" y="308191"/>
                </a:lnTo>
                <a:cubicBezTo>
                  <a:pt x="11341049" y="3428907"/>
                  <a:pt x="12695043" y="3532715"/>
                  <a:pt x="11886084" y="6854559"/>
                </a:cubicBezTo>
                <a:lnTo>
                  <a:pt x="7539784" y="6854559"/>
                </a:lnTo>
                <a:lnTo>
                  <a:pt x="753978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72737" y="5235498"/>
            <a:ext cx="9339075" cy="138021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>
                <a:solidFill>
                  <a:srgbClr val="FFFFFF"/>
                </a:solidFill>
              </a:rPr>
              <a:t>Ionica Dan Cristian</a:t>
            </a:r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FFFFFF"/>
                </a:solidFill>
              </a:rPr>
              <a:t>Prioteasa Liviu</a:t>
            </a:r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FFFFFF"/>
                </a:solidFill>
              </a:rPr>
              <a:t>Colegiul National Carol I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80D9B-ADE6-EBDA-3BC4-17400A832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Scurta</a:t>
            </a:r>
            <a:r>
              <a:rPr lang="en-US" dirty="0"/>
              <a:t> </a:t>
            </a:r>
            <a:r>
              <a:rPr lang="en-US" dirty="0" err="1"/>
              <a:t>Precizare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D3C45-A161-03C7-4103-65D5A625C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3520301"/>
            <a:ext cx="10204196" cy="9346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 err="1"/>
              <a:t>Proiectul</a:t>
            </a:r>
            <a:r>
              <a:rPr lang="en-US" sz="2800" dirty="0"/>
              <a:t> se </a:t>
            </a:r>
            <a:r>
              <a:rPr lang="en-US" sz="2800" dirty="0" err="1"/>
              <a:t>afla</a:t>
            </a:r>
            <a:r>
              <a:rPr lang="en-US" sz="2800" dirty="0"/>
              <a:t> </a:t>
            </a:r>
            <a:r>
              <a:rPr lang="en-US" sz="2800" dirty="0" err="1"/>
              <a:t>intr</a:t>
            </a:r>
            <a:r>
              <a:rPr lang="en-US" sz="2800" dirty="0"/>
              <a:t>-un </a:t>
            </a:r>
            <a:r>
              <a:rPr lang="en-US" sz="2800" dirty="0" err="1"/>
              <a:t>stadiu</a:t>
            </a:r>
            <a:r>
              <a:rPr lang="en-US" sz="2800" dirty="0"/>
              <a:t> </a:t>
            </a:r>
            <a:r>
              <a:rPr lang="en-US" sz="2800" dirty="0" err="1"/>
              <a:t>foarte</a:t>
            </a:r>
            <a:r>
              <a:rPr lang="en-US" sz="2800" dirty="0"/>
              <a:t> "early"!!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24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9AB2D-5AC3-670D-7846-56AE05D72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INSPIRATIE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AB6DD-C245-2C28-7DB3-91BCA3DBB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TrafficJam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realizat</a:t>
            </a:r>
            <a:r>
              <a:rPr lang="en-US" dirty="0"/>
              <a:t> cu </a:t>
            </a:r>
            <a:r>
              <a:rPr lang="en-US" dirty="0" err="1"/>
              <a:t>scopul</a:t>
            </a:r>
            <a:r>
              <a:rPr lang="en-US" dirty="0"/>
              <a:t> de a </a:t>
            </a:r>
            <a:r>
              <a:rPr lang="en-US" dirty="0" err="1"/>
              <a:t>oferi</a:t>
            </a:r>
            <a:r>
              <a:rPr lang="en-US" dirty="0"/>
              <a:t> un minim de </a:t>
            </a:r>
            <a:r>
              <a:rPr lang="en-US" dirty="0" err="1"/>
              <a:t>ajutor</a:t>
            </a:r>
            <a:r>
              <a:rPr lang="en-US" dirty="0"/>
              <a:t> </a:t>
            </a:r>
            <a:r>
              <a:rPr lang="en-US" dirty="0" err="1"/>
              <a:t>persoanelor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sustina</a:t>
            </a:r>
            <a:r>
              <a:rPr lang="en-US" dirty="0"/>
              <a:t> </a:t>
            </a:r>
            <a:r>
              <a:rPr lang="en-US" dirty="0" err="1"/>
              <a:t>examenul</a:t>
            </a:r>
            <a:r>
              <a:rPr lang="en-US" dirty="0"/>
              <a:t> de </a:t>
            </a:r>
            <a:r>
              <a:rPr lang="en-US" dirty="0" err="1"/>
              <a:t>conducere</a:t>
            </a:r>
            <a:r>
              <a:rPr lang="en-US" dirty="0"/>
              <a:t> auto, </a:t>
            </a:r>
            <a:r>
              <a:rPr lang="en-US" dirty="0" err="1"/>
              <a:t>printr</a:t>
            </a:r>
            <a:r>
              <a:rPr lang="en-US" dirty="0"/>
              <a:t>-o forma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interactiva</a:t>
            </a:r>
            <a:r>
              <a:rPr lang="en-US" dirty="0"/>
              <a:t> </a:t>
            </a:r>
            <a:r>
              <a:rPr lang="en-US" dirty="0" err="1"/>
              <a:t>decat</a:t>
            </a:r>
            <a:r>
              <a:rPr lang="en-US" dirty="0"/>
              <a:t> </a:t>
            </a:r>
            <a:r>
              <a:rPr lang="en-US" dirty="0" err="1"/>
              <a:t>rezolvarea</a:t>
            </a:r>
            <a:r>
              <a:rPr lang="en-US" dirty="0"/>
              <a:t> de </a:t>
            </a:r>
            <a:r>
              <a:rPr lang="en-US" dirty="0" err="1"/>
              <a:t>chestionare</a:t>
            </a:r>
            <a:r>
              <a:rPr lang="en-US" dirty="0"/>
              <a:t> </a:t>
            </a:r>
            <a:r>
              <a:rPr lang="en-US" dirty="0" err="1"/>
              <a:t>tipice</a:t>
            </a:r>
            <a:r>
              <a:rPr lang="en-US" dirty="0"/>
              <a:t>.</a:t>
            </a:r>
          </a:p>
          <a:p>
            <a:pPr marL="0" indent="0">
              <a:buClr>
                <a:srgbClr val="79B49D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611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7F8A2-8DF8-1064-5949-F5B2206E8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925F7-272E-C319-77D0-775B8917A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Aplicatia</a:t>
            </a:r>
            <a:r>
              <a:rPr lang="en-US" dirty="0"/>
              <a:t> </a:t>
            </a:r>
            <a:r>
              <a:rPr lang="en-US" dirty="0" err="1"/>
              <a:t>reprezinta</a:t>
            </a:r>
            <a:r>
              <a:rPr lang="en-US" dirty="0"/>
              <a:t> un </a:t>
            </a:r>
            <a:r>
              <a:rPr lang="en-US" dirty="0" err="1"/>
              <a:t>chestionar</a:t>
            </a:r>
            <a:r>
              <a:rPr lang="en-US" dirty="0"/>
              <a:t> auto </a:t>
            </a:r>
            <a:r>
              <a:rPr lang="en-US" dirty="0" err="1"/>
              <a:t>interactiv</a:t>
            </a:r>
            <a:r>
              <a:rPr lang="en-US" dirty="0"/>
              <a:t>, cu o </a:t>
            </a:r>
            <a:r>
              <a:rPr lang="en-US" dirty="0" err="1"/>
              <a:t>interfata</a:t>
            </a:r>
            <a:r>
              <a:rPr lang="en-US" dirty="0"/>
              <a:t> </a:t>
            </a:r>
            <a:r>
              <a:rPr lang="en-US" dirty="0" err="1"/>
              <a:t>simpla</a:t>
            </a:r>
            <a:r>
              <a:rPr lang="en-US" dirty="0"/>
              <a:t>, </a:t>
            </a:r>
            <a:r>
              <a:rPr lang="en-US" dirty="0" err="1"/>
              <a:t>placuta</a:t>
            </a:r>
            <a:r>
              <a:rPr lang="en-US" dirty="0"/>
              <a:t>, </a:t>
            </a:r>
            <a:r>
              <a:rPr lang="en-US" dirty="0" err="1"/>
              <a:t>menita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atraga</a:t>
            </a:r>
            <a:r>
              <a:rPr lang="en-US" dirty="0"/>
              <a:t> </a:t>
            </a:r>
            <a:r>
              <a:rPr lang="en-US" dirty="0" err="1"/>
              <a:t>utilizatorul</a:t>
            </a:r>
            <a:r>
              <a:rPr lang="en-US" dirty="0"/>
              <a:t>, </a:t>
            </a:r>
            <a:r>
              <a:rPr lang="en-US" dirty="0" err="1"/>
              <a:t>acesta</a:t>
            </a:r>
            <a:r>
              <a:rPr lang="en-US" dirty="0"/>
              <a:t> </a:t>
            </a:r>
            <a:r>
              <a:rPr lang="en-US" dirty="0" err="1"/>
              <a:t>invatand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usor</a:t>
            </a:r>
            <a:r>
              <a:rPr lang="en-US" dirty="0"/>
              <a:t> </a:t>
            </a:r>
            <a:r>
              <a:rPr lang="en-US" dirty="0" err="1"/>
              <a:t>printr</a:t>
            </a:r>
            <a:r>
              <a:rPr lang="en-US" dirty="0"/>
              <a:t>-un context </a:t>
            </a:r>
            <a:r>
              <a:rPr lang="en-US" dirty="0" err="1"/>
              <a:t>distractiv</a:t>
            </a:r>
            <a:r>
              <a:rPr lang="en-US" dirty="0"/>
              <a:t>, </a:t>
            </a:r>
            <a:r>
              <a:rPr lang="en-US" dirty="0" err="1"/>
              <a:t>decat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intermediul</a:t>
            </a:r>
            <a:r>
              <a:rPr lang="en-US" dirty="0"/>
              <a:t> </a:t>
            </a:r>
            <a:r>
              <a:rPr lang="en-US" dirty="0" err="1"/>
              <a:t>grilelor</a:t>
            </a:r>
            <a:r>
              <a:rPr lang="en-US" dirty="0"/>
              <a:t> </a:t>
            </a:r>
            <a:r>
              <a:rPr lang="en-US" dirty="0" err="1"/>
              <a:t>tipice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8682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95FE1-C3EC-15A8-7897-12A7736B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9AA6F-83D8-B964-F614-61813EE93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Aplicatia</a:t>
            </a:r>
            <a:r>
              <a:rPr lang="en-US" dirty="0"/>
              <a:t> </a:t>
            </a:r>
            <a:r>
              <a:rPr lang="en-US" dirty="0" err="1"/>
              <a:t>doreste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intervina</a:t>
            </a:r>
            <a:r>
              <a:rPr lang="en-US" dirty="0"/>
              <a:t> in </a:t>
            </a:r>
            <a:r>
              <a:rPr lang="en-US" dirty="0" err="1"/>
              <a:t>mediul</a:t>
            </a:r>
            <a:r>
              <a:rPr lang="en-US" dirty="0"/>
              <a:t> de </a:t>
            </a:r>
            <a:r>
              <a:rPr lang="en-US" dirty="0" err="1"/>
              <a:t>invatare</a:t>
            </a:r>
            <a:r>
              <a:rPr lang="en-US" dirty="0"/>
              <a:t> al </a:t>
            </a:r>
            <a:r>
              <a:rPr lang="en-US" dirty="0" err="1"/>
              <a:t>cursantului</a:t>
            </a:r>
            <a:r>
              <a:rPr lang="en-US" dirty="0"/>
              <a:t>, </a:t>
            </a:r>
            <a:r>
              <a:rPr lang="en-US" dirty="0" err="1"/>
              <a:t>printr</a:t>
            </a:r>
            <a:r>
              <a:rPr lang="en-US" dirty="0"/>
              <a:t>-un minigame</a:t>
            </a:r>
          </a:p>
          <a:p>
            <a:pPr marL="0" indent="0">
              <a:buClr>
                <a:srgbClr val="79B49D"/>
              </a:buClr>
              <a:buNone/>
            </a:pPr>
            <a:r>
              <a:rPr lang="en-US" dirty="0" err="1"/>
              <a:t>Interactiv</a:t>
            </a:r>
            <a:r>
              <a:rPr lang="en-US" dirty="0"/>
              <a:t>,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fiind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eficienta</a:t>
            </a:r>
            <a:r>
              <a:rPr lang="en-US" dirty="0"/>
              <a:t>, </a:t>
            </a:r>
            <a:r>
              <a:rPr lang="en-US" dirty="0" err="1"/>
              <a:t>utilizatorul</a:t>
            </a:r>
            <a:r>
              <a:rPr lang="en-US" dirty="0"/>
              <a:t> </a:t>
            </a:r>
            <a:r>
              <a:rPr lang="en-US" dirty="0" err="1"/>
              <a:t>dobandind</a:t>
            </a:r>
            <a:r>
              <a:rPr lang="en-US" dirty="0"/>
              <a:t> </a:t>
            </a:r>
            <a:r>
              <a:rPr lang="en-US" dirty="0" err="1"/>
              <a:t>noi</a:t>
            </a:r>
            <a:r>
              <a:rPr lang="en-US" dirty="0"/>
              <a:t> </a:t>
            </a:r>
            <a:r>
              <a:rPr lang="en-US" dirty="0" err="1"/>
              <a:t>cunostinte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"</a:t>
            </a:r>
            <a:r>
              <a:rPr lang="en-US" dirty="0" err="1"/>
              <a:t>joaca</a:t>
            </a:r>
            <a:r>
              <a:rPr lang="en-US" dirty="0"/>
              <a:t>".</a:t>
            </a:r>
          </a:p>
          <a:p>
            <a:pPr marL="0" indent="0">
              <a:buNone/>
            </a:pPr>
            <a:r>
              <a:rPr lang="en-US" dirty="0"/>
              <a:t>Este </a:t>
            </a:r>
            <a:r>
              <a:rPr lang="en-US" dirty="0" err="1"/>
              <a:t>deja</a:t>
            </a:r>
            <a:r>
              <a:rPr lang="en-US" dirty="0"/>
              <a:t> un </a:t>
            </a:r>
            <a:r>
              <a:rPr lang="en-US" dirty="0" err="1"/>
              <a:t>adevar</a:t>
            </a:r>
            <a:r>
              <a:rPr lang="en-US" dirty="0"/>
              <a:t> general </a:t>
            </a:r>
            <a:r>
              <a:rPr lang="en-US" dirty="0" err="1"/>
              <a:t>valabil</a:t>
            </a:r>
            <a:r>
              <a:rPr lang="en-US" dirty="0"/>
              <a:t> </a:t>
            </a:r>
            <a:r>
              <a:rPr lang="en-US" dirty="0" err="1"/>
              <a:t>faptul</a:t>
            </a:r>
            <a:r>
              <a:rPr lang="en-US" dirty="0"/>
              <a:t> ca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joc</a:t>
            </a:r>
            <a:r>
              <a:rPr lang="en-US" dirty="0"/>
              <a:t> </a:t>
            </a:r>
            <a:r>
              <a:rPr lang="en-US" dirty="0" err="1"/>
              <a:t>informatiile</a:t>
            </a:r>
            <a:r>
              <a:rPr lang="en-US" dirty="0"/>
              <a:t> sunt </a:t>
            </a:r>
            <a:r>
              <a:rPr lang="en-US" dirty="0" err="1"/>
              <a:t>asimilate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rapid,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jocul</a:t>
            </a:r>
            <a:r>
              <a:rPr lang="en-US" dirty="0"/>
              <a:t> nu </a:t>
            </a:r>
            <a:r>
              <a:rPr lang="en-US" dirty="0" err="1"/>
              <a:t>este</a:t>
            </a:r>
            <a:r>
              <a:rPr lang="en-US" dirty="0"/>
              <a:t> un aspect </a:t>
            </a:r>
            <a:r>
              <a:rPr lang="en-US" dirty="0" err="1"/>
              <a:t>destinat</a:t>
            </a:r>
            <a:r>
              <a:rPr lang="en-US" dirty="0"/>
              <a:t> </a:t>
            </a:r>
            <a:r>
              <a:rPr lang="en-US" dirty="0" err="1"/>
              <a:t>numai</a:t>
            </a:r>
            <a:r>
              <a:rPr lang="en-US" dirty="0"/>
              <a:t> </a:t>
            </a:r>
            <a:r>
              <a:rPr lang="en-US" dirty="0" err="1"/>
              <a:t>copiilor</a:t>
            </a:r>
            <a:r>
              <a:rPr lang="en-US" dirty="0"/>
              <a:t>, </a:t>
            </a:r>
            <a:r>
              <a:rPr lang="en-US" dirty="0" err="1"/>
              <a:t>facand</a:t>
            </a:r>
            <a:r>
              <a:rPr lang="en-US" dirty="0"/>
              <a:t> </a:t>
            </a:r>
            <a:r>
              <a:rPr lang="en-US" dirty="0" err="1"/>
              <a:t>parte</a:t>
            </a:r>
            <a:r>
              <a:rPr lang="en-US" dirty="0"/>
              <a:t> din natura </a:t>
            </a:r>
            <a:r>
              <a:rPr lang="en-US" dirty="0" err="1"/>
              <a:t>omului</a:t>
            </a:r>
            <a:r>
              <a:rPr lang="en-US" dirty="0"/>
              <a:t> </a:t>
            </a:r>
            <a:r>
              <a:rPr lang="en-US" dirty="0" err="1"/>
              <a:t>indiferent</a:t>
            </a:r>
            <a:r>
              <a:rPr lang="en-US" dirty="0"/>
              <a:t> de </a:t>
            </a:r>
            <a:r>
              <a:rPr lang="en-US" dirty="0" err="1"/>
              <a:t>varsta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interfata</a:t>
            </a:r>
            <a:r>
              <a:rPr lang="en-US" dirty="0"/>
              <a:t> </a:t>
            </a:r>
            <a:r>
              <a:rPr lang="en-US" dirty="0" err="1"/>
              <a:t>aplicatiei</a:t>
            </a:r>
            <a:r>
              <a:rPr lang="en-US" dirty="0"/>
              <a:t> </a:t>
            </a:r>
            <a:r>
              <a:rPr lang="en-US" dirty="0" err="1"/>
              <a:t>doreste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fie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neutra</a:t>
            </a:r>
            <a:r>
              <a:rPr lang="en-US" dirty="0"/>
              <a:t> din </a:t>
            </a:r>
            <a:r>
              <a:rPr lang="en-US" dirty="0" err="1"/>
              <a:t>punct</a:t>
            </a:r>
            <a:r>
              <a:rPr lang="en-US" dirty="0"/>
              <a:t> de </a:t>
            </a:r>
            <a:r>
              <a:rPr lang="en-US" dirty="0" err="1"/>
              <a:t>vedere</a:t>
            </a:r>
            <a:r>
              <a:rPr lang="en-US" dirty="0"/>
              <a:t> </a:t>
            </a:r>
            <a:r>
              <a:rPr lang="en-US" dirty="0" err="1"/>
              <a:t>estetic</a:t>
            </a:r>
            <a:r>
              <a:rPr lang="en-US" dirty="0"/>
              <a:t>, </a:t>
            </a:r>
            <a:r>
              <a:rPr lang="en-US" dirty="0" err="1"/>
              <a:t>fiind</a:t>
            </a:r>
            <a:r>
              <a:rPr lang="en-US" dirty="0"/>
              <a:t> </a:t>
            </a:r>
            <a:r>
              <a:rPr lang="en-US" dirty="0" err="1"/>
              <a:t>atragatoare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 </a:t>
            </a:r>
            <a:r>
              <a:rPr lang="en-US" dirty="0" err="1"/>
              <a:t>orice</a:t>
            </a:r>
            <a:r>
              <a:rPr lang="en-US" dirty="0"/>
              <a:t> </a:t>
            </a:r>
            <a:r>
              <a:rPr lang="en-US" dirty="0" err="1"/>
              <a:t>fel</a:t>
            </a:r>
            <a:r>
              <a:rPr lang="en-US" dirty="0"/>
              <a:t> de public.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121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44DEF-4B45-CF87-8EA6-23A8880B4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TEHNICE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DCFA6-A0C5-06BC-AB3F-EF288F215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Jocul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creat</a:t>
            </a:r>
            <a:r>
              <a:rPr lang="en-US" dirty="0"/>
              <a:t> in </a:t>
            </a:r>
            <a:r>
              <a:rPr lang="en-US" dirty="0" err="1"/>
              <a:t>intregime</a:t>
            </a:r>
            <a:r>
              <a:rPr lang="en-US" dirty="0"/>
              <a:t> in </a:t>
            </a:r>
            <a:r>
              <a:rPr lang="en-US" dirty="0" err="1"/>
              <a:t>limbajul</a:t>
            </a:r>
            <a:r>
              <a:rPr lang="en-US" dirty="0"/>
              <a:t> C++, </a:t>
            </a: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biblioteca</a:t>
            </a:r>
            <a:r>
              <a:rPr lang="en-US" dirty="0"/>
              <a:t> </a:t>
            </a:r>
            <a:r>
              <a:rPr lang="en-US" dirty="0" err="1"/>
              <a:t>grafica</a:t>
            </a:r>
            <a:r>
              <a:rPr lang="en-US" dirty="0"/>
              <a:t> SFML 2.5.1</a:t>
            </a:r>
          </a:p>
          <a:p>
            <a:pPr>
              <a:buClr>
                <a:srgbClr val="79B49D"/>
              </a:buClr>
            </a:pPr>
            <a:r>
              <a:rPr lang="en-US" dirty="0" err="1"/>
              <a:t>Tehnologii</a:t>
            </a:r>
            <a:r>
              <a:rPr lang="en-US" dirty="0"/>
              <a:t> </a:t>
            </a:r>
            <a:r>
              <a:rPr lang="en-US" dirty="0" err="1"/>
              <a:t>Implementate</a:t>
            </a:r>
            <a:r>
              <a:rPr lang="en-US" dirty="0"/>
              <a:t>:</a:t>
            </a:r>
          </a:p>
          <a:p>
            <a:pPr lvl="1">
              <a:buClr>
                <a:srgbClr val="79B49D"/>
              </a:buClr>
            </a:pPr>
            <a:r>
              <a:rPr lang="en-US" dirty="0"/>
              <a:t>C++</a:t>
            </a:r>
          </a:p>
          <a:p>
            <a:pPr lvl="1">
              <a:buClr>
                <a:srgbClr val="79B49D"/>
              </a:buClr>
            </a:pPr>
            <a:r>
              <a:rPr lang="en-US" dirty="0"/>
              <a:t>SFML 2.5.1</a:t>
            </a:r>
          </a:p>
          <a:p>
            <a:pPr marL="228600" lvl="1" indent="0">
              <a:buClr>
                <a:srgbClr val="79B49D"/>
              </a:buClr>
              <a:buNone/>
            </a:pPr>
            <a:r>
              <a:rPr lang="en-US" dirty="0" err="1"/>
              <a:t>Cerinte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:</a:t>
            </a:r>
          </a:p>
          <a:p>
            <a:pPr marL="228600" lvl="1" indent="0">
              <a:buNone/>
            </a:pPr>
            <a:r>
              <a:rPr lang="en-US" sz="1400" dirty="0">
                <a:ea typeface="+mn-lt"/>
                <a:cs typeface="+mn-lt"/>
              </a:rPr>
              <a:t>1.8 GHz 64-bit processor; Quad-core </a:t>
            </a:r>
            <a:endParaRPr lang="en-US" sz="1400" dirty="0"/>
          </a:p>
          <a:p>
            <a:pPr marL="228600" lvl="1" indent="0">
              <a:buNone/>
            </a:pPr>
            <a:r>
              <a:rPr lang="en-US" sz="1400" dirty="0"/>
              <a:t>4GB RAM</a:t>
            </a:r>
          </a:p>
          <a:p>
            <a:pPr marL="228600" lvl="1" indent="0">
              <a:buNone/>
            </a:pPr>
            <a:r>
              <a:rPr lang="en-US" sz="1400" dirty="0"/>
              <a:t>Windows 10 or greater - 32/64bit</a:t>
            </a:r>
          </a:p>
          <a:p>
            <a:pPr lvl="1">
              <a:buClr>
                <a:srgbClr val="79B49D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105924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LightSeedRightStep">
      <a:dk1>
        <a:srgbClr val="000000"/>
      </a:dk1>
      <a:lt1>
        <a:srgbClr val="FFFFFF"/>
      </a:lt1>
      <a:dk2>
        <a:srgbClr val="213B31"/>
      </a:dk2>
      <a:lt2>
        <a:srgbClr val="E8E2E6"/>
      </a:lt2>
      <a:accent1>
        <a:srgbClr val="81AB92"/>
      </a:accent1>
      <a:accent2>
        <a:srgbClr val="74AAA0"/>
      </a:accent2>
      <a:accent3>
        <a:srgbClr val="7BA9B8"/>
      </a:accent3>
      <a:accent4>
        <a:srgbClr val="7F93BA"/>
      </a:accent4>
      <a:accent5>
        <a:srgbClr val="9A96C6"/>
      </a:accent5>
      <a:accent6>
        <a:srgbClr val="9C7FBA"/>
      </a:accent6>
      <a:hlink>
        <a:srgbClr val="AE6992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CosineVTI</vt:lpstr>
      <vt:lpstr>PowerPoint Presentation</vt:lpstr>
      <vt:lpstr>Scurta Precizare</vt:lpstr>
      <vt:lpstr>INSPIRATIE</vt:lpstr>
      <vt:lpstr>CREATIE</vt:lpstr>
      <vt:lpstr>SCOPUL</vt:lpstr>
      <vt:lpstr>DATE TEHNICE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170</cp:revision>
  <dcterms:created xsi:type="dcterms:W3CDTF">2022-03-30T07:36:34Z</dcterms:created>
  <dcterms:modified xsi:type="dcterms:W3CDTF">2022-03-30T08:53:26Z</dcterms:modified>
</cp:coreProperties>
</file>