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47F89-23D6-4197-BE00-B67DFF9FDF45}" v="26" dt="2022-03-30T09:29:52.722"/>
    <p1510:client id="{E4E9252D-968E-43A0-AED3-8695DB197644}" v="1477" dt="2022-03-30T08:53:03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4F7BD5-7669-9393-91F6-54A21AD37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8117"/>
          <a:stretch/>
        </p:blipFill>
        <p:spPr>
          <a:xfrm>
            <a:off x="-2824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2737" y="5235498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Ionica Dan Cristian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Prioteasa Liviu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Colegiul National Carol 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0D9B-ADE6-EBDA-3BC4-17400A83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Precizare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3C45-A161-03C7-4103-65D5A625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3520301"/>
            <a:ext cx="10204196" cy="9346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Proiectul</a:t>
            </a:r>
            <a:r>
              <a:rPr lang="en-US" sz="2800" dirty="0"/>
              <a:t> se </a:t>
            </a:r>
            <a:r>
              <a:rPr lang="en-US" sz="2800" dirty="0" err="1"/>
              <a:t>afla</a:t>
            </a:r>
            <a:r>
              <a:rPr lang="en-US" sz="2800" dirty="0"/>
              <a:t> </a:t>
            </a:r>
            <a:r>
              <a:rPr lang="en-US" sz="2800" dirty="0" err="1"/>
              <a:t>intr</a:t>
            </a:r>
            <a:r>
              <a:rPr lang="en-US" sz="2800" dirty="0"/>
              <a:t>-un </a:t>
            </a:r>
            <a:r>
              <a:rPr lang="en-US" sz="2800" dirty="0" err="1"/>
              <a:t>stadiu</a:t>
            </a:r>
            <a:r>
              <a:rPr lang="en-US" sz="2800" dirty="0"/>
              <a:t> </a:t>
            </a:r>
            <a:r>
              <a:rPr lang="en-US" sz="2800" dirty="0" err="1"/>
              <a:t>foarte</a:t>
            </a:r>
            <a:r>
              <a:rPr lang="en-US" sz="2800" dirty="0"/>
              <a:t> "early"!!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AB2D-5AC3-670D-7846-56AE05D7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B6DD-C245-2C28-7DB3-91BCA3DB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TrafficJam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 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oferi</a:t>
            </a:r>
            <a:r>
              <a:rPr lang="en-US" dirty="0"/>
              <a:t> un minim de </a:t>
            </a:r>
            <a:r>
              <a:rPr lang="en-US" dirty="0" err="1"/>
              <a:t>ajutor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sustina</a:t>
            </a:r>
            <a:r>
              <a:rPr lang="en-US" dirty="0"/>
              <a:t> </a:t>
            </a:r>
            <a:r>
              <a:rPr lang="en-US" dirty="0" err="1"/>
              <a:t>examenul</a:t>
            </a:r>
            <a:r>
              <a:rPr lang="en-US" dirty="0"/>
              <a:t> de </a:t>
            </a:r>
            <a:r>
              <a:rPr lang="en-US" dirty="0" err="1"/>
              <a:t>conducere</a:t>
            </a:r>
            <a:r>
              <a:rPr lang="en-US" dirty="0"/>
              <a:t> auto, </a:t>
            </a:r>
            <a:r>
              <a:rPr lang="en-US" dirty="0" err="1"/>
              <a:t>printr</a:t>
            </a:r>
            <a:r>
              <a:rPr lang="en-US" dirty="0"/>
              <a:t>-o forma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de </a:t>
            </a:r>
            <a:r>
              <a:rPr lang="en-US" dirty="0" err="1"/>
              <a:t>chestionare</a:t>
            </a:r>
            <a:r>
              <a:rPr lang="en-US" dirty="0"/>
              <a:t> </a:t>
            </a:r>
            <a:r>
              <a:rPr lang="en-US" dirty="0" err="1"/>
              <a:t>tipice</a:t>
            </a:r>
            <a:r>
              <a:rPr lang="en-US" dirty="0"/>
              <a:t>.</a:t>
            </a:r>
          </a:p>
          <a:p>
            <a:pPr marL="0" indent="0">
              <a:buClr>
                <a:srgbClr val="79B49D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F8A2-8DF8-1064-5949-F5B2206E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25F7-272E-C319-77D0-775B8917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un </a:t>
            </a:r>
            <a:r>
              <a:rPr lang="en-US" dirty="0" err="1"/>
              <a:t>chestionar</a:t>
            </a:r>
            <a:r>
              <a:rPr lang="en-US" dirty="0"/>
              <a:t> auto </a:t>
            </a:r>
            <a:r>
              <a:rPr lang="en-US" dirty="0" err="1"/>
              <a:t>interactiv</a:t>
            </a:r>
            <a:r>
              <a:rPr lang="en-US" dirty="0"/>
              <a:t>, cu 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, </a:t>
            </a:r>
            <a:r>
              <a:rPr lang="en-US" dirty="0" err="1"/>
              <a:t>placuta</a:t>
            </a:r>
            <a:r>
              <a:rPr lang="en-US" dirty="0"/>
              <a:t>, </a:t>
            </a:r>
            <a:r>
              <a:rPr lang="en-US" dirty="0" err="1"/>
              <a:t>menita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atraga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invatand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context </a:t>
            </a:r>
            <a:r>
              <a:rPr lang="en-US" dirty="0" err="1"/>
              <a:t>distractiv</a:t>
            </a:r>
            <a:r>
              <a:rPr lang="en-US" dirty="0"/>
              <a:t>,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grilelor</a:t>
            </a:r>
            <a:r>
              <a:rPr lang="en-US" dirty="0"/>
              <a:t> </a:t>
            </a:r>
            <a:r>
              <a:rPr lang="en-US" dirty="0" err="1"/>
              <a:t>tipice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6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5FE1-C3EC-15A8-7897-12A7736B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AA6F-83D8-B964-F614-61813EE9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intervina</a:t>
            </a:r>
            <a:r>
              <a:rPr lang="en-US" dirty="0"/>
              <a:t> in </a:t>
            </a: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al </a:t>
            </a:r>
            <a:r>
              <a:rPr lang="en-US" dirty="0" err="1"/>
              <a:t>cursantului</a:t>
            </a:r>
            <a:r>
              <a:rPr lang="en-US" dirty="0"/>
              <a:t>, </a:t>
            </a:r>
            <a:r>
              <a:rPr lang="en-US" dirty="0" err="1"/>
              <a:t>printr</a:t>
            </a:r>
            <a:r>
              <a:rPr lang="en-US" dirty="0"/>
              <a:t>-un minigame</a:t>
            </a:r>
          </a:p>
          <a:p>
            <a:pPr marL="0" indent="0">
              <a:buClr>
                <a:srgbClr val="79B49D"/>
              </a:buClr>
              <a:buNone/>
            </a:pPr>
            <a:r>
              <a:rPr lang="en-US" dirty="0" err="1"/>
              <a:t>Interactiv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,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dobandind</a:t>
            </a:r>
            <a:r>
              <a:rPr lang="en-US" dirty="0"/>
              <a:t> 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cunostinte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"</a:t>
            </a:r>
            <a:r>
              <a:rPr lang="en-US" dirty="0" err="1"/>
              <a:t>joaca</a:t>
            </a:r>
            <a:r>
              <a:rPr lang="en-US" dirty="0"/>
              <a:t>".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deja</a:t>
            </a:r>
            <a:r>
              <a:rPr lang="en-US" dirty="0"/>
              <a:t> un </a:t>
            </a:r>
            <a:r>
              <a:rPr lang="en-US" dirty="0" err="1"/>
              <a:t>adevar</a:t>
            </a:r>
            <a:r>
              <a:rPr lang="en-US" dirty="0"/>
              <a:t> general </a:t>
            </a:r>
            <a:r>
              <a:rPr lang="en-US" dirty="0" err="1"/>
              <a:t>valabil</a:t>
            </a:r>
            <a:r>
              <a:rPr lang="en-US" dirty="0"/>
              <a:t> 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sunt </a:t>
            </a:r>
            <a:r>
              <a:rPr lang="en-US" dirty="0" err="1"/>
              <a:t>asimilate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un aspect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copiilor</a:t>
            </a:r>
            <a:r>
              <a:rPr lang="en-US" dirty="0"/>
              <a:t>, </a:t>
            </a:r>
            <a:r>
              <a:rPr lang="en-US" dirty="0" err="1"/>
              <a:t>facand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din natura </a:t>
            </a:r>
            <a:r>
              <a:rPr lang="en-US" dirty="0" err="1"/>
              <a:t>omului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varsta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neutra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estetic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atragatoare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de public.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4DEF-4B45-CF87-8EA6-23A8880B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TEHNICE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CFA6-A0C5-06BC-AB3F-EF288F21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Jocul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in </a:t>
            </a:r>
            <a:r>
              <a:rPr lang="en-US" dirty="0" err="1"/>
              <a:t>intregime</a:t>
            </a:r>
            <a:r>
              <a:rPr lang="en-US" dirty="0"/>
              <a:t> in </a:t>
            </a:r>
            <a:r>
              <a:rPr lang="en-US" dirty="0" err="1"/>
              <a:t>limbajul</a:t>
            </a:r>
            <a:r>
              <a:rPr lang="en-US" dirty="0"/>
              <a:t> C++,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SFML 2.5.1</a:t>
            </a:r>
          </a:p>
          <a:p>
            <a:pPr>
              <a:buClr>
                <a:srgbClr val="79B49D"/>
              </a:buClr>
            </a:pP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:</a:t>
            </a:r>
          </a:p>
          <a:p>
            <a:pPr lvl="1">
              <a:buClr>
                <a:srgbClr val="79B49D"/>
              </a:buClr>
            </a:pPr>
            <a:r>
              <a:rPr lang="en-US" dirty="0"/>
              <a:t>C++</a:t>
            </a:r>
          </a:p>
          <a:p>
            <a:pPr lvl="1">
              <a:buClr>
                <a:srgbClr val="79B49D"/>
              </a:buClr>
            </a:pPr>
            <a:r>
              <a:rPr lang="en-US" dirty="0"/>
              <a:t>SFML 2.5.1</a:t>
            </a:r>
          </a:p>
          <a:p>
            <a:pPr marL="228600" lvl="1" indent="0">
              <a:buClr>
                <a:srgbClr val="79B49D"/>
              </a:buClr>
              <a:buNone/>
            </a:pPr>
            <a:r>
              <a:rPr lang="en-US" dirty="0" err="1"/>
              <a:t>Cerinte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:</a:t>
            </a:r>
          </a:p>
          <a:p>
            <a:pPr marL="228600" lvl="1" indent="0">
              <a:buNone/>
            </a:pPr>
            <a:r>
              <a:rPr lang="en-US" sz="1400" dirty="0">
                <a:ea typeface="+mn-lt"/>
                <a:cs typeface="+mn-lt"/>
              </a:rPr>
              <a:t>1.8 GHz 64-bit processor; Quad-core </a:t>
            </a: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4GB RAM</a:t>
            </a:r>
          </a:p>
          <a:p>
            <a:pPr marL="228600" lvl="1" indent="0">
              <a:buNone/>
            </a:pPr>
            <a:r>
              <a:rPr lang="en-US" sz="1400" dirty="0"/>
              <a:t>Windows 10 or greater - 32/64bit</a:t>
            </a:r>
          </a:p>
          <a:p>
            <a:pPr lvl="1">
              <a:buClr>
                <a:srgbClr val="79B49D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2F82-8FEF-E3AF-5311-BB108082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REFERINTE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D13421-F023-1C76-0F3F-FB3A15DC9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65" y="2181980"/>
            <a:ext cx="3458619" cy="2572399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C741E5B-D2F1-387C-EAF3-BEDB1F50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309" y="1687270"/>
            <a:ext cx="3490822" cy="3490822"/>
          </a:xfrm>
          <a:prstGeom prst="rect">
            <a:avLst/>
          </a:prstGeom>
        </p:spPr>
      </p:pic>
      <p:pic>
        <p:nvPicPr>
          <p:cNvPr id="6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C61BED6-08A4-9A17-8930-317776028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155" y="1868338"/>
            <a:ext cx="3979126" cy="29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1790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13B31"/>
      </a:dk2>
      <a:lt2>
        <a:srgbClr val="E8E2E6"/>
      </a:lt2>
      <a:accent1>
        <a:srgbClr val="81AB92"/>
      </a:accent1>
      <a:accent2>
        <a:srgbClr val="74AAA0"/>
      </a:accent2>
      <a:accent3>
        <a:srgbClr val="7BA9B8"/>
      </a:accent3>
      <a:accent4>
        <a:srgbClr val="7F93BA"/>
      </a:accent4>
      <a:accent5>
        <a:srgbClr val="9A96C6"/>
      </a:accent5>
      <a:accent6>
        <a:srgbClr val="9C7FBA"/>
      </a:accent6>
      <a:hlink>
        <a:srgbClr val="AE699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CosineVTI</vt:lpstr>
      <vt:lpstr>PowerPoint Presentation</vt:lpstr>
      <vt:lpstr>Scurta Precizare</vt:lpstr>
      <vt:lpstr>INSPIRATIE</vt:lpstr>
      <vt:lpstr>CREATIE</vt:lpstr>
      <vt:lpstr>SCOPUL</vt:lpstr>
      <vt:lpstr>DATE TEHNICE</vt:lpstr>
      <vt:lpstr>REFERINTE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181</cp:revision>
  <dcterms:created xsi:type="dcterms:W3CDTF">2022-03-30T07:36:34Z</dcterms:created>
  <dcterms:modified xsi:type="dcterms:W3CDTF">2022-03-30T09:30:09Z</dcterms:modified>
</cp:coreProperties>
</file>