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08" r:id="rId2"/>
    <p:sldId id="309" r:id="rId3"/>
    <p:sldId id="315" r:id="rId4"/>
    <p:sldId id="311" r:id="rId5"/>
    <p:sldId id="31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3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1659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JUNHO 2020</a:t>
            </a:r>
          </a:p>
        </p:txBody>
      </p:sp>
    </p:spTree>
    <p:extLst>
      <p:ext uri="{BB962C8B-B14F-4D97-AF65-F5344CB8AC3E}">
        <p14:creationId xmlns:p14="http://schemas.microsoft.com/office/powerpoint/2010/main" val="123518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4384EF9-9F88-3F44-960E-23228F2B7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6800" y="1"/>
            <a:ext cx="46752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1D4AD5-11DD-4E82-960B-C503F0BDD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E0957A65-0BA6-4042-A566-FBBCD4E11B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D769B9D2-9F94-480A-B9CA-79C5B8EC80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</p:spTree>
    <p:extLst>
      <p:ext uri="{BB962C8B-B14F-4D97-AF65-F5344CB8AC3E}">
        <p14:creationId xmlns:p14="http://schemas.microsoft.com/office/powerpoint/2010/main" val="142021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60178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B8881B08-C114-41E0-A225-495C930B29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00" y="1"/>
            <a:ext cx="80808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162C169-6ADC-4BE6-8F66-076EE57B4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973741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1954C29C-77FC-4A9B-89A4-F058AC180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89" y="2063631"/>
            <a:ext cx="3040877" cy="100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851C657-C4B4-42FD-80F9-BE66B0D5D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5189" y="3429000"/>
            <a:ext cx="2981286" cy="1173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</a:t>
            </a:r>
            <a:r>
              <a:rPr lang="pt-BR" dirty="0"/>
              <a:t> </a:t>
            </a:r>
            <a:r>
              <a:rPr lang="pt-BR" dirty="0" err="1"/>
              <a:t>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djanl</a:t>
            </a:r>
            <a:r>
              <a:rPr lang="pt-BR" dirty="0"/>
              <a:t> </a:t>
            </a:r>
            <a:r>
              <a:rPr lang="pt-BR" dirty="0" err="1"/>
              <a:t>kdepoe</a:t>
            </a:r>
            <a:r>
              <a:rPr lang="pt-BR" dirty="0"/>
              <a:t> p </a:t>
            </a:r>
            <a:r>
              <a:rPr lang="pt-BR" dirty="0" err="1"/>
              <a:t>kdpe</a:t>
            </a:r>
            <a:r>
              <a:rPr lang="pt-BR" dirty="0"/>
              <a:t> </a:t>
            </a:r>
            <a:r>
              <a:rPr lang="pt-BR" dirty="0" err="1"/>
              <a:t>poe</a:t>
            </a:r>
            <a:r>
              <a:rPr lang="pt-BR" dirty="0"/>
              <a:t> </a:t>
            </a:r>
            <a:r>
              <a:rPr lang="pt-BR" dirty="0" err="1"/>
              <a:t>dekpepd</a:t>
            </a:r>
            <a:r>
              <a:rPr lang="pt-BR" dirty="0"/>
              <a:t> </a:t>
            </a:r>
            <a:r>
              <a:rPr lang="pt-BR" dirty="0" err="1"/>
              <a:t>dkep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CA8FCE-2A40-4A5E-8EDF-17CAC0C73E61}"/>
              </a:ext>
            </a:extLst>
          </p:cNvPr>
          <p:cNvSpPr/>
          <p:nvPr userDrawn="1"/>
        </p:nvSpPr>
        <p:spPr>
          <a:xfrm>
            <a:off x="4111200" y="0"/>
            <a:ext cx="80808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64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292629F-8599-4F92-A11D-198792AE74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54495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6232B5F-98D9-4309-9DC0-CCF0ABEE9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C1E4346-AF9D-4723-AC91-8D1439E715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53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FA5671-E4C1-4C02-9619-5D3BBC9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08148B9-3BB7-4F2F-B353-8B1E8ACDC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54008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</p:spTree>
    <p:extLst>
      <p:ext uri="{BB962C8B-B14F-4D97-AF65-F5344CB8AC3E}">
        <p14:creationId xmlns:p14="http://schemas.microsoft.com/office/powerpoint/2010/main" val="188877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9200" y="892800"/>
            <a:ext cx="3247200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2EA6C8C7-5399-4A1E-86C0-1D1FD1BFB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00C13B46-ABB9-4116-865F-2BE6FE1A4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98DB5B05-5EC5-4378-B425-3F331258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2225EEEF-C35B-4BE1-9090-F3515CBF38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69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941022-81D3-45E0-90AF-0C893CAC7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4" name="Espaço Reservado para Texto 20">
            <a:extLst>
              <a:ext uri="{FF2B5EF4-FFF2-40B4-BE49-F238E27FC236}">
                <a16:creationId xmlns:a16="http://schemas.microsoft.com/office/drawing/2014/main" id="{E170FF94-C7C6-416D-A6D7-0E6AAF9DB8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08495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8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00" y="1713600"/>
            <a:ext cx="6105600" cy="3448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26989E0A-3159-456E-8FF7-4A7FA0348C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833431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955431"/>
            <a:ext cx="3496729" cy="262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10"/>
            <a:ext cx="3608217" cy="942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 err="1">
                <a:latin typeface="Montserrat" panose="00000500000000000000" pitchFamily="2" charset="0"/>
              </a:rPr>
              <a:t>Mondwd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jqwod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dsoa</a:t>
            </a:r>
            <a:r>
              <a:rPr lang="pt-BR" dirty="0">
                <a:latin typeface="Montserrat" panose="00000500000000000000" pitchFamily="2" charset="0"/>
              </a:rPr>
              <a:t> os </a:t>
            </a:r>
            <a:r>
              <a:rPr lang="pt-BR" dirty="0" err="1">
                <a:latin typeface="Montserrat" panose="00000500000000000000" pitchFamily="2" charset="0"/>
              </a:rPr>
              <a:t>wdwo</a:t>
            </a:r>
            <a:r>
              <a:rPr lang="pt-BR" dirty="0">
                <a:latin typeface="Montserrat" panose="00000500000000000000" pitchFamily="2" charset="0"/>
              </a:rPr>
              <a:t> das </a:t>
            </a:r>
            <a:r>
              <a:rPr lang="pt-BR" dirty="0" err="1">
                <a:latin typeface="Montserrat" panose="00000500000000000000" pitchFamily="2" charset="0"/>
              </a:rPr>
              <a:t>oswo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szoas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osaowo</a:t>
            </a:r>
            <a:r>
              <a:rPr lang="pt-BR" dirty="0">
                <a:latin typeface="Montserrat" panose="00000500000000000000" pitchFamily="2" charset="0"/>
              </a:rPr>
              <a:t> soas </a:t>
            </a:r>
            <a:r>
              <a:rPr lang="pt-BR" dirty="0" err="1">
                <a:latin typeface="Montserrat" panose="00000500000000000000" pitchFamily="2" charset="0"/>
              </a:rPr>
              <a:t>dsaso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owq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24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70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438C71B7-D854-4CE9-B81A-BC1A143492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6200000">
            <a:off x="-195445" y="2735630"/>
            <a:ext cx="1367759" cy="22528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Junho 2020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F47CF48-C058-4C3E-83CC-CD38CBEC90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4450" y="2295927"/>
            <a:ext cx="10336833" cy="3222557"/>
          </a:xfrm>
        </p:spPr>
        <p:txBody>
          <a:bodyPr/>
          <a:lstStyle/>
          <a:p>
            <a:r>
              <a:rPr lang="pt-BR" sz="6600" dirty="0" smtClean="0"/>
              <a:t>Desenvolvimento</a:t>
            </a:r>
          </a:p>
          <a:p>
            <a:r>
              <a:rPr lang="pt-BR" sz="6600" dirty="0" smtClean="0"/>
              <a:t>Web Site</a:t>
            </a:r>
            <a:endParaRPr lang="pt-BR" sz="6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CCFCE5-75DB-47C1-8F47-520891A9BC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34452" y="1946038"/>
            <a:ext cx="7621843" cy="492362"/>
          </a:xfrm>
        </p:spPr>
        <p:txBody>
          <a:bodyPr/>
          <a:lstStyle/>
          <a:p>
            <a:r>
              <a:rPr lang="pt-BR" dirty="0"/>
              <a:t>Módulo Específico</a:t>
            </a:r>
          </a:p>
        </p:txBody>
      </p:sp>
      <p:sp>
        <p:nvSpPr>
          <p:cNvPr id="5" name="Espaço Reservado para Texto 8">
            <a:extLst>
              <a:ext uri="{FF2B5EF4-FFF2-40B4-BE49-F238E27FC236}">
                <a16:creationId xmlns:a16="http://schemas.microsoft.com/office/drawing/2014/main" id="{1B8F9846-94FA-4B2F-9407-336E58DAC858}"/>
              </a:ext>
            </a:extLst>
          </p:cNvPr>
          <p:cNvSpPr txBox="1">
            <a:spLocks/>
          </p:cNvSpPr>
          <p:nvPr/>
        </p:nvSpPr>
        <p:spPr>
          <a:xfrm>
            <a:off x="1634450" y="3804744"/>
            <a:ext cx="9043329" cy="3681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3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Texto 8">
            <a:extLst>
              <a:ext uri="{FF2B5EF4-FFF2-40B4-BE49-F238E27FC236}">
                <a16:creationId xmlns:a16="http://schemas.microsoft.com/office/drawing/2014/main" id="{1B8F9846-94FA-4B2F-9407-336E58DAC8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27128" y="1974904"/>
            <a:ext cx="10031133" cy="149857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Montserrat" charset="0"/>
                <a:ea typeface="Montserrat" charset="0"/>
                <a:cs typeface="Montserrat" charset="0"/>
              </a:rPr>
              <a:t>Desenvolver um Web Site Pessoal (Currículo), com no mínimo 4 páginas interligadas através de botões.</a:t>
            </a:r>
          </a:p>
          <a:p>
            <a:pPr marL="0" indent="0">
              <a:buNone/>
            </a:pPr>
            <a:endParaRPr lang="pt-BR" dirty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r>
              <a:rPr lang="pt-BR" dirty="0" smtClean="0">
                <a:latin typeface="Montserrat" charset="0"/>
                <a:ea typeface="Montserrat" charset="0"/>
                <a:cs typeface="Montserrat" charset="0"/>
              </a:rPr>
              <a:t>Utilizar elementos que foram desenvolvidos nos semestres anteriores e no semestre atual.</a:t>
            </a:r>
          </a:p>
          <a:p>
            <a:pPr marL="0" indent="0">
              <a:buNone/>
            </a:pPr>
            <a:endParaRPr lang="pt-BR" dirty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r>
              <a:rPr lang="pt-BR" dirty="0" smtClean="0">
                <a:latin typeface="Montserrat" charset="0"/>
                <a:ea typeface="Montserrat" charset="0"/>
                <a:cs typeface="Montserrat" charset="0"/>
              </a:rPr>
              <a:t>Tomar como base o </a:t>
            </a:r>
            <a:r>
              <a:rPr lang="pt-BR" dirty="0" err="1" smtClean="0">
                <a:latin typeface="Montserrat" charset="0"/>
                <a:ea typeface="Montserrat" charset="0"/>
                <a:cs typeface="Montserrat" charset="0"/>
              </a:rPr>
              <a:t>wireframe</a:t>
            </a:r>
            <a:r>
              <a:rPr lang="pt-BR" dirty="0" smtClean="0">
                <a:latin typeface="Montserrat" charset="0"/>
                <a:ea typeface="Montserrat" charset="0"/>
                <a:cs typeface="Montserrat" charset="0"/>
              </a:rPr>
              <a:t> elaborado em aulas anteriores.</a:t>
            </a:r>
          </a:p>
          <a:p>
            <a:pPr marL="0" indent="0">
              <a:buNone/>
            </a:pPr>
            <a:endParaRPr lang="pt-BR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4E7B2F2-F151-4C02-87B7-48E2D4277E2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5576" y="921451"/>
            <a:ext cx="10142685" cy="118427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0"/>
              </a:lnSpc>
              <a:spcBef>
                <a:spcPts val="0"/>
              </a:spcBef>
              <a:buNone/>
            </a:pPr>
            <a:r>
              <a:rPr lang="pt-BR" sz="6000" dirty="0">
                <a:solidFill>
                  <a:srgbClr val="FF0000"/>
                </a:solidFill>
                <a:latin typeface="Montserrat Medium" charset="0"/>
                <a:ea typeface="Montserrat Medium" charset="0"/>
                <a:cs typeface="Montserrat Medium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167236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Texto 8">
            <a:extLst>
              <a:ext uri="{FF2B5EF4-FFF2-40B4-BE49-F238E27FC236}">
                <a16:creationId xmlns:a16="http://schemas.microsoft.com/office/drawing/2014/main" id="{1B8F9846-94FA-4B2F-9407-336E58DAC8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27128" y="1974904"/>
            <a:ext cx="10031133" cy="8146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2400" dirty="0" smtClean="0">
                <a:latin typeface="Montserrat" charset="0"/>
                <a:ea typeface="Montserrat" charset="0"/>
                <a:cs typeface="Montserrat" charset="0"/>
              </a:rPr>
              <a:t>Página Inicial: Apresentação, falando sobre você, seus objetivos, suas características e gostos</a:t>
            </a:r>
          </a:p>
          <a:p>
            <a:pPr marL="0" indent="0">
              <a:buNone/>
            </a:pPr>
            <a:endParaRPr lang="pt-BR" sz="24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Montserrat" charset="0"/>
                <a:ea typeface="Montserrat" charset="0"/>
                <a:cs typeface="Montserrat" charset="0"/>
              </a:rPr>
              <a:t>Página 1: Apresentar seus trabalhos desenvolvidos no Primeiro semestre do curso de Designer Gráfico</a:t>
            </a:r>
          </a:p>
          <a:p>
            <a:pPr marL="0" indent="0">
              <a:buNone/>
            </a:pPr>
            <a:r>
              <a:rPr lang="pt-BR" sz="2400" dirty="0">
                <a:latin typeface="Montserrat" charset="0"/>
                <a:ea typeface="Montserrat" charset="0"/>
                <a:cs typeface="Montserrat" charset="0"/>
              </a:rPr>
              <a:t>Página </a:t>
            </a:r>
            <a:r>
              <a:rPr lang="pt-BR" sz="2400" dirty="0" smtClean="0">
                <a:latin typeface="Montserrat" charset="0"/>
                <a:ea typeface="Montserrat" charset="0"/>
                <a:cs typeface="Montserrat" charset="0"/>
              </a:rPr>
              <a:t>2: </a:t>
            </a:r>
            <a:r>
              <a:rPr lang="pt-BR" sz="2400" dirty="0">
                <a:latin typeface="Montserrat" charset="0"/>
                <a:ea typeface="Montserrat" charset="0"/>
                <a:cs typeface="Montserrat" charset="0"/>
              </a:rPr>
              <a:t>Apresentar seus trabalhos desenvolvidos no </a:t>
            </a:r>
            <a:r>
              <a:rPr lang="pt-BR" sz="2400" dirty="0" smtClean="0">
                <a:latin typeface="Montserrat" charset="0"/>
                <a:ea typeface="Montserrat" charset="0"/>
                <a:cs typeface="Montserrat" charset="0"/>
              </a:rPr>
              <a:t>Segundo </a:t>
            </a:r>
            <a:r>
              <a:rPr lang="pt-BR" sz="2400" dirty="0">
                <a:latin typeface="Montserrat" charset="0"/>
                <a:ea typeface="Montserrat" charset="0"/>
                <a:cs typeface="Montserrat" charset="0"/>
              </a:rPr>
              <a:t>semestre do curso de Designer </a:t>
            </a:r>
            <a:r>
              <a:rPr lang="pt-BR" sz="2400" dirty="0" smtClean="0">
                <a:latin typeface="Montserrat" charset="0"/>
                <a:ea typeface="Montserrat" charset="0"/>
                <a:cs typeface="Montserrat" charset="0"/>
              </a:rPr>
              <a:t>Gráfico</a:t>
            </a:r>
          </a:p>
          <a:p>
            <a:pPr marL="0" indent="0">
              <a:buNone/>
            </a:pPr>
            <a:r>
              <a:rPr lang="pt-BR" sz="2400" dirty="0">
                <a:latin typeface="Montserrat" charset="0"/>
                <a:ea typeface="Montserrat" charset="0"/>
                <a:cs typeface="Montserrat" charset="0"/>
              </a:rPr>
              <a:t>Página </a:t>
            </a:r>
            <a:r>
              <a:rPr lang="pt-BR" sz="2400" dirty="0" smtClean="0">
                <a:latin typeface="Montserrat" charset="0"/>
                <a:ea typeface="Montserrat" charset="0"/>
                <a:cs typeface="Montserrat" charset="0"/>
              </a:rPr>
              <a:t>3: </a:t>
            </a:r>
            <a:r>
              <a:rPr lang="pt-BR" sz="2400" dirty="0">
                <a:latin typeface="Montserrat" charset="0"/>
                <a:ea typeface="Montserrat" charset="0"/>
                <a:cs typeface="Montserrat" charset="0"/>
              </a:rPr>
              <a:t>Apresentar seus trabalhos desenvolvidos no </a:t>
            </a:r>
            <a:r>
              <a:rPr lang="pt-BR" sz="2400" dirty="0" smtClean="0">
                <a:latin typeface="Montserrat" charset="0"/>
                <a:ea typeface="Montserrat" charset="0"/>
                <a:cs typeface="Montserrat" charset="0"/>
              </a:rPr>
              <a:t>terceiro </a:t>
            </a:r>
            <a:r>
              <a:rPr lang="pt-BR" sz="2400" dirty="0">
                <a:latin typeface="Montserrat" charset="0"/>
                <a:ea typeface="Montserrat" charset="0"/>
                <a:cs typeface="Montserrat" charset="0"/>
              </a:rPr>
              <a:t>semestre do curso de Designer </a:t>
            </a:r>
            <a:r>
              <a:rPr lang="pt-BR" sz="2400" dirty="0" smtClean="0">
                <a:latin typeface="Montserrat" charset="0"/>
                <a:ea typeface="Montserrat" charset="0"/>
                <a:cs typeface="Montserrat" charset="0"/>
              </a:rPr>
              <a:t>Gráfico (</a:t>
            </a:r>
            <a:r>
              <a:rPr lang="pt-BR" sz="2400" dirty="0" smtClean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observação, incluir vídeos desenvolvidos na aula de Edição de vídeo</a:t>
            </a:r>
            <a:r>
              <a:rPr lang="pt-BR" sz="2400" dirty="0" smtClean="0">
                <a:latin typeface="Montserrat" charset="0"/>
                <a:ea typeface="Montserrat" charset="0"/>
                <a:cs typeface="Montserrat" charset="0"/>
              </a:rPr>
              <a:t>)</a:t>
            </a:r>
            <a:endParaRPr lang="pt-BR" sz="2400" dirty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endParaRPr lang="pt-BR" sz="240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4E7B2F2-F151-4C02-87B7-48E2D4277E2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5576" y="921451"/>
            <a:ext cx="10142685" cy="118427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0"/>
              </a:lnSpc>
              <a:spcBef>
                <a:spcPts val="0"/>
              </a:spcBef>
              <a:buNone/>
            </a:pPr>
            <a:r>
              <a:rPr lang="pt-BR" sz="6000" dirty="0" smtClean="0">
                <a:solidFill>
                  <a:srgbClr val="FF0000"/>
                </a:solidFill>
                <a:latin typeface="Montserrat Medium" charset="0"/>
                <a:ea typeface="Montserrat Medium" charset="0"/>
                <a:cs typeface="Montserrat Medium" charset="0"/>
              </a:rPr>
              <a:t>Conteúdo</a:t>
            </a:r>
            <a:endParaRPr lang="pt-BR" sz="6000" dirty="0">
              <a:solidFill>
                <a:srgbClr val="FF0000"/>
              </a:solidFill>
              <a:latin typeface="Montserrat Medium" charset="0"/>
              <a:ea typeface="Montserrat Medium" charset="0"/>
              <a:cs typeface="Montserra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6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14E7B2F2-F151-4C02-87B7-48E2D4277E2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5576" y="921451"/>
            <a:ext cx="10142685" cy="118427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6000"/>
              </a:lnSpc>
              <a:spcBef>
                <a:spcPts val="0"/>
              </a:spcBef>
              <a:buNone/>
            </a:pPr>
            <a:r>
              <a:rPr lang="pt-BR" sz="6000" dirty="0">
                <a:solidFill>
                  <a:srgbClr val="FF0000"/>
                </a:solidFill>
                <a:latin typeface="Montserrat Medium" charset="0"/>
                <a:ea typeface="Montserrat Medium" charset="0"/>
                <a:cs typeface="Montserrat Medium" charset="0"/>
              </a:rPr>
              <a:t>Atenção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535" y="1707382"/>
            <a:ext cx="8304379" cy="4671213"/>
          </a:xfrm>
          <a:prstGeom prst="rect">
            <a:avLst/>
          </a:prstGeom>
        </p:spPr>
      </p:pic>
      <p:sp>
        <p:nvSpPr>
          <p:cNvPr id="6" name="Espaço Reservado para Texto 8">
            <a:extLst>
              <a:ext uri="{FF2B5EF4-FFF2-40B4-BE49-F238E27FC236}">
                <a16:creationId xmlns:a16="http://schemas.microsoft.com/office/drawing/2014/main" id="{1B8F9846-94FA-4B2F-9407-336E58DAC8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5576" y="1821288"/>
            <a:ext cx="6047003" cy="813847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Montserrat" charset="0"/>
                <a:ea typeface="Montserrat" charset="0"/>
                <a:cs typeface="Montserrat" charset="0"/>
              </a:rPr>
              <a:t>Etapas para o desenvolvimento:</a:t>
            </a:r>
          </a:p>
          <a:p>
            <a:pPr marL="0" indent="0">
              <a:buNone/>
            </a:pPr>
            <a:endParaRPr lang="pt-BR" dirty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endParaRPr lang="pt-BR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88474" y="3072060"/>
            <a:ext cx="492944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Inserir na pasta  _Entrega do Site, uma pasta com o Seu Nome, Exemplo (Carlos </a:t>
            </a:r>
            <a:r>
              <a:rPr lang="pt-BR" dirty="0" err="1" smtClean="0"/>
              <a:t>Perazolo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Esta pasta deve conter subpastas  com os seguintes nomes: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357" y="4543889"/>
            <a:ext cx="2517440" cy="2026752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5986918" y="3566160"/>
            <a:ext cx="1594289" cy="1055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3048421" y="4447309"/>
            <a:ext cx="384735" cy="432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72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Texto 8">
            <a:extLst>
              <a:ext uri="{FF2B5EF4-FFF2-40B4-BE49-F238E27FC236}">
                <a16:creationId xmlns:a16="http://schemas.microsoft.com/office/drawing/2014/main" id="{1B8F9846-94FA-4B2F-9407-336E58DAC8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26957" y="771967"/>
            <a:ext cx="10194978" cy="42541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latin typeface="Montserrat" charset="0"/>
                <a:ea typeface="Montserrat" charset="0"/>
                <a:cs typeface="Montserrat" charset="0"/>
              </a:rPr>
              <a:t>Obs.:</a:t>
            </a:r>
          </a:p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Não comece a desenvolver o </a:t>
            </a:r>
            <a:r>
              <a:rPr lang="pt-BR" b="1" dirty="0" err="1" smtClean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html</a:t>
            </a:r>
            <a:r>
              <a:rPr lang="pt-BR" b="1" dirty="0" smtClean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 e o </a:t>
            </a:r>
            <a:r>
              <a:rPr lang="pt-BR" b="1" dirty="0" err="1" smtClean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css</a:t>
            </a:r>
            <a:r>
              <a:rPr lang="pt-BR" b="1" dirty="0" smtClean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, sem antes ter adequado as imagens, textos e </a:t>
            </a:r>
            <a:r>
              <a:rPr lang="pt-BR" b="1" dirty="0" err="1" smtClean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wireframe</a:t>
            </a:r>
            <a:r>
              <a:rPr lang="pt-BR" b="1" dirty="0" smtClean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</a:p>
          <a:p>
            <a:pPr marL="0" indent="0">
              <a:buNone/>
            </a:pPr>
            <a:endParaRPr lang="pt-BR" sz="2000" b="1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Montserrat" charset="0"/>
                <a:ea typeface="Montserrat" charset="0"/>
                <a:cs typeface="Montserrat" charset="0"/>
              </a:rPr>
              <a:t>Obrigatório o uso de um elemento de transição em cada um das páginas.</a:t>
            </a:r>
          </a:p>
          <a:p>
            <a:pPr marL="0" indent="0">
              <a:buNone/>
            </a:pPr>
            <a:r>
              <a:rPr lang="pt-BR" sz="2000" b="1" dirty="0" smtClean="0">
                <a:latin typeface="Montserrat" charset="0"/>
                <a:ea typeface="Montserrat" charset="0"/>
                <a:cs typeface="Montserrat" charset="0"/>
              </a:rPr>
              <a:t>Os botões não contam como elementos de transições.</a:t>
            </a:r>
            <a:endParaRPr lang="pt-BR" sz="2000" b="1" dirty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endParaRPr lang="pt-BR" sz="2000" b="1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r>
              <a:rPr lang="pt-BR" sz="2000" b="1" dirty="0" smtClean="0">
                <a:latin typeface="Montserrat" charset="0"/>
                <a:ea typeface="Montserrat" charset="0"/>
                <a:cs typeface="Montserrat" charset="0"/>
              </a:rPr>
              <a:t>Entregas Mínimas:</a:t>
            </a:r>
          </a:p>
          <a:p>
            <a:pPr marL="0" indent="0">
              <a:buNone/>
            </a:pPr>
            <a:r>
              <a:rPr lang="pt-BR" sz="2000" b="1" dirty="0" smtClean="0">
                <a:latin typeface="Montserrat" charset="0"/>
                <a:ea typeface="Montserrat" charset="0"/>
                <a:cs typeface="Montserrat" charset="0"/>
              </a:rPr>
              <a:t>10/03 </a:t>
            </a:r>
            <a:r>
              <a:rPr lang="pt-BR" sz="2000" b="1" dirty="0" smtClean="0">
                <a:latin typeface="Montserrat" charset="0"/>
                <a:ea typeface="Montserrat" charset="0"/>
                <a:cs typeface="Montserrat" charset="0"/>
              </a:rPr>
              <a:t>– pastas definidas, textos que serão utilizados e imagens  a utilizar.</a:t>
            </a:r>
          </a:p>
          <a:p>
            <a:pPr marL="0" indent="0">
              <a:buNone/>
            </a:pPr>
            <a:r>
              <a:rPr lang="pt-BR" sz="2000" b="1" dirty="0" smtClean="0">
                <a:latin typeface="Montserrat" charset="0"/>
                <a:ea typeface="Montserrat" charset="0"/>
                <a:cs typeface="Montserrat" charset="0"/>
              </a:rPr>
              <a:t>17/03 </a:t>
            </a:r>
            <a:r>
              <a:rPr lang="pt-BR" sz="2000" b="1" dirty="0" smtClean="0">
                <a:latin typeface="Montserrat" charset="0"/>
                <a:ea typeface="Montserrat" charset="0"/>
                <a:cs typeface="Montserrat" charset="0"/>
              </a:rPr>
              <a:t>– Primeiras configurações das páginas (Botões, Logos, </a:t>
            </a:r>
            <a:r>
              <a:rPr lang="pt-BR" sz="2000" b="1" dirty="0" err="1" smtClean="0">
                <a:latin typeface="Montserrat" charset="0"/>
                <a:ea typeface="Montserrat" charset="0"/>
                <a:cs typeface="Montserrat" charset="0"/>
              </a:rPr>
              <a:t>Favicon</a:t>
            </a:r>
            <a:r>
              <a:rPr lang="pt-BR" sz="2000" b="1" dirty="0" smtClean="0">
                <a:latin typeface="Montserrat" charset="0"/>
                <a:ea typeface="Montserrat" charset="0"/>
                <a:cs typeface="Montserrat" charset="0"/>
              </a:rPr>
              <a:t>).</a:t>
            </a:r>
          </a:p>
          <a:p>
            <a:pPr marL="0" indent="0">
              <a:buNone/>
            </a:pPr>
            <a:r>
              <a:rPr lang="pt-BR" sz="2000" b="1" dirty="0" smtClean="0">
                <a:latin typeface="Montserrat" charset="0"/>
                <a:ea typeface="Montserrat" charset="0"/>
                <a:cs typeface="Montserrat" charset="0"/>
              </a:rPr>
              <a:t>24/03 </a:t>
            </a:r>
            <a:r>
              <a:rPr lang="pt-BR" sz="2000" b="1" dirty="0" smtClean="0">
                <a:latin typeface="Montserrat" charset="0"/>
                <a:ea typeface="Montserrat" charset="0"/>
                <a:cs typeface="Montserrat" charset="0"/>
              </a:rPr>
              <a:t>– Site finalizado.</a:t>
            </a: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endParaRPr lang="pt-BR" b="1" dirty="0">
              <a:solidFill>
                <a:srgbClr val="FF0000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endParaRPr lang="pt-BR" dirty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endParaRPr lang="pt-BR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157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241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</vt:lpstr>
      <vt:lpstr>Montserrat Medium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SESI-SENAI-SP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prepress</dc:creator>
  <cp:lastModifiedBy>Professor</cp:lastModifiedBy>
  <cp:revision>204</cp:revision>
  <cp:lastPrinted>2023-03-01T13:22:51Z</cp:lastPrinted>
  <dcterms:created xsi:type="dcterms:W3CDTF">2018-12-11T15:44:36Z</dcterms:created>
  <dcterms:modified xsi:type="dcterms:W3CDTF">2023-03-09T16:35:03Z</dcterms:modified>
</cp:coreProperties>
</file>