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3D2-BE4A-0F31-08DF-810E98B24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EE10A9-0FAA-6BD0-2B69-CFD6D593C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D40C5-64A5-7CDF-E20C-1C1690F5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D330-A58B-311F-71B3-71BAE21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9EEF6-D300-8AB8-D093-E25EFBA3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511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F9D97-C913-FEF6-7AAE-B8B6537F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07DBB8-26EA-965E-F50A-E610E1333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64A23-04EE-34A9-A802-0AE740C0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D55EB-B2D6-9C1B-6CC3-F068735B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BD2BC-AD42-5F5F-419C-B35534A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4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D1A229-B40D-2A5F-DCE8-F91A55C0D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793EDB-7CF9-B051-853B-E21800CC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FA953-E97E-DA8F-1D76-13E98666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090A3-7A50-B08A-F653-FDF51419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8D756-3A82-6FED-3032-0EEA0371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2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4604A-94CC-99A0-0759-202047CB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CF00E-2691-19F6-B361-52BF50E9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725A1-85BA-AC2A-FE2B-65DAF024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40E33-73D1-10F6-17E0-CED283DF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92075-25D1-21D8-23CE-05A7E337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93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C18FD-0721-A654-070A-082B9176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41020B-EB8B-8ADC-7D2E-A92D9AB91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28DD86-E49C-74DF-80D3-E34A1E8C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7625E-C313-E3D9-8D1B-A6F72CC0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7CCD8-7D8F-D8B0-1CDD-4DE0A0C5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32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9245F-3843-8A19-61FC-7F0C4033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2E853-593A-3A32-4C4C-DFB75E51B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923653-0187-2B86-F0B8-F2026142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0CF0F5-6461-DB1B-D455-042A7135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24767C-4B58-8CBF-F888-3982AB0B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C313FE-EEF8-2430-6AF6-2AA507B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7C273-36E7-49C2-9DC8-92B7A019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23FB5A-E15D-13F0-7370-06D747E2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0DD09F-72BE-6426-FB59-8442255F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48BDF2-3E15-E093-3987-DB0240FA2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223CC9-0642-6315-FFC2-E1FFAEAE2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0F1279-5C31-5D56-4C2A-1D0F6F4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E92062-D942-9B9B-B6F3-B75015C9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CFA21E-FB64-BEBD-92B8-25B014F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7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64EF0-7FA7-F6A7-FDD6-0B5E991B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D66129-8F6F-1685-F1CC-D2A22765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CB7F38-120A-1243-6A30-D06D758C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8C5499-5D93-0329-D107-40C0B9B5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741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FDFD39-17E2-7AF4-A4E1-44FB6F2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AD2FFC-78CA-573F-31BD-24F7E68E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DD4600-D9A8-5A3B-FD65-A4560B6C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4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F2D1-CBA4-2F19-2512-E9CFFC12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8CBD5-FFD0-0DA0-F647-21A878C4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B4007B-D3EC-C901-51C8-11B83862A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A45E9A-9E57-8241-86E3-88C9DB79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E1F0C8-5F42-3C58-E67C-2DCFE407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C596D4-5005-5769-2C23-39619780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50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E22A8-244F-F2F4-6664-20707010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1E47A0-EAC3-511F-BF1F-558C5EE14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2BBECE-5B32-6156-74C2-A18B6020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7C6F6B-68EC-E027-5C4D-E461F18A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BE95D-9F30-ED9A-2729-B4E49596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D285D1-942C-FC69-14CC-BCD4A09B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49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468037-E839-3251-A65C-BA6A3063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D70D7-2EA4-4839-0A15-7255F8201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D1435-070F-E0CD-3022-12850B706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15D57-564E-4023-B5AA-11A4E74D8B86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07EC5-5871-3D1B-E95B-A9F6A7C1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8979A-FA3C-9592-B362-F4660116B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A16E8-E8BD-43A3-B31F-4A2D2A65F7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05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4C3CCB-6106-7B86-886F-3A3D7E987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774" y="0"/>
            <a:ext cx="12385547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CE76A5-3344-163A-4CFD-0D4C6131FD68}"/>
              </a:ext>
            </a:extLst>
          </p:cNvPr>
          <p:cNvSpPr txBox="1"/>
          <p:nvPr/>
        </p:nvSpPr>
        <p:spPr>
          <a:xfrm>
            <a:off x="-1" y="6350040"/>
            <a:ext cx="39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entury" panose="02040604050505020304" pitchFamily="18" charset="0"/>
              </a:rPr>
              <a:t>Danna Ximena González Rodríguez</a:t>
            </a:r>
            <a:endParaRPr lang="es-CO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2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15EE21-A1E9-3E7B-A6F0-0AE5D02D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403479" cy="69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6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497548-1911-6C42-B666-B51E856D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5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32B9CC-992A-19BD-786C-42EDD507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499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6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569FBB-ECA9-7006-5AD8-0A7F933F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6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2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B39997-AC6A-FB27-44C9-C8AF36EB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064" cy="69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218E86-06F1-AD33-024D-C0F2F6A4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0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FCBA5E-A489-D8BF-F32A-50A39C20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769" y="0"/>
            <a:ext cx="12783876" cy="69615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A2101B-6C48-48EA-A539-49929AD7DF21}"/>
              </a:ext>
            </a:extLst>
          </p:cNvPr>
          <p:cNvSpPr txBox="1"/>
          <p:nvPr/>
        </p:nvSpPr>
        <p:spPr>
          <a:xfrm>
            <a:off x="4542056" y="2157319"/>
            <a:ext cx="4239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latin typeface="Century" panose="02040604050505020304" pitchFamily="18" charset="0"/>
              </a:rPr>
              <a:t>Gracias</a:t>
            </a:r>
            <a:r>
              <a:rPr lang="es-MX" sz="4800" dirty="0"/>
              <a:t> 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4570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B13410-E018-9443-050F-1A8690501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3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38D0A1-2279-21F3-4784-C3D0CD72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4015" cy="68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7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BF21DA-12BF-D71D-3292-A3CB90BB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0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6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29956E-04A0-C990-B08A-F66744388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BA3B03-B9AF-D65E-DAFA-DA67FC17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97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5B192B-58A5-8F3C-0CD6-54A49419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0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336753-647F-B7A0-58CB-BFB8D6B5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93759" cy="69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5819-28C5-2C6E-26A3-48D9A4138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B8572-3474-71D9-8E9A-2D2762749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900891-BFC8-BA48-071B-7CC97BE7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72919" cy="69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5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Panorámica</PresentationFormat>
  <Paragraphs>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Century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Laboratorio</dc:creator>
  <cp:lastModifiedBy>Laboratorio</cp:lastModifiedBy>
  <cp:revision>2</cp:revision>
  <dcterms:created xsi:type="dcterms:W3CDTF">2025-03-17T14:34:58Z</dcterms:created>
  <dcterms:modified xsi:type="dcterms:W3CDTF">2025-03-17T14:39:37Z</dcterms:modified>
</cp:coreProperties>
</file>