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44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82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18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64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4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33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00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93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1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217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E98A-76EF-4E6A-95A0-E9C574886760}" type="datetimeFigureOut">
              <a:rPr lang="en-PH" smtClean="0"/>
              <a:t>14/08/2015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DCD-E03D-425F-87F2-40CA22E4FC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636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nderweight_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5720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underweight_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5720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601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Verdana" pitchFamily="34" charset="0"/>
              </a:rPr>
              <a:t>UNDERWEIGHT CHILDREN UNDER 7 YRS. OLD, IFUGAO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19200" y="4495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Verdana" pitchFamily="34" charset="0"/>
              </a:rPr>
              <a:t>2000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943600" y="4495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Verdana" pitchFamily="34" charset="0"/>
              </a:rPr>
              <a:t>2003</a:t>
            </a:r>
          </a:p>
        </p:txBody>
      </p:sp>
      <p:grpSp>
        <p:nvGrpSpPr>
          <p:cNvPr id="17415" name="Group 27"/>
          <p:cNvGrpSpPr>
            <a:grpSpLocks/>
          </p:cNvGrpSpPr>
          <p:nvPr/>
        </p:nvGrpSpPr>
        <p:grpSpPr bwMode="auto">
          <a:xfrm>
            <a:off x="3505200" y="3657600"/>
            <a:ext cx="1371600" cy="1033463"/>
            <a:chOff x="4788" y="3258"/>
            <a:chExt cx="876" cy="787"/>
          </a:xfrm>
        </p:grpSpPr>
        <p:grpSp>
          <p:nvGrpSpPr>
            <p:cNvPr id="17421" name="Group 28"/>
            <p:cNvGrpSpPr>
              <a:grpSpLocks/>
            </p:cNvGrpSpPr>
            <p:nvPr/>
          </p:nvGrpSpPr>
          <p:grpSpPr bwMode="auto">
            <a:xfrm>
              <a:off x="4848" y="3408"/>
              <a:ext cx="816" cy="637"/>
              <a:chOff x="4800" y="3336"/>
              <a:chExt cx="816" cy="637"/>
            </a:xfrm>
          </p:grpSpPr>
          <p:sp>
            <p:nvSpPr>
              <p:cNvPr id="17423" name="Rectangle 29"/>
              <p:cNvSpPr>
                <a:spLocks noChangeArrowheads="1"/>
              </p:cNvSpPr>
              <p:nvPr/>
            </p:nvSpPr>
            <p:spPr bwMode="auto">
              <a:xfrm>
                <a:off x="4800" y="3360"/>
                <a:ext cx="144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4" name="Rectangle 30"/>
              <p:cNvSpPr>
                <a:spLocks noChangeArrowheads="1"/>
              </p:cNvSpPr>
              <p:nvPr/>
            </p:nvSpPr>
            <p:spPr bwMode="auto">
              <a:xfrm>
                <a:off x="4800" y="3474"/>
                <a:ext cx="144" cy="96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5" name="Rectangle 31"/>
              <p:cNvSpPr>
                <a:spLocks noChangeArrowheads="1"/>
              </p:cNvSpPr>
              <p:nvPr/>
            </p:nvSpPr>
            <p:spPr bwMode="auto">
              <a:xfrm>
                <a:off x="4800" y="3588"/>
                <a:ext cx="144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6" name="Rectangle 32"/>
              <p:cNvSpPr>
                <a:spLocks noChangeArrowheads="1"/>
              </p:cNvSpPr>
              <p:nvPr/>
            </p:nvSpPr>
            <p:spPr bwMode="auto">
              <a:xfrm>
                <a:off x="4800" y="3702"/>
                <a:ext cx="144" cy="96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7" name="Rectangle 33"/>
              <p:cNvSpPr>
                <a:spLocks noChangeArrowheads="1"/>
              </p:cNvSpPr>
              <p:nvPr/>
            </p:nvSpPr>
            <p:spPr bwMode="auto">
              <a:xfrm>
                <a:off x="4800" y="3816"/>
                <a:ext cx="144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8" name="Text Box 34"/>
              <p:cNvSpPr txBox="1">
                <a:spLocks noChangeArrowheads="1"/>
              </p:cNvSpPr>
              <p:nvPr/>
            </p:nvSpPr>
            <p:spPr bwMode="auto">
              <a:xfrm>
                <a:off x="4932" y="3336"/>
                <a:ext cx="456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b="1"/>
                  <a:t>0 - 49</a:t>
                </a:r>
              </a:p>
            </p:txBody>
          </p:sp>
          <p:sp>
            <p:nvSpPr>
              <p:cNvPr id="17429" name="Text Box 35"/>
              <p:cNvSpPr txBox="1">
                <a:spLocks noChangeArrowheads="1"/>
              </p:cNvSpPr>
              <p:nvPr/>
            </p:nvSpPr>
            <p:spPr bwMode="auto">
              <a:xfrm>
                <a:off x="4932" y="3444"/>
                <a:ext cx="456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b="1"/>
                  <a:t>50 - 99</a:t>
                </a:r>
              </a:p>
            </p:txBody>
          </p:sp>
          <p:sp>
            <p:nvSpPr>
              <p:cNvPr id="17430" name="Text Box 36"/>
              <p:cNvSpPr txBox="1">
                <a:spLocks noChangeArrowheads="1"/>
              </p:cNvSpPr>
              <p:nvPr/>
            </p:nvSpPr>
            <p:spPr bwMode="auto">
              <a:xfrm>
                <a:off x="4932" y="3558"/>
                <a:ext cx="582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b="1"/>
                  <a:t>100 - 149</a:t>
                </a:r>
              </a:p>
            </p:txBody>
          </p:sp>
          <p:sp>
            <p:nvSpPr>
              <p:cNvPr id="17431" name="Text Box 37"/>
              <p:cNvSpPr txBox="1">
                <a:spLocks noChangeArrowheads="1"/>
              </p:cNvSpPr>
              <p:nvPr/>
            </p:nvSpPr>
            <p:spPr bwMode="auto">
              <a:xfrm>
                <a:off x="4932" y="3672"/>
                <a:ext cx="536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b="1"/>
                  <a:t>150 - 199</a:t>
                </a:r>
              </a:p>
            </p:txBody>
          </p:sp>
          <p:sp>
            <p:nvSpPr>
              <p:cNvPr id="17432" name="Text Box 38"/>
              <p:cNvSpPr txBox="1">
                <a:spLocks noChangeArrowheads="1"/>
              </p:cNvSpPr>
              <p:nvPr/>
            </p:nvSpPr>
            <p:spPr bwMode="auto">
              <a:xfrm>
                <a:off x="4932" y="3787"/>
                <a:ext cx="684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b="1"/>
                  <a:t>200 and above</a:t>
                </a:r>
              </a:p>
            </p:txBody>
          </p:sp>
        </p:grpSp>
        <p:sp>
          <p:nvSpPr>
            <p:cNvPr id="17422" name="Text Box 39"/>
            <p:cNvSpPr txBox="1">
              <a:spLocks noChangeArrowheads="1"/>
            </p:cNvSpPr>
            <p:nvPr/>
          </p:nvSpPr>
          <p:spPr bwMode="auto">
            <a:xfrm>
              <a:off x="4788" y="3258"/>
              <a:ext cx="828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INDEX VALUES</a:t>
              </a:r>
            </a:p>
          </p:txBody>
        </p:sp>
      </p:grpSp>
      <p:pic>
        <p:nvPicPr>
          <p:cNvPr id="17416" name="Picture 43" descr="N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6175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84"/>
          <p:cNvSpPr txBox="1">
            <a:spLocks noChangeArrowheads="1"/>
          </p:cNvSpPr>
          <p:nvPr/>
        </p:nvSpPr>
        <p:spPr bwMode="auto">
          <a:xfrm>
            <a:off x="2895600" y="4724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b="1"/>
              <a:t>PROVINCIAL INDEX = 100</a:t>
            </a:r>
          </a:p>
        </p:txBody>
      </p:sp>
      <p:sp>
        <p:nvSpPr>
          <p:cNvPr id="17418" name="Text Box 85"/>
          <p:cNvSpPr txBox="1">
            <a:spLocks noChangeArrowheads="1"/>
          </p:cNvSpPr>
          <p:nvPr/>
        </p:nvSpPr>
        <p:spPr bwMode="auto">
          <a:xfrm>
            <a:off x="1057275" y="3876675"/>
            <a:ext cx="838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>
                <a:solidFill>
                  <a:schemeClr val="bg1"/>
                </a:solidFill>
                <a:latin typeface="Arial Narrow" pitchFamily="34" charset="0"/>
              </a:rPr>
              <a:t>KIANGAN</a:t>
            </a:r>
          </a:p>
        </p:txBody>
      </p:sp>
      <p:sp>
        <p:nvSpPr>
          <p:cNvPr id="17419" name="Text Box 86"/>
          <p:cNvSpPr txBox="1">
            <a:spLocks noChangeArrowheads="1"/>
          </p:cNvSpPr>
          <p:nvPr/>
        </p:nvSpPr>
        <p:spPr bwMode="auto">
          <a:xfrm>
            <a:off x="5619750" y="3871913"/>
            <a:ext cx="838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800">
                <a:solidFill>
                  <a:schemeClr val="bg1"/>
                </a:solidFill>
                <a:latin typeface="Arial Narrow" pitchFamily="34" charset="0"/>
              </a:rPr>
              <a:t>KIANGAN</a:t>
            </a:r>
          </a:p>
        </p:txBody>
      </p:sp>
      <p:sp>
        <p:nvSpPr>
          <p:cNvPr id="17420" name="Text Box 87"/>
          <p:cNvSpPr txBox="1">
            <a:spLocks noChangeArrowheads="1"/>
          </p:cNvSpPr>
          <p:nvPr/>
        </p:nvSpPr>
        <p:spPr bwMode="auto">
          <a:xfrm>
            <a:off x="7905750" y="2438400"/>
            <a:ext cx="838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>
                <a:solidFill>
                  <a:schemeClr val="bg1"/>
                </a:solidFill>
                <a:latin typeface="Arial Narrow" pitchFamily="34" charset="0"/>
              </a:rPr>
              <a:t>POTIA</a:t>
            </a:r>
          </a:p>
        </p:txBody>
      </p:sp>
    </p:spTree>
    <p:extLst>
      <p:ext uri="{BB962C8B-B14F-4D97-AF65-F5344CB8AC3E}">
        <p14:creationId xmlns:p14="http://schemas.microsoft.com/office/powerpoint/2010/main" val="17702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CAF-WS-7</dc:creator>
  <cp:lastModifiedBy>CAF-WS-7</cp:lastModifiedBy>
  <cp:revision>2</cp:revision>
  <dcterms:created xsi:type="dcterms:W3CDTF">2015-08-14T03:11:49Z</dcterms:created>
  <dcterms:modified xsi:type="dcterms:W3CDTF">2015-08-14T03:25:07Z</dcterms:modified>
</cp:coreProperties>
</file>