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3"/>
  </p:notesMasterIdLst>
  <p:handoutMasterIdLst>
    <p:handoutMasterId r:id="rId24"/>
  </p:handoutMasterIdLst>
  <p:sldIdLst>
    <p:sldId id="318" r:id="rId2"/>
    <p:sldId id="319" r:id="rId3"/>
    <p:sldId id="293" r:id="rId4"/>
    <p:sldId id="299" r:id="rId5"/>
    <p:sldId id="294" r:id="rId6"/>
    <p:sldId id="301" r:id="rId7"/>
    <p:sldId id="295" r:id="rId8"/>
    <p:sldId id="311" r:id="rId9"/>
    <p:sldId id="313" r:id="rId10"/>
    <p:sldId id="322" r:id="rId11"/>
    <p:sldId id="296" r:id="rId12"/>
    <p:sldId id="303" r:id="rId13"/>
    <p:sldId id="308" r:id="rId14"/>
    <p:sldId id="297" r:id="rId15"/>
    <p:sldId id="304" r:id="rId16"/>
    <p:sldId id="329" r:id="rId17"/>
    <p:sldId id="330" r:id="rId18"/>
    <p:sldId id="305" r:id="rId19"/>
    <p:sldId id="310" r:id="rId20"/>
    <p:sldId id="328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0000"/>
    <a:srgbClr val="B90B20"/>
    <a:srgbClr val="800000"/>
    <a:srgbClr val="330000"/>
    <a:srgbClr val="FFFF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 autoAdjust="0"/>
    <p:restoredTop sz="94715"/>
  </p:normalViewPr>
  <p:slideViewPr>
    <p:cSldViewPr snapToGrid="0" snapToObjects="1">
      <p:cViewPr varScale="1">
        <p:scale>
          <a:sx n="68" d="100"/>
          <a:sy n="68" d="100"/>
        </p:scale>
        <p:origin x="5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9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1-4229-9778-7ACFABD243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51-4229-9778-7ACFABD243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51-4229-9778-7ACFABD24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601536"/>
        <c:axId val="113636096"/>
      </c:barChart>
      <c:catAx>
        <c:axId val="11360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636096"/>
        <c:crosses val="autoZero"/>
        <c:auto val="1"/>
        <c:lblAlgn val="ctr"/>
        <c:lblOffset val="100"/>
        <c:noMultiLvlLbl val="0"/>
      </c:catAx>
      <c:valAx>
        <c:axId val="1136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60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13624685803203"/>
          <c:y val="0.15504800518981304"/>
          <c:w val="0.54594620116929804"/>
          <c:h val="0.7642618289581711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BAAD-4C3A-B6FC-C60EA914A7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AD-4C3A-B6FC-C60EA914A7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AAD-4C3A-B6FC-C60EA914A7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AD-4C3A-B6FC-C60EA914A7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AD-4C3A-B6FC-C60EA914A7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6C6A2-6B64-4D9D-B945-7848FB67131A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02FF-C176-4AA9-AFFA-3EFDC79F7F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14E63-7882-42D2-8270-AC04DA40FA3A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98503-EB27-441B-BBEA-46D7032672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44002" y="6329304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  <p:pic>
        <p:nvPicPr>
          <p:cNvPr id="3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44002" y="6228636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  <p:sp>
        <p:nvSpPr>
          <p:cNvPr id="3" name="等腰三角形 2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44002" y="6320915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53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solidFill>
          <a:schemeClr val="accent2">
            <a:lumMod val="5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5613" y="6320915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9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6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44002" y="6178302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417095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93558" y="133741"/>
            <a:ext cx="11598442" cy="59716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44002" y="6320915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39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6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44002" y="6329304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7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44002" y="6329304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  <p:pic>
        <p:nvPicPr>
          <p:cNvPr id="5" name="Picture 2" descr="https://raw.githubusercontent.com/sunlggggg/watcher-view/master/src/main/resources/static/watcher/assets/img/logo-black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44002" y="6320915"/>
            <a:ext cx="4927104" cy="532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5" r:id="rId3"/>
    <p:sldLayoutId id="2147483688" r:id="rId4"/>
    <p:sldLayoutId id="2147483684" r:id="rId5"/>
    <p:sldLayoutId id="2147483687" r:id="rId6"/>
    <p:sldLayoutId id="2147483664" r:id="rId7"/>
    <p:sldLayoutId id="2147483663" r:id="rId8"/>
    <p:sldLayoutId id="214748366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44002" y="705792"/>
            <a:ext cx="4676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国服 计算机专业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50656" y="1638389"/>
            <a:ext cx="5262979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毕业论文答辩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14914" y="284798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防火墙日志分析系统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0656" y="3462014"/>
            <a:ext cx="526297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指导老师：刘雪娇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               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答辩人：孙立钢</a:t>
            </a:r>
          </a:p>
        </p:txBody>
      </p:sp>
    </p:spTree>
    <p:extLst>
      <p:ext uri="{BB962C8B-B14F-4D97-AF65-F5344CB8AC3E}">
        <p14:creationId xmlns:p14="http://schemas.microsoft.com/office/powerpoint/2010/main" val="17218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32" name="矩形 31"/>
          <p:cNvSpPr/>
          <p:nvPr/>
        </p:nvSpPr>
        <p:spPr>
          <a:xfrm>
            <a:off x="9339179" y="30892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8152519" y="3633537"/>
            <a:ext cx="321798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902887" y="1893983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8213258"/>
              </p:ext>
            </p:extLst>
          </p:nvPr>
        </p:nvGraphicFramePr>
        <p:xfrm>
          <a:off x="466300" y="978449"/>
          <a:ext cx="6871760" cy="457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1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6513" y="3020091"/>
            <a:ext cx="4633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FOUR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4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实现细节</a:t>
            </a:r>
          </a:p>
        </p:txBody>
      </p:sp>
    </p:spTree>
    <p:extLst>
      <p:ext uri="{BB962C8B-B14F-4D97-AF65-F5344CB8AC3E}">
        <p14:creationId xmlns:p14="http://schemas.microsoft.com/office/powerpoint/2010/main" val="145057863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实现细节</a:t>
            </a:r>
          </a:p>
        </p:txBody>
      </p:sp>
      <p:sp>
        <p:nvSpPr>
          <p:cNvPr id="35" name="矩形 34"/>
          <p:cNvSpPr/>
          <p:nvPr/>
        </p:nvSpPr>
        <p:spPr>
          <a:xfrm>
            <a:off x="872709" y="102981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权限控制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JWT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85405" y="1901486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34861" y="2095130"/>
            <a:ext cx="3531920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JWT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分析讨论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/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/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807677" y="1507494"/>
            <a:ext cx="6576646" cy="3692512"/>
            <a:chOff x="2807677" y="1507494"/>
            <a:chExt cx="6576646" cy="369251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677" y="1507494"/>
              <a:ext cx="6576646" cy="369251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807677" y="1507494"/>
              <a:ext cx="6576646" cy="3692512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334871" y="205457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334871" y="2669550"/>
            <a:ext cx="55977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41515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8299" y="3020091"/>
            <a:ext cx="4229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FIVE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4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成功展示</a:t>
            </a:r>
          </a:p>
        </p:txBody>
      </p:sp>
    </p:spTree>
    <p:extLst>
      <p:ext uri="{BB962C8B-B14F-4D97-AF65-F5344CB8AC3E}">
        <p14:creationId xmlns:p14="http://schemas.microsoft.com/office/powerpoint/2010/main" val="964011617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成功展示</a:t>
            </a:r>
          </a:p>
        </p:txBody>
      </p:sp>
      <p:pic>
        <p:nvPicPr>
          <p:cNvPr id="1024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553" y="907880"/>
            <a:ext cx="5765800" cy="26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5759" y="907880"/>
            <a:ext cx="5765800" cy="26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9401" y="3788833"/>
            <a:ext cx="8227903" cy="242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标注 12"/>
          <p:cNvSpPr/>
          <p:nvPr/>
        </p:nvSpPr>
        <p:spPr>
          <a:xfrm>
            <a:off x="10922259" y="4545367"/>
            <a:ext cx="1091953" cy="834501"/>
          </a:xfrm>
          <a:prstGeom prst="wedgeRoundRectCallout">
            <a:avLst>
              <a:gd name="adj1" fmla="val -156782"/>
              <a:gd name="adj2" fmla="val -53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正常登录后携带的</a:t>
            </a:r>
            <a:r>
              <a:rPr lang="en-US" altLang="zh-CN" sz="1200" dirty="0"/>
              <a:t>TOKEN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946495" y="4345662"/>
            <a:ext cx="8265814" cy="19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成功展示</a:t>
            </a:r>
          </a:p>
        </p:txBody>
      </p:sp>
      <p:pic>
        <p:nvPicPr>
          <p:cNvPr id="3891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042" y="850742"/>
            <a:ext cx="9751364" cy="45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6"/>
          <p:cNvSpPr/>
          <p:nvPr/>
        </p:nvSpPr>
        <p:spPr>
          <a:xfrm>
            <a:off x="10759736" y="1646808"/>
            <a:ext cx="1109709" cy="861134"/>
          </a:xfrm>
          <a:prstGeom prst="wedgeRoundRectCallout">
            <a:avLst>
              <a:gd name="adj1" fmla="val -335621"/>
              <a:gd name="adj2" fmla="val 38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模拟的</a:t>
            </a:r>
            <a:r>
              <a:rPr lang="en-US" altLang="zh-CN" sz="1200" dirty="0"/>
              <a:t>DOS</a:t>
            </a:r>
            <a:r>
              <a:rPr lang="zh-CN" altLang="en-US" sz="1200" dirty="0"/>
              <a:t>攻击</a:t>
            </a:r>
          </a:p>
        </p:txBody>
      </p:sp>
    </p:spTree>
    <p:extLst>
      <p:ext uri="{BB962C8B-B14F-4D97-AF65-F5344CB8AC3E}">
        <p14:creationId xmlns:p14="http://schemas.microsoft.com/office/powerpoint/2010/main" val="2166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pic>
        <p:nvPicPr>
          <p:cNvPr id="3993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781" y="1005912"/>
            <a:ext cx="9316358" cy="433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6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SIX 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4" name="折角形 3"/>
          <p:cNvSpPr/>
          <p:nvPr/>
        </p:nvSpPr>
        <p:spPr>
          <a:xfrm>
            <a:off x="742042" y="1354015"/>
            <a:ext cx="3091404" cy="480004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593073" y="1354015"/>
            <a:ext cx="3091404" cy="4800042"/>
          </a:xfrm>
          <a:prstGeom prst="foldedCorne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8444103" y="1354015"/>
            <a:ext cx="3091404" cy="480004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2081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9" name="矩形 8"/>
          <p:cNvSpPr/>
          <p:nvPr/>
        </p:nvSpPr>
        <p:spPr>
          <a:xfrm>
            <a:off x="5123112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10" name="矩形 9"/>
          <p:cNvSpPr/>
          <p:nvPr/>
        </p:nvSpPr>
        <p:spPr>
          <a:xfrm>
            <a:off x="8974142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11" name="矩形 10"/>
          <p:cNvSpPr/>
          <p:nvPr/>
        </p:nvSpPr>
        <p:spPr>
          <a:xfrm>
            <a:off x="1559370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401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61431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1107509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4958540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8809570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3601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SIX  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3426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[2]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[3]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[4]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[5]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[6]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[7]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[8]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[9]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[10]</a:t>
            </a:r>
            <a:r>
              <a:rPr lang="zh-CN" altLang="en-US" sz="1200" u="none" dirty="0"/>
              <a:t> 作者名称．参考文献名称．该文献出版社．出版日期．</a:t>
            </a:r>
          </a:p>
        </p:txBody>
      </p:sp>
      <p:sp>
        <p:nvSpPr>
          <p:cNvPr id="4" name="矩形 3"/>
          <p:cNvSpPr/>
          <p:nvPr/>
        </p:nvSpPr>
        <p:spPr>
          <a:xfrm>
            <a:off x="6525322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[16]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[17]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[18]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[19]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</p:txBody>
      </p:sp>
    </p:spTree>
    <p:extLst>
      <p:ext uri="{BB962C8B-B14F-4D97-AF65-F5344CB8AC3E}">
        <p14:creationId xmlns:p14="http://schemas.microsoft.com/office/powerpoint/2010/main" val="37617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9390" y="1666874"/>
            <a:ext cx="299312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9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06513" y="705991"/>
            <a:ext cx="4337755" cy="830997"/>
            <a:chOff x="1301045" y="1233616"/>
            <a:chExt cx="433775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2229545" y="1359988"/>
              <a:ext cx="3409255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ONE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选题背景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1045" y="1233616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01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06513" y="1558619"/>
            <a:ext cx="4337755" cy="830997"/>
            <a:chOff x="1301045" y="1954951"/>
            <a:chExt cx="4337755" cy="830997"/>
          </a:xfrm>
        </p:grpSpPr>
        <p:sp>
          <p:nvSpPr>
            <p:cNvPr id="6" name="文本框 5"/>
            <p:cNvSpPr txBox="1"/>
            <p:nvPr/>
          </p:nvSpPr>
          <p:spPr>
            <a:xfrm>
              <a:off x="2229545" y="2081323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TWO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相关技术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1045" y="1954951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02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6513" y="2389616"/>
            <a:ext cx="4337755" cy="830997"/>
            <a:chOff x="1301045" y="2676288"/>
            <a:chExt cx="4337755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2229545" y="2802660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THREE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分析手段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1045" y="267628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03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6513" y="3263875"/>
            <a:ext cx="4337755" cy="830997"/>
            <a:chOff x="1301045" y="3397624"/>
            <a:chExt cx="4337755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2229545" y="3523996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FOUR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实现细节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1045" y="3397624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04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6513" y="4116503"/>
            <a:ext cx="4337755" cy="830997"/>
            <a:chOff x="1301045" y="4118960"/>
            <a:chExt cx="4337755" cy="830997"/>
          </a:xfrm>
        </p:grpSpPr>
        <p:sp>
          <p:nvSpPr>
            <p:cNvPr id="12" name="文本框 11"/>
            <p:cNvSpPr txBox="1"/>
            <p:nvPr/>
          </p:nvSpPr>
          <p:spPr>
            <a:xfrm>
              <a:off x="2229545" y="4245332"/>
              <a:ext cx="3409255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FIVE  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成功展示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1045" y="4118960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05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1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0930" y="70579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感谢聆听！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09968" y="1638389"/>
            <a:ext cx="5144358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4913" y="284798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防火墙日志分析系统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0656" y="3462014"/>
            <a:ext cx="526297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指导老师：刘雪娇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              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答辩人：孙立钢</a:t>
            </a:r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5400" y="3020091"/>
            <a:ext cx="4335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ONE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704000874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43A320-BA19-41BF-9C41-514A197E8424}"/>
              </a:ext>
            </a:extLst>
          </p:cNvPr>
          <p:cNvSpPr/>
          <p:nvPr/>
        </p:nvSpPr>
        <p:spPr>
          <a:xfrm>
            <a:off x="957871" y="1180056"/>
            <a:ext cx="8959853" cy="4943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DCF03C-F122-4995-817A-D1D365232B0E}"/>
              </a:ext>
            </a:extLst>
          </p:cNvPr>
          <p:cNvSpPr/>
          <p:nvPr/>
        </p:nvSpPr>
        <p:spPr>
          <a:xfrm>
            <a:off x="1547861" y="1460335"/>
            <a:ext cx="2709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rgbClr val="0D0D0D"/>
                </a:solidFill>
                <a:ea typeface="微软雅黑" charset="0"/>
              </a:rPr>
              <a:t>防火墙日志的特点</a:t>
            </a: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3195F56D-7541-4404-B463-DF6F9A6DE995}"/>
              </a:ext>
            </a:extLst>
          </p:cNvPr>
          <p:cNvSpPr txBox="1"/>
          <p:nvPr/>
        </p:nvSpPr>
        <p:spPr>
          <a:xfrm>
            <a:off x="1676274" y="2599310"/>
            <a:ext cx="3933885" cy="110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日志量大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日志离散，日志之间联系并不紧密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8799" y="3020091"/>
            <a:ext cx="4328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TWO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4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3660409851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1FE021F-0C96-4A31-9DAD-3BC843D83BD3}"/>
              </a:ext>
            </a:extLst>
          </p:cNvPr>
          <p:cNvGrpSpPr/>
          <p:nvPr/>
        </p:nvGrpSpPr>
        <p:grpSpPr>
          <a:xfrm>
            <a:off x="928466" y="1093763"/>
            <a:ext cx="3995222" cy="1368083"/>
            <a:chOff x="928466" y="1093763"/>
            <a:chExt cx="3995222" cy="136808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53588A9-ADBB-4A0F-959D-824F895491F1}"/>
                </a:ext>
              </a:extLst>
            </p:cNvPr>
            <p:cNvGrpSpPr/>
            <p:nvPr/>
          </p:nvGrpSpPr>
          <p:grpSpPr>
            <a:xfrm>
              <a:off x="928466" y="1093763"/>
              <a:ext cx="3995222" cy="1368083"/>
              <a:chOff x="5936566" y="1266092"/>
              <a:chExt cx="2505316" cy="136808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35F849F-13FE-412D-9F2C-38DB3628F434}"/>
                  </a:ext>
                </a:extLst>
              </p:cNvPr>
              <p:cNvSpPr/>
              <p:nvPr/>
            </p:nvSpPr>
            <p:spPr>
              <a:xfrm>
                <a:off x="5936566" y="1266092"/>
                <a:ext cx="2505316" cy="13680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5017981-03F6-468F-9E00-F6C8381FBAC9}"/>
                  </a:ext>
                </a:extLst>
              </p:cNvPr>
              <p:cNvSpPr/>
              <p:nvPr/>
            </p:nvSpPr>
            <p:spPr>
              <a:xfrm>
                <a:off x="6141402" y="1741902"/>
                <a:ext cx="839550" cy="41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正则表达式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A0D9606-1E76-4C7B-B52F-933D0DF324BE}"/>
                </a:ext>
              </a:extLst>
            </p:cNvPr>
            <p:cNvSpPr/>
            <p:nvPr/>
          </p:nvSpPr>
          <p:spPr>
            <a:xfrm>
              <a:off x="3066757" y="1463040"/>
              <a:ext cx="1659987" cy="6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解析日志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BE0CCD-FFCE-4BDD-BC11-7C0B91787A5E}"/>
              </a:ext>
            </a:extLst>
          </p:cNvPr>
          <p:cNvGrpSpPr/>
          <p:nvPr/>
        </p:nvGrpSpPr>
        <p:grpSpPr>
          <a:xfrm>
            <a:off x="5821678" y="1116622"/>
            <a:ext cx="3995222" cy="1368083"/>
            <a:chOff x="928466" y="1093763"/>
            <a:chExt cx="3995222" cy="136808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B32FAC2-E987-4C9D-B333-AA677F69BCED}"/>
                </a:ext>
              </a:extLst>
            </p:cNvPr>
            <p:cNvGrpSpPr/>
            <p:nvPr/>
          </p:nvGrpSpPr>
          <p:grpSpPr>
            <a:xfrm>
              <a:off x="928466" y="1093763"/>
              <a:ext cx="3995222" cy="1368083"/>
              <a:chOff x="5936566" y="1266092"/>
              <a:chExt cx="2505316" cy="1368083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150A9A5-63B9-4A9E-A691-0BEFB39F8A62}"/>
                  </a:ext>
                </a:extLst>
              </p:cNvPr>
              <p:cNvSpPr/>
              <p:nvPr/>
            </p:nvSpPr>
            <p:spPr>
              <a:xfrm>
                <a:off x="5936566" y="1266092"/>
                <a:ext cx="2505316" cy="13680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E90467B-A756-4B24-875C-38A58890FF6F}"/>
                  </a:ext>
                </a:extLst>
              </p:cNvPr>
              <p:cNvSpPr/>
              <p:nvPr/>
            </p:nvSpPr>
            <p:spPr>
              <a:xfrm>
                <a:off x="6109236" y="1741902"/>
                <a:ext cx="903883" cy="41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Apriori 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算法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F878474-A477-4BB4-853F-8F5F1F89D8BD}"/>
                </a:ext>
              </a:extLst>
            </p:cNvPr>
            <p:cNvSpPr/>
            <p:nvPr/>
          </p:nvSpPr>
          <p:spPr>
            <a:xfrm>
              <a:off x="3066757" y="1463040"/>
              <a:ext cx="1659987" cy="6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挖掘日志之间的关联关系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90D13E1-5D0A-4A5B-A182-C1C45CB3846B}"/>
              </a:ext>
            </a:extLst>
          </p:cNvPr>
          <p:cNvGrpSpPr/>
          <p:nvPr/>
        </p:nvGrpSpPr>
        <p:grpSpPr>
          <a:xfrm>
            <a:off x="897991" y="2937656"/>
            <a:ext cx="3995222" cy="1368083"/>
            <a:chOff x="928466" y="1093763"/>
            <a:chExt cx="3995222" cy="1368083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0A1102A-0938-485E-A78B-300C04D571B8}"/>
                </a:ext>
              </a:extLst>
            </p:cNvPr>
            <p:cNvGrpSpPr/>
            <p:nvPr/>
          </p:nvGrpSpPr>
          <p:grpSpPr>
            <a:xfrm>
              <a:off x="928466" y="1093763"/>
              <a:ext cx="3995222" cy="1368083"/>
              <a:chOff x="5936566" y="1266092"/>
              <a:chExt cx="2505316" cy="1368083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6AAB9AD-9FAB-4EBA-8AF5-FBC47A6AC38B}"/>
                  </a:ext>
                </a:extLst>
              </p:cNvPr>
              <p:cNvSpPr/>
              <p:nvPr/>
            </p:nvSpPr>
            <p:spPr>
              <a:xfrm>
                <a:off x="5936566" y="1266092"/>
                <a:ext cx="2505316" cy="13680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7F058A6-8C2A-472F-8408-0384DD5B0F90}"/>
                  </a:ext>
                </a:extLst>
              </p:cNvPr>
              <p:cNvSpPr/>
              <p:nvPr/>
            </p:nvSpPr>
            <p:spPr>
              <a:xfrm>
                <a:off x="6084107" y="1741902"/>
                <a:ext cx="954143" cy="412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Spring boot </a:t>
                </a: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8BE6A46-D54F-4A7D-8CBE-3737F3B8072C}"/>
                </a:ext>
              </a:extLst>
            </p:cNvPr>
            <p:cNvSpPr/>
            <p:nvPr/>
          </p:nvSpPr>
          <p:spPr>
            <a:xfrm>
              <a:off x="3066757" y="1463040"/>
              <a:ext cx="1659987" cy="6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构建应用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9418820-0D32-4937-B910-11159AFA495B}"/>
              </a:ext>
            </a:extLst>
          </p:cNvPr>
          <p:cNvGrpSpPr/>
          <p:nvPr/>
        </p:nvGrpSpPr>
        <p:grpSpPr>
          <a:xfrm>
            <a:off x="5821678" y="2975607"/>
            <a:ext cx="3995222" cy="1368083"/>
            <a:chOff x="928466" y="1093763"/>
            <a:chExt cx="3995222" cy="1368083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9AEEBB7-C7F5-45F0-B9CD-5E111855660E}"/>
                </a:ext>
              </a:extLst>
            </p:cNvPr>
            <p:cNvGrpSpPr/>
            <p:nvPr/>
          </p:nvGrpSpPr>
          <p:grpSpPr>
            <a:xfrm>
              <a:off x="928466" y="1093763"/>
              <a:ext cx="3995222" cy="1368083"/>
              <a:chOff x="5936566" y="1266092"/>
              <a:chExt cx="2505316" cy="136808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EC951E-91F9-4A60-BD91-F6F5F2F2A34B}"/>
                  </a:ext>
                </a:extLst>
              </p:cNvPr>
              <p:cNvSpPr/>
              <p:nvPr/>
            </p:nvSpPr>
            <p:spPr>
              <a:xfrm>
                <a:off x="5936566" y="1266092"/>
                <a:ext cx="2505316" cy="13680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5EAFE3D-809E-40F7-BCAA-9E940F552A4E}"/>
                  </a:ext>
                </a:extLst>
              </p:cNvPr>
              <p:cNvSpPr/>
              <p:nvPr/>
            </p:nvSpPr>
            <p:spPr>
              <a:xfrm>
                <a:off x="6151684" y="1972993"/>
                <a:ext cx="663639" cy="412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Mybatis</a:t>
                </a:r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4BB9C46-05D5-43B9-B8A3-6ACCB79204ED}"/>
                </a:ext>
              </a:extLst>
            </p:cNvPr>
            <p:cNvSpPr/>
            <p:nvPr/>
          </p:nvSpPr>
          <p:spPr>
            <a:xfrm>
              <a:off x="3066757" y="1463040"/>
              <a:ext cx="1659987" cy="6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ORM</a:t>
              </a:r>
              <a:r>
                <a:rPr lang="zh-CN" altLang="en-US" b="1" dirty="0"/>
                <a:t>框架</a:t>
              </a: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B89CF1DE-7BA6-4221-B6C7-CB0B9B615136}"/>
              </a:ext>
            </a:extLst>
          </p:cNvPr>
          <p:cNvSpPr/>
          <p:nvPr/>
        </p:nvSpPr>
        <p:spPr>
          <a:xfrm>
            <a:off x="6097034" y="3235477"/>
            <a:ext cx="134203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Hibernate 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2E0B772-7E28-4487-91E2-9F9D1EA70793}"/>
              </a:ext>
            </a:extLst>
          </p:cNvPr>
          <p:cNvGrpSpPr/>
          <p:nvPr/>
        </p:nvGrpSpPr>
        <p:grpSpPr>
          <a:xfrm>
            <a:off x="3424752" y="4834592"/>
            <a:ext cx="3995222" cy="1368083"/>
            <a:chOff x="928466" y="1093763"/>
            <a:chExt cx="3995222" cy="136808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AD0D5E0-16E2-44ED-BC70-29518B4BF3B5}"/>
                </a:ext>
              </a:extLst>
            </p:cNvPr>
            <p:cNvGrpSpPr/>
            <p:nvPr/>
          </p:nvGrpSpPr>
          <p:grpSpPr>
            <a:xfrm>
              <a:off x="928466" y="1093763"/>
              <a:ext cx="3995222" cy="1368083"/>
              <a:chOff x="5936566" y="1266092"/>
              <a:chExt cx="2505316" cy="1368083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72DA0F0-2DAF-4BAE-B8B7-2222D3735921}"/>
                  </a:ext>
                </a:extLst>
              </p:cNvPr>
              <p:cNvSpPr/>
              <p:nvPr/>
            </p:nvSpPr>
            <p:spPr>
              <a:xfrm>
                <a:off x="5936566" y="1266092"/>
                <a:ext cx="2505316" cy="13680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F46855-C99A-4631-88CF-DDAB8DE92096}"/>
                  </a:ext>
                </a:extLst>
              </p:cNvPr>
              <p:cNvSpPr/>
              <p:nvPr/>
            </p:nvSpPr>
            <p:spPr>
              <a:xfrm>
                <a:off x="6302482" y="1817433"/>
                <a:ext cx="450534" cy="412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C3.js</a:t>
                </a:r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9B1F827-CABB-4F71-8852-7A5A9E1E5A69}"/>
                </a:ext>
              </a:extLst>
            </p:cNvPr>
            <p:cNvSpPr/>
            <p:nvPr/>
          </p:nvSpPr>
          <p:spPr>
            <a:xfrm>
              <a:off x="3066757" y="1463040"/>
              <a:ext cx="1659987" cy="675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前端展示</a:t>
              </a: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D345AF56-FE0C-4D4F-AACC-59F0846DBF26}"/>
              </a:ext>
            </a:extLst>
          </p:cNvPr>
          <p:cNvSpPr/>
          <p:nvPr/>
        </p:nvSpPr>
        <p:spPr>
          <a:xfrm>
            <a:off x="3937520" y="4974548"/>
            <a:ext cx="986168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Echarts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16E92E-6DC8-45AF-9B2E-DF02C42613C8}"/>
              </a:ext>
            </a:extLst>
          </p:cNvPr>
          <p:cNvSpPr/>
          <p:nvPr/>
        </p:nvSpPr>
        <p:spPr>
          <a:xfrm>
            <a:off x="3814890" y="5672747"/>
            <a:ext cx="123142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9172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577" y="3020091"/>
            <a:ext cx="47788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THREE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2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分析方法</a:t>
            </a:r>
          </a:p>
        </p:txBody>
      </p:sp>
    </p:spTree>
    <p:extLst>
      <p:ext uri="{BB962C8B-B14F-4D97-AF65-F5344CB8AC3E}">
        <p14:creationId xmlns:p14="http://schemas.microsoft.com/office/powerpoint/2010/main" val="3105247977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295AA8-3984-4A7F-8BF1-806358F1C30D}"/>
              </a:ext>
            </a:extLst>
          </p:cNvPr>
          <p:cNvSpPr/>
          <p:nvPr/>
        </p:nvSpPr>
        <p:spPr>
          <a:xfrm>
            <a:off x="858128" y="1448972"/>
            <a:ext cx="10663311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196488-69D5-4D80-AA05-B895EFC1F7FB}"/>
              </a:ext>
            </a:extLst>
          </p:cNvPr>
          <p:cNvSpPr txBox="1"/>
          <p:nvPr/>
        </p:nvSpPr>
        <p:spPr>
          <a:xfrm>
            <a:off x="1477108" y="174439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流量统计</a:t>
            </a:r>
          </a:p>
        </p:txBody>
      </p:sp>
    </p:spTree>
    <p:extLst>
      <p:ext uri="{BB962C8B-B14F-4D97-AF65-F5344CB8AC3E}">
        <p14:creationId xmlns:p14="http://schemas.microsoft.com/office/powerpoint/2010/main" val="39511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graphicFrame>
        <p:nvGraphicFramePr>
          <p:cNvPr id="31" name="图表 30"/>
          <p:cNvGraphicFramePr/>
          <p:nvPr>
            <p:extLst>
              <p:ext uri="{D42A27DB-BD31-4B8C-83A1-F6EECF244321}">
                <p14:modId xmlns:p14="http://schemas.microsoft.com/office/powerpoint/2010/main" val="861543921"/>
              </p:ext>
            </p:extLst>
          </p:nvPr>
        </p:nvGraphicFramePr>
        <p:xfrm>
          <a:off x="4441092" y="1301261"/>
          <a:ext cx="7375770" cy="418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文本框 8"/>
          <p:cNvSpPr txBox="1"/>
          <p:nvPr/>
        </p:nvSpPr>
        <p:spPr>
          <a:xfrm>
            <a:off x="460687" y="2678253"/>
            <a:ext cx="321798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460687" y="1759512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3786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</TotalTime>
  <Words>865</Words>
  <Application>Microsoft Office PowerPoint</Application>
  <PresentationFormat>宽屏</PresentationFormat>
  <Paragraphs>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sunlggggg</cp:lastModifiedBy>
  <cp:revision>385</cp:revision>
  <dcterms:created xsi:type="dcterms:W3CDTF">2015-08-18T02:51:41Z</dcterms:created>
  <dcterms:modified xsi:type="dcterms:W3CDTF">2018-04-11T12:31:24Z</dcterms:modified>
  <cp:category/>
</cp:coreProperties>
</file>