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/>
    <p:restoredTop sz="94705"/>
  </p:normalViewPr>
  <p:slideViewPr>
    <p:cSldViewPr snapToGrid="0" snapToObjects="1">
      <p:cViewPr varScale="1">
        <p:scale>
          <a:sx n="67" d="100"/>
          <a:sy n="67" d="100"/>
        </p:scale>
        <p:origin x="7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/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/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170" indent="-9017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4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2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0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352550"/>
            <a:ext cx="5031709" cy="633730"/>
          </a:xfrm>
        </p:spPr>
        <p:txBody>
          <a:bodyPr/>
          <a:lstStyle/>
          <a:p>
            <a:r>
              <a:rPr lang="" altLang="en-US" sz="3600" dirty="0">
                <a:solidFill>
                  <a:schemeClr val="tx1"/>
                </a:solidFill>
              </a:rPr>
              <a:t>Project Title</a:t>
            </a:r>
            <a:br>
              <a:rPr lang="" altLang="en-US" sz="3600" dirty="0">
                <a:solidFill>
                  <a:schemeClr val="tx1"/>
                </a:solidFill>
              </a:rPr>
            </a:br>
            <a:r>
              <a:rPr lang="" altLang="en-US" sz="2000" dirty="0">
                <a:solidFill>
                  <a:schemeClr val="tx1"/>
                </a:solidFill>
              </a:rPr>
              <a:t>Project Subtitle</a:t>
            </a:r>
            <a:endParaRPr lang="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" altLang="en-US" dirty="0"/>
              <a:t>DEPARTMENT OF COMPUTER SCIENCE</a:t>
            </a:r>
          </a:p>
        </p:txBody>
      </p:sp>
      <p:sp>
        <p:nvSpPr>
          <p:cNvPr id="3" name="Title 10"/>
          <p:cNvSpPr>
            <a:spLocks noGrp="1"/>
          </p:cNvSpPr>
          <p:nvPr/>
        </p:nvSpPr>
        <p:spPr>
          <a:xfrm>
            <a:off x="227965" y="806450"/>
            <a:ext cx="5071745" cy="482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800" dirty="0">
                <a:solidFill>
                  <a:schemeClr val="bg1"/>
                </a:solidFill>
              </a:rPr>
              <a:t>COMP</a:t>
            </a:r>
            <a:r>
              <a:rPr lang="en-GB" altLang="en-US" sz="1800" dirty="0">
                <a:solidFill>
                  <a:schemeClr val="bg1"/>
                </a:solidFill>
              </a:rPr>
              <a:t> CODE, YEAR </a:t>
            </a:r>
            <a:r>
              <a:rPr lang="en-GB" altLang="en-US" sz="1800">
                <a:solidFill>
                  <a:schemeClr val="bg1"/>
                </a:solidFill>
              </a:rPr>
              <a:t>(2021-2022)</a:t>
            </a:r>
            <a:endParaRPr lang="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10"/>
          <p:cNvSpPr>
            <a:spLocks noGrp="1"/>
          </p:cNvSpPr>
          <p:nvPr/>
        </p:nvSpPr>
        <p:spPr>
          <a:xfrm>
            <a:off x="552822" y="2573469"/>
            <a:ext cx="7886700" cy="482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GB" altLang="en-US" sz="2800" dirty="0">
                <a:solidFill>
                  <a:schemeClr val="tx1"/>
                </a:solidFill>
              </a:rPr>
              <a:t>By Student Name,</a:t>
            </a:r>
          </a:p>
          <a:p>
            <a:r>
              <a:rPr lang="en-GB" altLang="en-US" sz="1800" dirty="0">
                <a:solidFill>
                  <a:schemeClr val="tx1"/>
                </a:solidFill>
              </a:rPr>
              <a:t>Email address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11"/>
          <p:cNvSpPr>
            <a:spLocks noGrp="1"/>
          </p:cNvSpPr>
          <p:nvPr/>
        </p:nvSpPr>
        <p:spPr>
          <a:xfrm>
            <a:off x="552822" y="3380470"/>
            <a:ext cx="8006715" cy="5518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Client: </a:t>
            </a:r>
            <a:r>
              <a:rPr lang="en-GB" altLang="en-US" sz="2400" dirty="0"/>
              <a:t>(if any)</a:t>
            </a:r>
          </a:p>
          <a:p>
            <a:pPr marL="0" indent="0">
              <a:buNone/>
            </a:pPr>
            <a:r>
              <a:rPr lang="en-GB" altLang="en-US" sz="2400" dirty="0"/>
              <a:t>Supervisors: Names (UCL)</a:t>
            </a:r>
          </a:p>
          <a:p>
            <a:pPr marL="0" indent="0">
              <a:buNone/>
            </a:pPr>
            <a:r>
              <a:rPr lang="en-GB" altLang="en-US" sz="2400" dirty="0"/>
              <a:t>		</a:t>
            </a:r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9DB1AE1AE47142A1901BD1A289AEDD" ma:contentTypeVersion="0" ma:contentTypeDescription="Create a new document." ma:contentTypeScope="" ma:versionID="c9f011ff0d8150095b9c4347b47499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90F295-1B45-4A29-B68E-EAE0CFF6E18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23BB8D-2489-47D5-AB82-86624FF6D1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4A0D70-7157-44ED-B5F8-8B60C7DF0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4_Custom Design</vt:lpstr>
      <vt:lpstr>Project Title Project 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creator>Clayton, Janine</dc:creator>
  <cp:lastModifiedBy>Sugrue, Eileen</cp:lastModifiedBy>
  <cp:revision>94</cp:revision>
  <dcterms:created xsi:type="dcterms:W3CDTF">2020-12-18T21:39:08Z</dcterms:created>
  <dcterms:modified xsi:type="dcterms:W3CDTF">2023-03-26T19:46:50Z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  <property fmtid="{D5CDD505-2E9C-101B-9397-08002B2CF9AE}" pid="3" name="ContentTypeId">
    <vt:lpwstr>0x010100229DB1AE1AE47142A1901BD1A289AEDD</vt:lpwstr>
  </property>
</Properties>
</file>