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2880" y="-192600"/>
            <a:ext cx="11907720" cy="23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br/>
            <a:br/>
            <a:r>
              <a:rPr b="1" lang="en-US" sz="5300" spc="-1" strike="noStrike">
                <a:solidFill>
                  <a:srgbClr val="000000"/>
                </a:solidFill>
                <a:latin typeface="Arial"/>
                <a:ea typeface="DejaVu Sans"/>
              </a:rPr>
              <a:t>CURSO BÁSICO DE PROGRAMAÇÃO PYTHON</a:t>
            </a:r>
            <a:br/>
            <a:r>
              <a:rPr b="1" i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EXERCÍCIO 27</a:t>
            </a:r>
            <a:br/>
            <a:r>
              <a:rPr b="1" i="1" lang="en-US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DEF 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9" name="Imagem 3" descr=""/>
          <p:cNvPicPr/>
          <p:nvPr/>
        </p:nvPicPr>
        <p:blipFill>
          <a:blip r:embed="rId1"/>
          <a:stretch/>
        </p:blipFill>
        <p:spPr>
          <a:xfrm>
            <a:off x="1820880" y="2129760"/>
            <a:ext cx="8082360" cy="43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737720" y="0"/>
            <a:ext cx="9133560" cy="23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CURSO BÁSICO  PROGRAMAÇÃO PYTHON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40440" y="2011680"/>
            <a:ext cx="10962360" cy="39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DEF 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Faça um programa que exiba o nome e a idade.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737720" y="0"/>
            <a:ext cx="9133560" cy="23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CURSO BÁSICO  PROGRAMAÇÃO PYTHON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8280" y="2156040"/>
            <a:ext cx="4750560" cy="39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DEF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dados():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nome = input('Digite seu nome: ')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idade = int(input('Digite sua idade:'))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print(nome,idade)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dados()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dados()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dados()</a:t>
            </a:r>
            <a:br/>
            <a:br/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6334560" y="2194560"/>
            <a:ext cx="5182920" cy="31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LibreOffice/6.0.6.2$Linux_X86_64 LibreOffice_project/00m0$Build-2</Application>
  <Words>0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2019-07-11T01:19:31Z</dcterms:created>
  <dc:creator>calebealberteinstein@hotmail.com.br</dc:creator>
  <dc:description/>
  <dc:language>en-US</dc:language>
  <cp:lastModifiedBy/>
  <dcterms:modified xsi:type="dcterms:W3CDTF">2019-07-30T19:33:23Z</dcterms:modified>
  <cp:revision>37</cp:revision>
  <dc:subject/>
  <dc:title>CURSO DE PROGRAMAÇÃO PYTHON EXERCÍCIO 01 JUROS SIMPLES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