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8E6004-4841-4310-9C92-82B49A39B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74F9242-9CA8-4367-92EA-AD20F35E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766947-B457-4E70-985E-6B66DE6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29C0D0-1183-4724-B4A6-3010BB7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A89D26-B9CC-4DB0-B361-442FA259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6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74EDC0-34D7-4CBB-BF2B-88712077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C675962-9AA1-4F5B-B494-BC8DD2E7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91DF86-6FF0-46E0-9BE3-11518C9B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61F046-5BED-4B91-93EA-E3960014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74E7B6-083B-4B33-8B69-9D2D855B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927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D8BEB4C-BC12-49C7-AE38-D4D63C70A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1755FE-D2A9-4EDC-BA99-540FEE5C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41514D-9C61-4820-9B2F-D537D0B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68199B-5512-4317-B8B4-4EFF962C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0ED6A5-C256-4957-9EF9-22B343A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6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6C4F40-BC9C-4BA4-80F7-2E44F816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A73F26-4998-474C-87FC-3503A4D8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CD7450-0507-4D15-B8D8-A03A5D96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9C882D-C07E-4B12-AB38-90FC8E8A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3DF225-3827-4483-A8C4-8E7BE1B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05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BD0A16-43C8-480F-A71A-2B1F3667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F8F85D5-00AA-470F-97F9-4F4D8833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FAA620A-7D2A-4D87-9425-F3A97C1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1497ED-0976-4F25-8877-D1B25F1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503D28-BCAE-4452-8EBA-A01EA495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3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C7D5DE-2CFF-40EE-BA7E-00772A5D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0CC8C2-B660-4449-BB8A-91A1EACFA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19F11DD-BC2F-4D92-9477-C38C821A3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6989E6B-12E6-4384-9600-D077806C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7C99B8-1239-495B-BAD9-BE009CA0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3AA2D2-AB77-4C83-A6B5-90A55013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34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A9E7DE-D24D-4FBD-844C-2D33CEFF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AF7A448-2795-41C2-8D59-23D40052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2E70C6E-967F-4E5E-BB27-63D6D0F4D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6542F8E-FB18-47CD-8F23-4853F8C6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98E5ECC-6BB1-44D8-95DE-3C4A9CA87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98FF959-C3D4-4DAC-BF39-786F5863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2FC7513-B6A3-4CE8-8A62-D722F38E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895FB85-E902-4695-9DE4-41046DE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9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E6336F-D1E9-46FC-8AA9-0336EF30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029E104-7497-41EE-A60A-70F1F79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BEDE212-24F8-4B64-BB11-D63E0DC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742B57-DDB5-4312-9FDA-B2AF869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95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BEDC617-6553-4054-9998-6CD935CC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600ADAD-3A22-46C4-ADA8-B63DB73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B22C2F3-99E0-45F5-9A80-DDAAF971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4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8F4134-4604-4144-99CA-EA9D71D1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EE001D-CCF2-4A94-9264-A77182EF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9E00E9-5D9E-4C1F-A42B-0B847505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FE11157-C3E3-4B06-BE5E-0121137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C75115-F217-400F-B29A-A1E68337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0D9AF0-BB82-4E28-9F44-00181E1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084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DF120E-211F-4CEF-BF2D-C6D26893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4FC19D6-6E11-4996-893A-250ABE69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0775C9F-168B-49E0-849F-6DFB8092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73CDD7-1C94-448A-936C-240C192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9C23729-B8C3-44C7-A355-35823C5A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1B6173A-F8BB-4858-A096-629D6A1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2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0F5794C-1896-49A1-A12F-46DF3462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FC901ED-B538-43F5-9369-FC9AA630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CA9FE1-D889-45A4-8CB3-336A45ED4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E862-457A-4ADF-B117-D20B4A57B5C6}" type="datetimeFigureOut">
              <a:rPr lang="sv-SE" smtClean="0"/>
              <a:t>2019-10-02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4F08A0-1E71-48BC-9DF3-D7083885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32F594-8C6C-4422-A6F8-40DE036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D4DB-DFBB-4FCF-9192-0DE99846C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31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B17F8C-F90D-43A3-BA33-F0CEF3B7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Text2Relap v. 2.0.0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907A115-DF9D-4E3F-85D8-55B8D54ED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46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written in Excel VBA instead of MATLAB</a:t>
            </a:r>
          </a:p>
          <a:p>
            <a:r>
              <a:rPr lang="en-US" dirty="0"/>
              <a:t>Faster than starting MATLAB and waiting for script to run</a:t>
            </a:r>
          </a:p>
          <a:p>
            <a:r>
              <a:rPr lang="en-US" dirty="0"/>
              <a:t>Opens up new possibilities to interact with final output</a:t>
            </a:r>
          </a:p>
          <a:p>
            <a:r>
              <a:rPr lang="en-US" dirty="0"/>
              <a:t>Improved input error checking</a:t>
            </a:r>
          </a:p>
          <a:p>
            <a:r>
              <a:rPr lang="en-US" dirty="0"/>
              <a:t>Easier to maintain and improve</a:t>
            </a:r>
          </a:p>
        </p:txBody>
      </p:sp>
    </p:spTree>
    <p:extLst>
      <p:ext uri="{BB962C8B-B14F-4D97-AF65-F5344CB8AC3E}">
        <p14:creationId xmlns:p14="http://schemas.microsoft.com/office/powerpoint/2010/main" val="42104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Add components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most common components</a:t>
            </a:r>
          </a:p>
          <a:p>
            <a:r>
              <a:rPr lang="en-US" dirty="0"/>
              <a:t>For Pipes, possible to add many segments at once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4470880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97536" y="4559808"/>
            <a:ext cx="6108192" cy="7924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5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Define trips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trips without using include files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2" y="2943542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3978612" y="3032470"/>
            <a:ext cx="2159022" cy="7924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1F27C65-2508-402B-8D43-661B4FB1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8" y="4298847"/>
            <a:ext cx="7144747" cy="146705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69A2854-CD72-4241-A94A-E206E250F16D}"/>
              </a:ext>
            </a:extLst>
          </p:cNvPr>
          <p:cNvSpPr txBox="1"/>
          <p:nvPr/>
        </p:nvSpPr>
        <p:spPr>
          <a:xfrm>
            <a:off x="496110" y="5817140"/>
            <a:ext cx="72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Close </a:t>
            </a:r>
            <a:r>
              <a:rPr lang="sv-SE" dirty="0" err="1"/>
              <a:t>valve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400 </a:t>
            </a:r>
            <a:r>
              <a:rPr lang="sv-SE" dirty="0" err="1"/>
              <a:t>seconds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in PIPE_88 &gt; 15 kg/s</a:t>
            </a:r>
          </a:p>
        </p:txBody>
      </p:sp>
    </p:spTree>
    <p:extLst>
      <p:ext uri="{BB962C8B-B14F-4D97-AF65-F5344CB8AC3E}">
        <p14:creationId xmlns:p14="http://schemas.microsoft.com/office/powerpoint/2010/main" val="318978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</a:t>
            </a:r>
            <a:r>
              <a:rPr lang="en-US" dirty="0" err="1"/>
              <a:t>Prope</a:t>
            </a:r>
            <a:r>
              <a:rPr lang="en-US" dirty="0"/>
              <a:t> output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output without generating a input file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2639790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6352162" y="3005846"/>
            <a:ext cx="1031132" cy="4961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3745842-9BB5-4E0F-AB04-E2CDDE29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60" y="3978832"/>
            <a:ext cx="5067420" cy="15811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4D10878-61DE-4B20-B28F-5E725ED7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37" y="4252828"/>
            <a:ext cx="4469470" cy="21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Add </a:t>
            </a:r>
            <a:r>
              <a:rPr lang="en-US" dirty="0" err="1"/>
              <a:t>tripvar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Inputbox</a:t>
            </a:r>
            <a:r>
              <a:rPr lang="en-US" dirty="0"/>
              <a:t> to more easily see available variables from </a:t>
            </a:r>
            <a:r>
              <a:rPr lang="en-US" dirty="0" err="1"/>
              <a:t>runMatrix</a:t>
            </a: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46A99E6-FE96-4051-BF64-48C6F7BE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2639790"/>
            <a:ext cx="11814048" cy="970916"/>
          </a:xfrm>
          <a:prstGeom prst="rect">
            <a:avLst/>
          </a:prstGeom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42E3722C-9A0A-437E-9C56-3E7BD0AF6476}"/>
              </a:ext>
            </a:extLst>
          </p:cNvPr>
          <p:cNvSpPr/>
          <p:nvPr/>
        </p:nvSpPr>
        <p:spPr>
          <a:xfrm>
            <a:off x="3219856" y="2865728"/>
            <a:ext cx="1031132" cy="4961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5DA0CDC-0E75-492C-9AAC-2B37BE5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3966833"/>
            <a:ext cx="3853839" cy="136326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1A43640-4DCB-4ED1-AEE4-0C9B85FA7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058" y="4002226"/>
            <a:ext cx="3686689" cy="160995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770B989A-F928-4510-AEFE-2796D0E95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840" y="4773655"/>
            <a:ext cx="362000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BE80E-4A70-40B3-987C-E54A6B85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feature: Generate strip request file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239C75-DF34-4C84-809A-5101F27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strip request file directly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22CFC92-B134-4823-AE71-9DB16771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26" y="2478831"/>
            <a:ext cx="4333426" cy="4014044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FE326D6-5BCB-4315-8B88-5642F77A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84" y="2675151"/>
            <a:ext cx="2181529" cy="581106"/>
          </a:xfrm>
          <a:prstGeom prst="rect">
            <a:avLst/>
          </a:prstGeom>
        </p:spPr>
      </p:pic>
      <p:sp>
        <p:nvSpPr>
          <p:cNvPr id="11" name="Ellips 10">
            <a:extLst>
              <a:ext uri="{FF2B5EF4-FFF2-40B4-BE49-F238E27FC236}">
                <a16:creationId xmlns:a16="http://schemas.microsoft.com/office/drawing/2014/main" id="{615504C8-98C4-4A3D-BB17-E118101B6D45}"/>
              </a:ext>
            </a:extLst>
          </p:cNvPr>
          <p:cNvSpPr/>
          <p:nvPr/>
        </p:nvSpPr>
        <p:spPr>
          <a:xfrm>
            <a:off x="1873615" y="2760146"/>
            <a:ext cx="1031132" cy="4961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4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Bredbild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Text2Relap v. 2.0.0</vt:lpstr>
      <vt:lpstr>General</vt:lpstr>
      <vt:lpstr>New feature: Add components</vt:lpstr>
      <vt:lpstr>New feature: Define trips</vt:lpstr>
      <vt:lpstr>New feature: Prope output</vt:lpstr>
      <vt:lpstr>New feature: Add tripvar</vt:lpstr>
      <vt:lpstr>New feature: Generate strip request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Text2Relap v. 2.0.0</dc:title>
  <dc:creator>Edebro Daniel (GN-TPP)</dc:creator>
  <cp:lastModifiedBy>Edebro Daniel (GN-TPP)</cp:lastModifiedBy>
  <cp:revision>4</cp:revision>
  <dcterms:created xsi:type="dcterms:W3CDTF">2019-10-02T07:08:16Z</dcterms:created>
  <dcterms:modified xsi:type="dcterms:W3CDTF">2019-10-02T08:11:31Z</dcterms:modified>
</cp:coreProperties>
</file>