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096" r:id="rId5"/>
    <p:sldId id="2094" r:id="rId6"/>
    <p:sldId id="2095" r:id="rId7"/>
    <p:sldId id="316" r:id="rId8"/>
    <p:sldId id="333" r:id="rId9"/>
    <p:sldId id="336" r:id="rId10"/>
    <p:sldId id="331" r:id="rId11"/>
    <p:sldId id="339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C7778-1B3E-7620-C69D-6131F0B16BFB}" v="4" dt="2023-01-16T06:53:28.194"/>
    <p1510:client id="{21769107-191B-55E2-A5F3-BC87B6CFB959}" v="6" dt="2023-01-17T13:16:16.127"/>
    <p1510:client id="{65877EE9-59FE-4F4D-8697-3167374DB7E9}" v="8" dt="2023-01-16T06:09:3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n Henry Widatyoko" userId="S::13319001@mahasiswa.itb.ac.id::bf6224e0-08b3-4e23-95e2-ba99641430ca" providerId="AD" clId="Web-{189C7778-1B3E-7620-C69D-6131F0B16BFB}"/>
    <pc:docChg chg="modSld">
      <pc:chgData name="Andrean Henry Widatyoko" userId="S::13319001@mahasiswa.itb.ac.id::bf6224e0-08b3-4e23-95e2-ba99641430ca" providerId="AD" clId="Web-{189C7778-1B3E-7620-C69D-6131F0B16BFB}" dt="2023-01-16T06:53:25.693" v="0" actId="20577"/>
      <pc:docMkLst>
        <pc:docMk/>
      </pc:docMkLst>
      <pc:sldChg chg="modSp">
        <pc:chgData name="Andrean Henry Widatyoko" userId="S::13319001@mahasiswa.itb.ac.id::bf6224e0-08b3-4e23-95e2-ba99641430ca" providerId="AD" clId="Web-{189C7778-1B3E-7620-C69D-6131F0B16BFB}" dt="2023-01-16T06:53:25.693" v="0" actId="20577"/>
        <pc:sldMkLst>
          <pc:docMk/>
          <pc:sldMk cId="953682384" sldId="2096"/>
        </pc:sldMkLst>
        <pc:spChg chg="mod">
          <ac:chgData name="Andrean Henry Widatyoko" userId="S::13319001@mahasiswa.itb.ac.id::bf6224e0-08b3-4e23-95e2-ba99641430ca" providerId="AD" clId="Web-{189C7778-1B3E-7620-C69D-6131F0B16BFB}" dt="2023-01-16T06:53:25.693" v="0" actId="20577"/>
          <ac:spMkLst>
            <pc:docMk/>
            <pc:sldMk cId="953682384" sldId="2096"/>
            <ac:spMk id="5" creationId="{D97C2D00-0F28-7A02-3735-846FAEBE3498}"/>
          </ac:spMkLst>
        </pc:spChg>
      </pc:sldChg>
    </pc:docChg>
  </pc:docChgLst>
  <pc:docChgLst>
    <pc:chgData name="Putu Handre Kertha Utama" userId="ec2f7fde-593b-4cb8-bbe8-5073260c58c1" providerId="ADAL" clId="{65877EE9-59FE-4F4D-8697-3167374DB7E9}"/>
    <pc:docChg chg="undo custSel addSld delSld modSld sldOrd">
      <pc:chgData name="Putu Handre Kertha Utama" userId="ec2f7fde-593b-4cb8-bbe8-5073260c58c1" providerId="ADAL" clId="{65877EE9-59FE-4F4D-8697-3167374DB7E9}" dt="2023-01-16T06:30:17.312" v="540" actId="20577"/>
      <pc:docMkLst>
        <pc:docMk/>
      </pc:docMkLst>
      <pc:sldChg chg="delSp new del mod modClrScheme chgLayout">
        <pc:chgData name="Putu Handre Kertha Utama" userId="ec2f7fde-593b-4cb8-bbe8-5073260c58c1" providerId="ADAL" clId="{65877EE9-59FE-4F4D-8697-3167374DB7E9}" dt="2023-01-16T06:00:00.256" v="7" actId="2696"/>
        <pc:sldMkLst>
          <pc:docMk/>
          <pc:sldMk cId="1383223796" sldId="256"/>
        </pc:sldMkLst>
        <pc:spChg chg="del">
          <ac:chgData name="Putu Handre Kertha Utama" userId="ec2f7fde-593b-4cb8-bbe8-5073260c58c1" providerId="ADAL" clId="{65877EE9-59FE-4F4D-8697-3167374DB7E9}" dt="2023-01-16T05:40:20.968" v="1" actId="700"/>
          <ac:spMkLst>
            <pc:docMk/>
            <pc:sldMk cId="1383223796" sldId="256"/>
            <ac:spMk id="2" creationId="{1C26A85E-C31A-4F23-B7C8-E36632912564}"/>
          </ac:spMkLst>
        </pc:spChg>
        <pc:spChg chg="del">
          <ac:chgData name="Putu Handre Kertha Utama" userId="ec2f7fde-593b-4cb8-bbe8-5073260c58c1" providerId="ADAL" clId="{65877EE9-59FE-4F4D-8697-3167374DB7E9}" dt="2023-01-16T05:40:20.968" v="1" actId="700"/>
          <ac:spMkLst>
            <pc:docMk/>
            <pc:sldMk cId="1383223796" sldId="256"/>
            <ac:spMk id="3" creationId="{CA7CAAC7-290E-FEC7-F3FD-F53A1656992E}"/>
          </ac:spMkLst>
        </pc:spChg>
      </pc:sldChg>
      <pc:sldChg chg="modSp add mod">
        <pc:chgData name="Putu Handre Kertha Utama" userId="ec2f7fde-593b-4cb8-bbe8-5073260c58c1" providerId="ADAL" clId="{65877EE9-59FE-4F4D-8697-3167374DB7E9}" dt="2023-01-16T06:08:21.152" v="11" actId="14100"/>
        <pc:sldMkLst>
          <pc:docMk/>
          <pc:sldMk cId="1895622202" sldId="316"/>
        </pc:sldMkLst>
        <pc:cxnChg chg="mod">
          <ac:chgData name="Putu Handre Kertha Utama" userId="ec2f7fde-593b-4cb8-bbe8-5073260c58c1" providerId="ADAL" clId="{65877EE9-59FE-4F4D-8697-3167374DB7E9}" dt="2023-01-16T06:08:21.152" v="11" actId="14100"/>
          <ac:cxnSpMkLst>
            <pc:docMk/>
            <pc:sldMk cId="1895622202" sldId="316"/>
            <ac:cxnSpMk id="7" creationId="{1C49FAED-1A90-0AC8-7A51-E7C3B1F2DE64}"/>
          </ac:cxnSpMkLst>
        </pc:cxnChg>
      </pc:sldChg>
      <pc:sldChg chg="modSp add mod">
        <pc:chgData name="Putu Handre Kertha Utama" userId="ec2f7fde-593b-4cb8-bbe8-5073260c58c1" providerId="ADAL" clId="{65877EE9-59FE-4F4D-8697-3167374DB7E9}" dt="2023-01-16T06:09:40.238" v="19" actId="1076"/>
        <pc:sldMkLst>
          <pc:docMk/>
          <pc:sldMk cId="3976872563" sldId="317"/>
        </pc:sldMkLst>
        <pc:spChg chg="mod">
          <ac:chgData name="Putu Handre Kertha Utama" userId="ec2f7fde-593b-4cb8-bbe8-5073260c58c1" providerId="ADAL" clId="{65877EE9-59FE-4F4D-8697-3167374DB7E9}" dt="2023-01-16T06:09:40.238" v="19" actId="1076"/>
          <ac:spMkLst>
            <pc:docMk/>
            <pc:sldMk cId="3976872563" sldId="317"/>
            <ac:spMk id="2" creationId="{0D836361-DA36-FD15-AFF6-5DEB22A8B410}"/>
          </ac:spMkLst>
        </pc:spChg>
      </pc:sldChg>
      <pc:sldChg chg="modSp add mod">
        <pc:chgData name="Putu Handre Kertha Utama" userId="ec2f7fde-593b-4cb8-bbe8-5073260c58c1" providerId="ADAL" clId="{65877EE9-59FE-4F4D-8697-3167374DB7E9}" dt="2023-01-16T06:09:47.253" v="20" actId="1076"/>
        <pc:sldMkLst>
          <pc:docMk/>
          <pc:sldMk cId="846839246" sldId="331"/>
        </pc:sldMkLst>
        <pc:spChg chg="mod">
          <ac:chgData name="Putu Handre Kertha Utama" userId="ec2f7fde-593b-4cb8-bbe8-5073260c58c1" providerId="ADAL" clId="{65877EE9-59FE-4F4D-8697-3167374DB7E9}" dt="2023-01-16T06:09:47.253" v="20" actId="1076"/>
          <ac:spMkLst>
            <pc:docMk/>
            <pc:sldMk cId="846839246" sldId="331"/>
            <ac:spMk id="2" creationId="{0D836361-DA36-FD15-AFF6-5DEB22A8B410}"/>
          </ac:spMkLst>
        </pc:spChg>
      </pc:sldChg>
      <pc:sldChg chg="modSp add mod">
        <pc:chgData name="Putu Handre Kertha Utama" userId="ec2f7fde-593b-4cb8-bbe8-5073260c58c1" providerId="ADAL" clId="{65877EE9-59FE-4F4D-8697-3167374DB7E9}" dt="2023-01-16T06:08:02.641" v="9" actId="1076"/>
        <pc:sldMkLst>
          <pc:docMk/>
          <pc:sldMk cId="2651832751" sldId="333"/>
        </pc:sldMkLst>
        <pc:spChg chg="mod">
          <ac:chgData name="Putu Handre Kertha Utama" userId="ec2f7fde-593b-4cb8-bbe8-5073260c58c1" providerId="ADAL" clId="{65877EE9-59FE-4F4D-8697-3167374DB7E9}" dt="2023-01-16T06:08:02.641" v="9" actId="1076"/>
          <ac:spMkLst>
            <pc:docMk/>
            <pc:sldMk cId="2651832751" sldId="333"/>
            <ac:spMk id="2" creationId="{5880162F-D75C-E6A8-0172-3BA2D2280376}"/>
          </ac:spMkLst>
        </pc:spChg>
      </pc:sldChg>
      <pc:sldChg chg="modSp add del mod">
        <pc:chgData name="Putu Handre Kertha Utama" userId="ec2f7fde-593b-4cb8-bbe8-5073260c58c1" providerId="ADAL" clId="{65877EE9-59FE-4F4D-8697-3167374DB7E9}" dt="2023-01-16T06:09:16.387" v="17" actId="1076"/>
        <pc:sldMkLst>
          <pc:docMk/>
          <pc:sldMk cId="2395862560" sldId="336"/>
        </pc:sldMkLst>
        <pc:spChg chg="mod">
          <ac:chgData name="Putu Handre Kertha Utama" userId="ec2f7fde-593b-4cb8-bbe8-5073260c58c1" providerId="ADAL" clId="{65877EE9-59FE-4F4D-8697-3167374DB7E9}" dt="2023-01-16T06:09:16.387" v="17" actId="1076"/>
          <ac:spMkLst>
            <pc:docMk/>
            <pc:sldMk cId="2395862560" sldId="336"/>
            <ac:spMk id="2" creationId="{E5AFA80C-C38B-01CF-3C8B-1D376D569A36}"/>
          </ac:spMkLst>
        </pc:spChg>
      </pc:sldChg>
      <pc:sldChg chg="modSp add mod">
        <pc:chgData name="Putu Handre Kertha Utama" userId="ec2f7fde-593b-4cb8-bbe8-5073260c58c1" providerId="ADAL" clId="{65877EE9-59FE-4F4D-8697-3167374DB7E9}" dt="2023-01-16T06:09:03.172" v="16" actId="1076"/>
        <pc:sldMkLst>
          <pc:docMk/>
          <pc:sldMk cId="3166744384" sldId="339"/>
        </pc:sldMkLst>
        <pc:spChg chg="mod">
          <ac:chgData name="Putu Handre Kertha Utama" userId="ec2f7fde-593b-4cb8-bbe8-5073260c58c1" providerId="ADAL" clId="{65877EE9-59FE-4F4D-8697-3167374DB7E9}" dt="2023-01-16T06:09:03.172" v="16" actId="1076"/>
          <ac:spMkLst>
            <pc:docMk/>
            <pc:sldMk cId="3166744384" sldId="339"/>
            <ac:spMk id="2" creationId="{1CE6844C-326C-664D-FC45-394CC8EB1EEB}"/>
          </ac:spMkLst>
        </pc:spChg>
      </pc:sldChg>
      <pc:sldChg chg="addSp delSp modSp add mod modClrScheme chgLayout">
        <pc:chgData name="Putu Handre Kertha Utama" userId="ec2f7fde-593b-4cb8-bbe8-5073260c58c1" providerId="ADAL" clId="{65877EE9-59FE-4F4D-8697-3167374DB7E9}" dt="2023-01-16T06:18:21.774" v="22" actId="700"/>
        <pc:sldMkLst>
          <pc:docMk/>
          <pc:sldMk cId="1613601196" sldId="2094"/>
        </pc:sldMkLst>
        <pc:spChg chg="add del mod ord">
          <ac:chgData name="Putu Handre Kertha Utama" userId="ec2f7fde-593b-4cb8-bbe8-5073260c58c1" providerId="ADAL" clId="{65877EE9-59FE-4F4D-8697-3167374DB7E9}" dt="2023-01-16T06:18:21.774" v="22" actId="700"/>
          <ac:spMkLst>
            <pc:docMk/>
            <pc:sldMk cId="1613601196" sldId="2094"/>
            <ac:spMk id="2" creationId="{D2E002BE-72D2-7D70-0A5A-E0EB09AAC98C}"/>
          </ac:spMkLst>
        </pc:spChg>
        <pc:spChg chg="mod ord">
          <ac:chgData name="Putu Handre Kertha Utama" userId="ec2f7fde-593b-4cb8-bbe8-5073260c58c1" providerId="ADAL" clId="{65877EE9-59FE-4F4D-8697-3167374DB7E9}" dt="2023-01-16T06:18:21.774" v="22" actId="700"/>
          <ac:spMkLst>
            <pc:docMk/>
            <pc:sldMk cId="1613601196" sldId="2094"/>
            <ac:spMk id="4" creationId="{31BFC685-6D51-4FAC-BD09-1DD5313CF335}"/>
          </ac:spMkLst>
        </pc:spChg>
      </pc:sldChg>
      <pc:sldChg chg="addSp modSp new mod">
        <pc:chgData name="Putu Handre Kertha Utama" userId="ec2f7fde-593b-4cb8-bbe8-5073260c58c1" providerId="ADAL" clId="{65877EE9-59FE-4F4D-8697-3167374DB7E9}" dt="2023-01-16T06:28:58.763" v="448" actId="20577"/>
        <pc:sldMkLst>
          <pc:docMk/>
          <pc:sldMk cId="4100494110" sldId="2095"/>
        </pc:sldMkLst>
        <pc:spChg chg="mod">
          <ac:chgData name="Putu Handre Kertha Utama" userId="ec2f7fde-593b-4cb8-bbe8-5073260c58c1" providerId="ADAL" clId="{65877EE9-59FE-4F4D-8697-3167374DB7E9}" dt="2023-01-16T06:27:37.535" v="404" actId="20577"/>
          <ac:spMkLst>
            <pc:docMk/>
            <pc:sldMk cId="4100494110" sldId="2095"/>
            <ac:spMk id="2" creationId="{24FCB71A-6BD7-000A-FF3C-C0B6F5F9066E}"/>
          </ac:spMkLst>
        </pc:spChg>
        <pc:spChg chg="mod">
          <ac:chgData name="Putu Handre Kertha Utama" userId="ec2f7fde-593b-4cb8-bbe8-5073260c58c1" providerId="ADAL" clId="{65877EE9-59FE-4F4D-8697-3167374DB7E9}" dt="2023-01-16T06:27:13.609" v="400" actId="20577"/>
          <ac:spMkLst>
            <pc:docMk/>
            <pc:sldMk cId="4100494110" sldId="2095"/>
            <ac:spMk id="3" creationId="{0F569B5D-DF18-C9EF-B87A-C1050716A167}"/>
          </ac:spMkLst>
        </pc:spChg>
        <pc:spChg chg="add mod">
          <ac:chgData name="Putu Handre Kertha Utama" userId="ec2f7fde-593b-4cb8-bbe8-5073260c58c1" providerId="ADAL" clId="{65877EE9-59FE-4F4D-8697-3167374DB7E9}" dt="2023-01-16T06:28:58.763" v="448" actId="20577"/>
          <ac:spMkLst>
            <pc:docMk/>
            <pc:sldMk cId="4100494110" sldId="2095"/>
            <ac:spMk id="5" creationId="{CD5DBAE1-25C9-5797-7131-BCCC6F1154D4}"/>
          </ac:spMkLst>
        </pc:spChg>
      </pc:sldChg>
      <pc:sldChg chg="addSp modSp new mod ord">
        <pc:chgData name="Putu Handre Kertha Utama" userId="ec2f7fde-593b-4cb8-bbe8-5073260c58c1" providerId="ADAL" clId="{65877EE9-59FE-4F4D-8697-3167374DB7E9}" dt="2023-01-16T06:30:17.312" v="540" actId="20577"/>
        <pc:sldMkLst>
          <pc:docMk/>
          <pc:sldMk cId="953682384" sldId="2096"/>
        </pc:sldMkLst>
        <pc:spChg chg="mod">
          <ac:chgData name="Putu Handre Kertha Utama" userId="ec2f7fde-593b-4cb8-bbe8-5073260c58c1" providerId="ADAL" clId="{65877EE9-59FE-4F4D-8697-3167374DB7E9}" dt="2023-01-16T06:28:11.484" v="430" actId="20577"/>
          <ac:spMkLst>
            <pc:docMk/>
            <pc:sldMk cId="953682384" sldId="2096"/>
            <ac:spMk id="2" creationId="{93DFADF9-6D7E-0273-4013-809835CEF283}"/>
          </ac:spMkLst>
        </pc:spChg>
        <pc:spChg chg="mod">
          <ac:chgData name="Putu Handre Kertha Utama" userId="ec2f7fde-593b-4cb8-bbe8-5073260c58c1" providerId="ADAL" clId="{65877EE9-59FE-4F4D-8697-3167374DB7E9}" dt="2023-01-16T06:30:17.312" v="540" actId="20577"/>
          <ac:spMkLst>
            <pc:docMk/>
            <pc:sldMk cId="953682384" sldId="2096"/>
            <ac:spMk id="3" creationId="{E6AE1582-2F9D-407B-1D29-EF72C4500375}"/>
          </ac:spMkLst>
        </pc:spChg>
        <pc:spChg chg="add mod">
          <ac:chgData name="Putu Handre Kertha Utama" userId="ec2f7fde-593b-4cb8-bbe8-5073260c58c1" providerId="ADAL" clId="{65877EE9-59FE-4F4D-8697-3167374DB7E9}" dt="2023-01-16T06:29:40.029" v="454" actId="1076"/>
          <ac:spMkLst>
            <pc:docMk/>
            <pc:sldMk cId="953682384" sldId="2096"/>
            <ac:spMk id="5" creationId="{D97C2D00-0F28-7A02-3735-846FAEBE3498}"/>
          </ac:spMkLst>
        </pc:spChg>
      </pc:sldChg>
    </pc:docChg>
  </pc:docChgLst>
  <pc:docChgLst>
    <pc:chgData name="Farhan Wily" userId="S::13319054@mahasiswa.itb.ac.id::aba01298-fb9f-4332-b82d-550d0bf6f0b9" providerId="AD" clId="Web-{21769107-191B-55E2-A5F3-BC87B6CFB959}"/>
    <pc:docChg chg="modSld">
      <pc:chgData name="Farhan Wily" userId="S::13319054@mahasiswa.itb.ac.id::aba01298-fb9f-4332-b82d-550d0bf6f0b9" providerId="AD" clId="Web-{21769107-191B-55E2-A5F3-BC87B6CFB959}" dt="2023-01-17T13:16:16.127" v="5" actId="1076"/>
      <pc:docMkLst>
        <pc:docMk/>
      </pc:docMkLst>
      <pc:sldChg chg="modSp">
        <pc:chgData name="Farhan Wily" userId="S::13319054@mahasiswa.itb.ac.id::aba01298-fb9f-4332-b82d-550d0bf6f0b9" providerId="AD" clId="Web-{21769107-191B-55E2-A5F3-BC87B6CFB959}" dt="2023-01-17T13:16:16.127" v="5" actId="1076"/>
        <pc:sldMkLst>
          <pc:docMk/>
          <pc:sldMk cId="1613601196" sldId="2094"/>
        </pc:sldMkLst>
        <pc:spChg chg="mod">
          <ac:chgData name="Farhan Wily" userId="S::13319054@mahasiswa.itb.ac.id::aba01298-fb9f-4332-b82d-550d0bf6f0b9" providerId="AD" clId="Web-{21769107-191B-55E2-A5F3-BC87B6CFB959}" dt="2023-01-17T13:16:15.127" v="4" actId="1076"/>
          <ac:spMkLst>
            <pc:docMk/>
            <pc:sldMk cId="1613601196" sldId="2094"/>
            <ac:spMk id="15" creationId="{F350063F-C96F-D9D9-5F13-097726770C27}"/>
          </ac:spMkLst>
        </pc:spChg>
        <pc:spChg chg="mod">
          <ac:chgData name="Farhan Wily" userId="S::13319054@mahasiswa.itb.ac.id::aba01298-fb9f-4332-b82d-550d0bf6f0b9" providerId="AD" clId="Web-{21769107-191B-55E2-A5F3-BC87B6CFB959}" dt="2023-01-17T13:16:16.127" v="5" actId="1076"/>
          <ac:spMkLst>
            <pc:docMk/>
            <pc:sldMk cId="1613601196" sldId="2094"/>
            <ac:spMk id="20" creationId="{550E3AED-9F7F-AF07-0E9A-C7A99B58EC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1F2AD-B731-734F-9050-087F3D62C8F3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C93AE-CF03-0C46-803C-3256BF82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5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2E794-9659-49E7-BF7D-96F0833B30F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748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2E794-9659-49E7-BF7D-96F0833B30F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304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0F0-19EF-0C03-A34B-FC2B7BB3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EB47E-F5B9-B204-DBFB-D9C0B2C50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630D-C04E-DC82-5E29-5876F36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C4327-FF8E-02E5-59AC-287787D9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1A06-266F-50A4-66A3-96C7C84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A08B-4357-9EE1-019A-57BD9C7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F8906-F75A-2801-7BA8-8768DB44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2993-8318-1B1F-17B2-13485BDB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3C63-0FE1-ACB5-33CF-49660982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B297-8D43-EDB7-4A35-535DFA83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D0738-0A7F-69FE-A832-9FF4F5D9D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58FAF-4D79-180F-1856-F2B642AE5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8AE2-37C7-F6EC-A653-28A25165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34A1-7078-F5F8-5129-64E043D7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BDA9A-B49E-7391-C8EC-30EDD525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2A7-9F5D-F544-9E9A-2574BCE6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84C5-2F44-6090-0724-6232DC70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BC32-2B63-1A87-1AED-45345198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D6DD-FC73-D502-8098-81339104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A3D9-F4D6-FACF-DB3C-CFBB9D62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9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0EE1-CA4C-4024-5A89-31875CBF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FF3EF-9365-0836-2014-F96F04AF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8556-46D2-B727-D8CF-E0AD492A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5C2B-33FC-31F9-41AF-D21BC5D5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9FC5-3F93-7727-B88F-689DB9C0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33E3-3CE9-470C-1DC8-27E0E17C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906F-75DC-959C-67D6-001E3D185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58F82-17A9-1776-D61D-DFAFE1FD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5BF7-1CD2-944A-231B-9A31510D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AF403-CDD8-6891-8BE7-6E4A11CB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E5201-A2AD-6A37-26F3-046A4FF8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4B25-D0EE-50D2-2554-C432E1D0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2633-E0EF-2344-5D23-45433288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E6CA-E3E0-D295-AD36-8B15391E5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8567E-06CD-DC5E-F880-806D39DD7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3F0B2-494B-519F-6505-D053224F3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C264-D3B2-0878-E5C0-D65DD05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9CB12-6745-A59B-41FB-8DEDEC49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DC184-F482-BBCE-FCCD-10C84511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4780-29DF-18F2-896D-D0962BCA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C760-A7D5-1F04-6EB4-53ABB93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B5EE-0BA4-260D-4E16-009FEAE3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40FEE-283E-9CF0-8006-43E474F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698DD-1FB1-98CA-F88C-D6FC5B38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35904-68DC-1510-60BC-919455F3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951F-C421-9CEB-2194-191CFCCD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6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3CEB-3317-9F8A-2A78-F4710355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83D8-3C78-4614-D6D8-000DFFC1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3C9EE-6CF8-3400-2F04-FCBE06389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9344-0903-1420-7607-88959F3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57B03-81BA-155E-63E5-DE68A725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9FD8E-9E70-C494-3D4E-8CC09F85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F615-5105-C4B2-3AC6-DF1AD948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EF670-7CBC-07F8-F8FA-4EDD5617A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C3BFA-9641-B213-11AA-78044466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A8E83-97D0-8B20-136A-37B9FCD3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5DC5C-AAE8-5BE4-826A-04E16394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C3B9-5631-8156-1C3F-D1FD82AA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3D6CA-4E20-4A67-D4CB-C4B840BA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FA5E-35FF-9399-969D-D323710C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804AF-58F2-07CD-24AF-B73FBD0FB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E8822-ED3E-7B43-B16F-F5C71513A78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779CC-1124-C656-DE71-376096D11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4360-38FA-F7AC-DBBD-95F727062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FB69-C3BE-C749-B621-42D0E13A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ADF9-6D7E-0273-4013-809835CE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SGAM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1582-2F9D-407B-1D29-EF72C450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1. </a:t>
            </a:r>
            <a:r>
              <a:rPr lang="en-US" err="1"/>
              <a:t>Buat</a:t>
            </a:r>
            <a:r>
              <a:rPr lang="en-US"/>
              <a:t> SGAM </a:t>
            </a:r>
            <a:r>
              <a:rPr lang="en-US" err="1"/>
              <a:t>seperti</a:t>
            </a:r>
            <a:r>
              <a:rPr lang="en-US"/>
              <a:t> </a:t>
            </a:r>
            <a:r>
              <a:rPr lang="en-US" err="1"/>
              <a:t>contoh</a:t>
            </a:r>
            <a:r>
              <a:rPr lang="en-US"/>
              <a:t> pada Slide (2).</a:t>
            </a:r>
          </a:p>
          <a:p>
            <a:pPr marL="0" indent="0">
              <a:buNone/>
            </a:pPr>
            <a:r>
              <a:rPr lang="en-US"/>
              <a:t>2. Template </a:t>
            </a:r>
            <a:r>
              <a:rPr lang="en-US" err="1"/>
              <a:t>ada</a:t>
            </a:r>
            <a:r>
              <a:rPr lang="en-US"/>
              <a:t> pada folder.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C2D00-0F28-7A02-3735-846FAEBE3498}"/>
              </a:ext>
            </a:extLst>
          </p:cNvPr>
          <p:cNvSpPr txBox="1"/>
          <p:nvPr/>
        </p:nvSpPr>
        <p:spPr>
          <a:xfrm>
            <a:off x="8407867" y="5599462"/>
            <a:ext cx="3152163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Andrean Henry W - 13319001</a:t>
            </a:r>
          </a:p>
          <a:p>
            <a:r>
              <a:rPr lang="en-US"/>
              <a:t>Farhan Wily - 13319054</a:t>
            </a:r>
          </a:p>
        </p:txBody>
      </p:sp>
    </p:spTree>
    <p:extLst>
      <p:ext uri="{BB962C8B-B14F-4D97-AF65-F5344CB8AC3E}">
        <p14:creationId xmlns:p14="http://schemas.microsoft.com/office/powerpoint/2010/main" val="9536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F90A19F-10C3-40CD-AADD-85CF89FD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" y="992550"/>
            <a:ext cx="4681805" cy="58654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FC685-6D51-4FAC-BD09-1DD5313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B72D-86F7-4947-B770-68B72050D2B1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3F5A0-DE12-84EF-783C-323E69F6F641}"/>
              </a:ext>
            </a:extLst>
          </p:cNvPr>
          <p:cNvSpPr txBox="1"/>
          <p:nvPr/>
        </p:nvSpPr>
        <p:spPr>
          <a:xfrm>
            <a:off x="5349070" y="2771407"/>
            <a:ext cx="6532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1" indent="-268288" algn="just">
              <a:buFont typeface="Wingdings" panose="05000000000000000000" pitchFamily="2" charset="2"/>
              <a:buChar char="Ø"/>
            </a:pPr>
            <a:r>
              <a:rPr lang="en-US" b="1" err="1">
                <a:latin typeface="Arial Narrow" panose="020B0606020202030204" pitchFamily="34" charset="0"/>
              </a:rPr>
              <a:t>Lapisan</a:t>
            </a:r>
            <a:r>
              <a:rPr lang="en-US" b="1">
                <a:latin typeface="Arial Narrow" panose="020B0606020202030204" pitchFamily="34" charset="0"/>
              </a:rPr>
              <a:t> </a:t>
            </a:r>
            <a:r>
              <a:rPr lang="en-US" b="1" err="1">
                <a:latin typeface="Arial Narrow" panose="020B0606020202030204" pitchFamily="34" charset="0"/>
              </a:rPr>
              <a:t>Bisnis</a:t>
            </a:r>
            <a:r>
              <a:rPr lang="en-US" b="1">
                <a:latin typeface="Arial Narrow" panose="020B0606020202030204" pitchFamily="34" charset="0"/>
              </a:rPr>
              <a:t> (</a:t>
            </a:r>
            <a:r>
              <a:rPr lang="en-US" b="1" err="1">
                <a:latin typeface="Arial Narrow" panose="020B0606020202030204" pitchFamily="34" charset="0"/>
              </a:rPr>
              <a:t>tujuan</a:t>
            </a:r>
            <a:r>
              <a:rPr lang="en-US" b="1">
                <a:latin typeface="Arial Narrow" panose="020B0606020202030204" pitchFamily="34" charset="0"/>
              </a:rPr>
              <a:t> </a:t>
            </a:r>
            <a:r>
              <a:rPr lang="en-US" b="1" err="1">
                <a:latin typeface="Arial Narrow" panose="020B0606020202030204" pitchFamily="34" charset="0"/>
              </a:rPr>
              <a:t>bisnis</a:t>
            </a:r>
            <a:r>
              <a:rPr lang="en-US" b="1">
                <a:latin typeface="Arial Narrow" panose="020B0606020202030204" pitchFamily="34" charset="0"/>
              </a:rPr>
              <a:t>):</a:t>
            </a:r>
          </a:p>
          <a:p>
            <a:pPr marL="542608" lvl="2" indent="-268288" algn="just">
              <a:buFont typeface="Wingdings" panose="05000000000000000000" pitchFamily="2" charset="2"/>
              <a:buChar char="Ø"/>
            </a:pPr>
            <a:r>
              <a:rPr lang="en-US" b="1" i="1">
                <a:solidFill>
                  <a:srgbClr val="C00000"/>
                </a:solidFill>
                <a:latin typeface="Arial Narrow" panose="020B0606020202030204" pitchFamily="34" charset="0"/>
              </a:rPr>
              <a:t>Awareness</a:t>
            </a:r>
            <a:r>
              <a:rPr lang="id-ID" b="1" i="1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id-ID">
                <a:latin typeface="Arial Narrow" panose="020B0606020202030204" pitchFamily="34" charset="0"/>
              </a:rPr>
              <a:t>yaitu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meningkatkan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kesadaran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dalam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menggunakan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energi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listrik</a:t>
            </a:r>
            <a:r>
              <a:rPr lang="en-US">
                <a:latin typeface="Arial Narrow" panose="020B0606020202030204" pitchFamily="34" charset="0"/>
              </a:rPr>
              <a:t> &amp; air </a:t>
            </a:r>
            <a:r>
              <a:rPr lang="en-US" err="1">
                <a:latin typeface="Arial Narrow" panose="020B0606020202030204" pitchFamily="34" charset="0"/>
              </a:rPr>
              <a:t>secara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bijak</a:t>
            </a:r>
            <a:r>
              <a:rPr lang="en-US">
                <a:latin typeface="Arial Narrow" panose="020B0606020202030204" pitchFamily="34" charset="0"/>
              </a:rPr>
              <a:t> dan </a:t>
            </a:r>
            <a:r>
              <a:rPr lang="en-US" err="1">
                <a:latin typeface="Arial Narrow" panose="020B0606020202030204" pitchFamily="34" charset="0"/>
              </a:rPr>
              <a:t>meraih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efisiensi</a:t>
            </a:r>
            <a:r>
              <a:rPr lang="en-US">
                <a:latin typeface="Arial Narrow" panose="020B0606020202030204" pitchFamily="34" charset="0"/>
              </a:rPr>
              <a:t> untuk </a:t>
            </a:r>
            <a:r>
              <a:rPr lang="en-US" err="1">
                <a:latin typeface="Arial Narrow" panose="020B0606020202030204" pitchFamily="34" charset="0"/>
              </a:rPr>
              <a:t>mendukung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kebijakan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manajemen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energi</a:t>
            </a:r>
            <a:r>
              <a:rPr lang="en-US">
                <a:latin typeface="Arial Narrow" panose="020B0606020202030204" pitchFamily="34" charset="0"/>
              </a:rPr>
              <a:t> &amp; air.</a:t>
            </a:r>
          </a:p>
          <a:p>
            <a:pPr marL="542608" lvl="2" indent="-268288" algn="just">
              <a:buFont typeface="Wingdings" panose="05000000000000000000" pitchFamily="2" charset="2"/>
              <a:buChar char="Ø"/>
            </a:pPr>
            <a:endParaRPr lang="en-US">
              <a:latin typeface="Arial Narrow" panose="020B0606020202030204" pitchFamily="34" charset="0"/>
            </a:endParaRPr>
          </a:p>
          <a:p>
            <a:pPr marL="542608" lvl="2" indent="-268288" algn="just">
              <a:buFont typeface="Wingdings" panose="05000000000000000000" pitchFamily="2" charset="2"/>
              <a:buChar char="Ø"/>
            </a:pPr>
            <a:r>
              <a:rPr lang="en-US" b="1" i="1">
                <a:solidFill>
                  <a:srgbClr val="C00000"/>
                </a:solidFill>
                <a:latin typeface="Arial Narrow" panose="020B0606020202030204" pitchFamily="34" charset="0"/>
              </a:rPr>
              <a:t>Decision support system</a:t>
            </a:r>
            <a:r>
              <a:rPr lang="en-US" b="1">
                <a:latin typeface="Arial Narrow" panose="020B0606020202030204" pitchFamily="34" charset="0"/>
              </a:rPr>
              <a:t> </a:t>
            </a:r>
            <a:r>
              <a:rPr lang="en-US">
                <a:latin typeface="Arial Narrow" panose="020B0606020202030204" pitchFamily="34" charset="0"/>
              </a:rPr>
              <a:t>yang </a:t>
            </a:r>
            <a:r>
              <a:rPr lang="en-US" err="1">
                <a:latin typeface="Arial Narrow" panose="020B0606020202030204" pitchFamily="34" charset="0"/>
              </a:rPr>
              <a:t>membantu</a:t>
            </a:r>
            <a:r>
              <a:rPr lang="en-US">
                <a:latin typeface="Arial Narrow" panose="020B0606020202030204" pitchFamily="34" charset="0"/>
              </a:rPr>
              <a:t> dan </a:t>
            </a:r>
            <a:r>
              <a:rPr lang="en-US" err="1">
                <a:latin typeface="Arial Narrow" panose="020B0606020202030204" pitchFamily="34" charset="0"/>
              </a:rPr>
              <a:t>mempermudah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s-ES" err="1">
                <a:latin typeface="Arial Narrow" panose="020B0606020202030204" pitchFamily="34" charset="0"/>
              </a:rPr>
              <a:t>membantu</a:t>
            </a:r>
            <a:r>
              <a:rPr lang="es-ES">
                <a:latin typeface="Arial Narrow" panose="020B0606020202030204" pitchFamily="34" charset="0"/>
              </a:rPr>
              <a:t> dan </a:t>
            </a:r>
            <a:r>
              <a:rPr lang="es-ES" err="1">
                <a:latin typeface="Arial Narrow" panose="020B0606020202030204" pitchFamily="34" charset="0"/>
              </a:rPr>
              <a:t>mempermudah</a:t>
            </a:r>
            <a:r>
              <a:rPr lang="es-ES">
                <a:latin typeface="Arial Narrow" panose="020B0606020202030204" pitchFamily="34" charset="0"/>
              </a:rPr>
              <a:t> </a:t>
            </a:r>
            <a:r>
              <a:rPr lang="es-ES" err="1">
                <a:latin typeface="Arial Narrow" panose="020B0606020202030204" pitchFamily="34" charset="0"/>
              </a:rPr>
              <a:t>kegiatan</a:t>
            </a:r>
            <a:r>
              <a:rPr lang="es-ES">
                <a:latin typeface="Arial Narrow" panose="020B0606020202030204" pitchFamily="34" charset="0"/>
              </a:rPr>
              <a:t> </a:t>
            </a:r>
            <a:r>
              <a:rPr lang="es-ES" err="1">
                <a:latin typeface="Arial Narrow" panose="020B0606020202030204" pitchFamily="34" charset="0"/>
              </a:rPr>
              <a:t>operasional</a:t>
            </a:r>
            <a:r>
              <a:rPr lang="es-ES">
                <a:latin typeface="Arial Narrow" panose="020B0606020202030204" pitchFamily="34" charset="0"/>
              </a:rPr>
              <a:t> dan </a:t>
            </a:r>
            <a:r>
              <a:rPr lang="es-ES" err="1">
                <a:latin typeface="Arial Narrow" panose="020B0606020202030204" pitchFamily="34" charset="0"/>
              </a:rPr>
              <a:t>manajerial</a:t>
            </a:r>
            <a:r>
              <a:rPr lang="es-ES">
                <a:latin typeface="Arial Narrow" panose="020B0606020202030204" pitchFamily="34" charset="0"/>
              </a:rPr>
              <a:t> </a:t>
            </a:r>
            <a:r>
              <a:rPr lang="fi-FI">
                <a:latin typeface="Arial Narrow" panose="020B0606020202030204" pitchFamily="34" charset="0"/>
              </a:rPr>
              <a:t>dalam menyusun kebijakan efisiensi energi &amp; air (perhitungan </a:t>
            </a:r>
            <a:r>
              <a:rPr lang="fi-FI" i="1">
                <a:latin typeface="Arial Narrow" panose="020B0606020202030204" pitchFamily="34" charset="0"/>
              </a:rPr>
              <a:t>energy cost</a:t>
            </a:r>
            <a:r>
              <a:rPr lang="fi-FI">
                <a:latin typeface="Arial Narrow" panose="020B0606020202030204" pitchFamily="34" charset="0"/>
              </a:rPr>
              <a:t> untuk setiap unit kerja)</a:t>
            </a:r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28A463E-65CB-1ACF-6732-31325AF428F8}"/>
              </a:ext>
            </a:extLst>
          </p:cNvPr>
          <p:cNvSpPr txBox="1">
            <a:spLocks/>
          </p:cNvSpPr>
          <p:nvPr/>
        </p:nvSpPr>
        <p:spPr>
          <a:xfrm>
            <a:off x="3752850" y="0"/>
            <a:ext cx="8439150" cy="92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/>
              <a:t>ELISA – </a:t>
            </a:r>
            <a:r>
              <a:rPr lang="en-US" sz="3200" b="1" err="1"/>
              <a:t>Arsitektur</a:t>
            </a:r>
            <a:r>
              <a:rPr lang="en-US" sz="3200" b="1"/>
              <a:t> </a:t>
            </a:r>
            <a:r>
              <a:rPr lang="en-US" sz="3200" b="1" err="1"/>
              <a:t>berbasis</a:t>
            </a:r>
            <a:r>
              <a:rPr lang="en-US" sz="3200" b="1"/>
              <a:t> SGAM</a:t>
            </a:r>
            <a:endParaRPr lang="en-US" sz="3200" b="1" i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B6619-68DF-2074-7159-DF75A30FF476}"/>
              </a:ext>
            </a:extLst>
          </p:cNvPr>
          <p:cNvSpPr txBox="1"/>
          <p:nvPr/>
        </p:nvSpPr>
        <p:spPr>
          <a:xfrm>
            <a:off x="5456162" y="564705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288" lvl="1" indent="-268288">
              <a:buFont typeface="Wingdings" panose="05000000000000000000" pitchFamily="2" charset="2"/>
              <a:buChar char="Ø"/>
            </a:pPr>
            <a:r>
              <a:rPr lang="en-US" b="1" err="1">
                <a:latin typeface="Arial Narrow" panose="020B0606020202030204" pitchFamily="34" charset="0"/>
              </a:rPr>
              <a:t>Lapisan</a:t>
            </a:r>
            <a:r>
              <a:rPr lang="en-US" b="1">
                <a:latin typeface="Arial Narrow" panose="020B0606020202030204" pitchFamily="34" charset="0"/>
              </a:rPr>
              <a:t> </a:t>
            </a:r>
            <a:r>
              <a:rPr lang="en-US" b="1" err="1">
                <a:latin typeface="Arial Narrow" panose="020B0606020202030204" pitchFamily="34" charset="0"/>
              </a:rPr>
              <a:t>Fungsional</a:t>
            </a:r>
            <a:endParaRPr lang="en-US" b="1">
              <a:latin typeface="Arial Narrow" panose="020B0606020202030204" pitchFamily="34" charset="0"/>
            </a:endParaRPr>
          </a:p>
          <a:p>
            <a:pPr marL="725488" lvl="2" indent="-268288">
              <a:buFont typeface="Wingdings" panose="05000000000000000000" pitchFamily="2" charset="2"/>
              <a:buChar char="Ø"/>
            </a:pPr>
            <a:r>
              <a:rPr lang="en-US">
                <a:latin typeface="Arial Narrow" panose="020B0606020202030204" pitchFamily="34" charset="0"/>
              </a:rPr>
              <a:t>Monitoring Listrik Unit </a:t>
            </a:r>
            <a:r>
              <a:rPr lang="en-US" err="1">
                <a:latin typeface="Arial Narrow" panose="020B0606020202030204" pitchFamily="34" charset="0"/>
              </a:rPr>
              <a:t>Kerja</a:t>
            </a:r>
            <a:r>
              <a:rPr lang="en-US">
                <a:latin typeface="Arial Narrow" panose="020B0606020202030204" pitchFamily="34" charset="0"/>
              </a:rPr>
              <a:t> / </a:t>
            </a:r>
            <a:r>
              <a:rPr lang="en-US" err="1">
                <a:latin typeface="Arial Narrow" panose="020B0606020202030204" pitchFamily="34" charset="0"/>
              </a:rPr>
              <a:t>Fakultas</a:t>
            </a:r>
            <a:endParaRPr lang="en-US">
              <a:latin typeface="Arial Narrow" panose="020B0606020202030204" pitchFamily="34" charset="0"/>
            </a:endParaRPr>
          </a:p>
          <a:p>
            <a:pPr marL="725488" lvl="2" indent="-268288">
              <a:buFont typeface="Wingdings" panose="05000000000000000000" pitchFamily="2" charset="2"/>
              <a:buChar char="Ø"/>
            </a:pPr>
            <a:r>
              <a:rPr lang="en-US">
                <a:latin typeface="Arial Narrow" panose="020B0606020202030204" pitchFamily="34" charset="0"/>
              </a:rPr>
              <a:t>Monitoring </a:t>
            </a:r>
            <a:r>
              <a:rPr lang="en-US" err="1">
                <a:latin typeface="Arial Narrow" panose="020B0606020202030204" pitchFamily="34" charset="0"/>
              </a:rPr>
              <a:t>Kontrol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Aliran</a:t>
            </a:r>
            <a:r>
              <a:rPr lang="en-US">
                <a:latin typeface="Arial Narrow" panose="020B0606020202030204" pitchFamily="34" charset="0"/>
              </a:rPr>
              <a:t> Air / GWT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E61F55-A344-AAD9-B1C0-5FA7A59259F0}"/>
              </a:ext>
            </a:extLst>
          </p:cNvPr>
          <p:cNvSpPr/>
          <p:nvPr/>
        </p:nvSpPr>
        <p:spPr>
          <a:xfrm>
            <a:off x="774357" y="4950941"/>
            <a:ext cx="4440194" cy="73316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Smart Energy &amp; Flow Meter</a:t>
            </a:r>
            <a:endParaRPr lang="en-ID" sz="11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350063F-C96F-D9D9-5F13-097726770C27}"/>
              </a:ext>
            </a:extLst>
          </p:cNvPr>
          <p:cNvSpPr/>
          <p:nvPr/>
        </p:nvSpPr>
        <p:spPr>
          <a:xfrm>
            <a:off x="774357" y="3729331"/>
            <a:ext cx="4374292" cy="109473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Modul </a:t>
            </a:r>
            <a:r>
              <a:rPr lang="en-US" sz="1100" b="1" err="1">
                <a:solidFill>
                  <a:srgbClr val="FF0000"/>
                </a:solidFill>
                <a:latin typeface="Arial Narrow" panose="020B0606020202030204" pitchFamily="34" charset="0"/>
              </a:rPr>
              <a:t>Lokal</a:t>
            </a:r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 Elisa</a:t>
            </a:r>
          </a:p>
          <a:p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(Interface </a:t>
            </a:r>
            <a:r>
              <a:rPr lang="en-US" sz="1100" b="1" err="1">
                <a:solidFill>
                  <a:srgbClr val="FF0000"/>
                </a:solidFill>
                <a:latin typeface="Arial Narrow" panose="020B0606020202030204" pitchFamily="34" charset="0"/>
              </a:rPr>
              <a:t>Komunikasi</a:t>
            </a:r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 Data)</a:t>
            </a:r>
            <a:endParaRPr lang="en-ID" sz="11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4AB6EC-6C44-B531-9697-1701809A74BB}"/>
              </a:ext>
            </a:extLst>
          </p:cNvPr>
          <p:cNvSpPr/>
          <p:nvPr/>
        </p:nvSpPr>
        <p:spPr>
          <a:xfrm>
            <a:off x="3851189" y="2154441"/>
            <a:ext cx="1297460" cy="151139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Modul Display Elisa</a:t>
            </a:r>
            <a:endParaRPr lang="en-ID" sz="11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75698D-3486-FA39-23BC-240D780864A9}"/>
              </a:ext>
            </a:extLst>
          </p:cNvPr>
          <p:cNvSpPr/>
          <p:nvPr/>
        </p:nvSpPr>
        <p:spPr>
          <a:xfrm>
            <a:off x="1202724" y="1280024"/>
            <a:ext cx="2648465" cy="61885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Modul Pusat Elisa </a:t>
            </a:r>
          </a:p>
          <a:p>
            <a:r>
              <a:rPr lang="en-US" sz="1100" b="1">
                <a:solidFill>
                  <a:srgbClr val="FF0000"/>
                </a:solidFill>
                <a:latin typeface="Arial Narrow" panose="020B0606020202030204" pitchFamily="34" charset="0"/>
              </a:rPr>
              <a:t>(Server Data Visualization)</a:t>
            </a:r>
            <a:endParaRPr lang="en-ID" sz="1100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50E3AED-9F7F-AF07-0E9A-C7A99B58EC0E}"/>
              </a:ext>
            </a:extLst>
          </p:cNvPr>
          <p:cNvSpPr/>
          <p:nvPr/>
        </p:nvSpPr>
        <p:spPr>
          <a:xfrm>
            <a:off x="774357" y="2312830"/>
            <a:ext cx="2987875" cy="1002545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rgbClr val="00B050"/>
                </a:solidFill>
                <a:latin typeface="Arial Narrow" panose="020B0606020202030204" pitchFamily="34" charset="0"/>
              </a:rPr>
              <a:t>Modul Pusat Elisa </a:t>
            </a:r>
          </a:p>
          <a:p>
            <a:r>
              <a:rPr lang="en-US" sz="1100" b="1">
                <a:solidFill>
                  <a:srgbClr val="00B050"/>
                </a:solidFill>
                <a:latin typeface="Arial Narrow" panose="020B0606020202030204" pitchFamily="34" charset="0"/>
              </a:rPr>
              <a:t>Lab ME TF ITB</a:t>
            </a:r>
          </a:p>
          <a:p>
            <a:r>
              <a:rPr lang="en-US" sz="1100" b="1">
                <a:solidFill>
                  <a:srgbClr val="00B050"/>
                </a:solidFill>
                <a:latin typeface="Arial Narrow" panose="020B0606020202030204" pitchFamily="34" charset="0"/>
              </a:rPr>
              <a:t>(Platform Big Data Analytics)</a:t>
            </a:r>
            <a:endParaRPr lang="en-ID" sz="1100" b="1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7B382-93D5-3773-1350-2157A7B5BF31}"/>
              </a:ext>
            </a:extLst>
          </p:cNvPr>
          <p:cNvSpPr txBox="1"/>
          <p:nvPr/>
        </p:nvSpPr>
        <p:spPr>
          <a:xfrm>
            <a:off x="5503856" y="1095358"/>
            <a:ext cx="6532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err="1">
                <a:latin typeface="Arial Narrow" panose="020B0606020202030204" pitchFamily="34" charset="0"/>
              </a:rPr>
              <a:t>Arsitektur</a:t>
            </a:r>
            <a:r>
              <a:rPr lang="en-US" sz="1800" b="1" i="1">
                <a:latin typeface="Arial Narrow" panose="020B0606020202030204" pitchFamily="34" charset="0"/>
              </a:rPr>
              <a:t> </a:t>
            </a:r>
            <a:r>
              <a:rPr lang="en-US" sz="1800" b="1" i="1" err="1">
                <a:latin typeface="Arial Narrow" panose="020B0606020202030204" pitchFamily="34" charset="0"/>
              </a:rPr>
              <a:t>EliSa</a:t>
            </a:r>
            <a:r>
              <a:rPr lang="en-US" sz="1800" b="1" i="1">
                <a:latin typeface="Arial Narrow" panose="020B0606020202030204" pitchFamily="34" charset="0"/>
              </a:rPr>
              <a:t> </a:t>
            </a:r>
            <a:r>
              <a:rPr lang="en-US" sz="1800" b="1" i="1" err="1">
                <a:latin typeface="Arial Narrow" panose="020B0606020202030204" pitchFamily="34" charset="0"/>
              </a:rPr>
              <a:t>berbasis</a:t>
            </a:r>
            <a:r>
              <a:rPr lang="en-US" sz="1800" b="1" i="1">
                <a:latin typeface="Arial Narrow" panose="020B0606020202030204" pitchFamily="34" charset="0"/>
              </a:rPr>
              <a:t> Smart Grid Architectural Model (SGAM)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Arial Narrow" panose="020B0606020202030204" pitchFamily="34" charset="0"/>
              </a:rPr>
              <a:t>Lapisan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interoperbilitas</a:t>
            </a:r>
            <a:r>
              <a:rPr lang="en-US">
                <a:latin typeface="Arial Narrow" panose="020B0606020202030204" pitchFamily="34" charset="0"/>
              </a:rPr>
              <a:t> : </a:t>
            </a:r>
            <a:r>
              <a:rPr lang="en-US" err="1">
                <a:latin typeface="Arial Narrow" panose="020B0606020202030204" pitchFamily="34" charset="0"/>
              </a:rPr>
              <a:t>Bisnis</a:t>
            </a:r>
            <a:r>
              <a:rPr lang="en-US">
                <a:latin typeface="Arial Narrow" panose="020B0606020202030204" pitchFamily="34" charset="0"/>
              </a:rPr>
              <a:t>,  </a:t>
            </a:r>
            <a:r>
              <a:rPr lang="en-US" err="1">
                <a:latin typeface="Arial Narrow" panose="020B0606020202030204" pitchFamily="34" charset="0"/>
              </a:rPr>
              <a:t>Fungsional</a:t>
            </a:r>
            <a:r>
              <a:rPr lang="en-US">
                <a:latin typeface="Arial Narrow" panose="020B0606020202030204" pitchFamily="34" charset="0"/>
              </a:rPr>
              <a:t>, </a:t>
            </a:r>
            <a:r>
              <a:rPr lang="en-US" err="1">
                <a:latin typeface="Arial Narrow" panose="020B0606020202030204" pitchFamily="34" charset="0"/>
              </a:rPr>
              <a:t>Informasi</a:t>
            </a:r>
            <a:r>
              <a:rPr lang="en-US">
                <a:latin typeface="Arial Narrow" panose="020B0606020202030204" pitchFamily="34" charset="0"/>
              </a:rPr>
              <a:t>, </a:t>
            </a:r>
            <a:r>
              <a:rPr lang="en-US" err="1">
                <a:latin typeface="Arial Narrow" panose="020B0606020202030204" pitchFamily="34" charset="0"/>
              </a:rPr>
              <a:t>Komunikasi</a:t>
            </a:r>
            <a:r>
              <a:rPr lang="en-US">
                <a:latin typeface="Arial Narrow" panose="020B0606020202030204" pitchFamily="34" charset="0"/>
              </a:rPr>
              <a:t>, </a:t>
            </a:r>
            <a:r>
              <a:rPr lang="en-US" err="1">
                <a:latin typeface="Arial Narrow" panose="020B0606020202030204" pitchFamily="34" charset="0"/>
              </a:rPr>
              <a:t>Komponen</a:t>
            </a:r>
            <a:endParaRPr lang="en-US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Narrow" panose="020B0606020202030204" pitchFamily="34" charset="0"/>
              </a:rPr>
              <a:t>Domain : </a:t>
            </a:r>
            <a:r>
              <a:rPr lang="en-US" err="1">
                <a:latin typeface="Arial Narrow" panose="020B0606020202030204" pitchFamily="34" charset="0"/>
              </a:rPr>
              <a:t>Aliran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Energi</a:t>
            </a:r>
            <a:r>
              <a:rPr lang="en-US">
                <a:latin typeface="Arial Narrow" panose="020B0606020202030204" pitchFamily="34" charset="0"/>
              </a:rPr>
              <a:t> /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 Narrow" panose="020B0606020202030204" pitchFamily="34" charset="0"/>
              </a:rPr>
              <a:t>Zona  : Level monitoring &amp; </a:t>
            </a:r>
            <a:r>
              <a:rPr lang="en-US" err="1">
                <a:latin typeface="Arial Narrow" panose="020B0606020202030204" pitchFamily="34" charset="0"/>
              </a:rPr>
              <a:t>kontrol</a:t>
            </a:r>
            <a:r>
              <a:rPr lang="en-US">
                <a:latin typeface="Arial Narrow" panose="020B0606020202030204" pitchFamily="34" charset="0"/>
              </a:rPr>
              <a:t> / SCADA</a:t>
            </a:r>
            <a:endParaRPr lang="en-ID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6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B71A-6BD7-000A-FF3C-C0B6F5F9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HMI ELISA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9B5D-DF18-C9EF-B87A-C1050716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err="1"/>
              <a:t>Datang</a:t>
            </a:r>
            <a:r>
              <a:rPr lang="en-US"/>
              <a:t> </a:t>
            </a:r>
            <a:r>
              <a:rPr lang="en-US" err="1"/>
              <a:t>ke</a:t>
            </a:r>
            <a:r>
              <a:rPr lang="en-US"/>
              <a:t> Lab ME</a:t>
            </a:r>
          </a:p>
          <a:p>
            <a:pPr marL="514350" indent="-514350">
              <a:buAutoNum type="arabicPeriod"/>
            </a:pPr>
            <a:r>
              <a:rPr lang="en-US" err="1"/>
              <a:t>Koneksikan</a:t>
            </a:r>
            <a:r>
              <a:rPr lang="en-US"/>
              <a:t> PC/Laptop </a:t>
            </a:r>
            <a:r>
              <a:rPr lang="en-US" err="1"/>
              <a:t>ke</a:t>
            </a:r>
            <a:r>
              <a:rPr lang="en-US"/>
              <a:t> </a:t>
            </a:r>
            <a:r>
              <a:rPr lang="en-US" err="1"/>
              <a:t>jaringan</a:t>
            </a:r>
            <a:r>
              <a:rPr lang="en-US"/>
              <a:t> Lab ME</a:t>
            </a:r>
          </a:p>
          <a:p>
            <a:pPr marL="514350" indent="-514350">
              <a:buAutoNum type="arabicPeriod"/>
            </a:pPr>
            <a:r>
              <a:rPr lang="en-US"/>
              <a:t>Buka browser</a:t>
            </a:r>
          </a:p>
          <a:p>
            <a:pPr marL="514350" indent="-514350">
              <a:buAutoNum type="arabicPeriod"/>
            </a:pPr>
            <a:r>
              <a:rPr lang="en-US"/>
              <a:t>Pada browser </a:t>
            </a:r>
            <a:r>
              <a:rPr lang="en-US" err="1"/>
              <a:t>akses</a:t>
            </a:r>
            <a:r>
              <a:rPr lang="en-US"/>
              <a:t> </a:t>
            </a:r>
            <a:r>
              <a:rPr lang="en-US" err="1"/>
              <a:t>alamat</a:t>
            </a:r>
            <a:r>
              <a:rPr lang="en-US"/>
              <a:t> 192.168.1.150:3001</a:t>
            </a:r>
          </a:p>
          <a:p>
            <a:pPr marL="514350" indent="-514350">
              <a:buAutoNum type="arabicPeriod"/>
            </a:pPr>
            <a:r>
              <a:rPr lang="en-US" err="1"/>
              <a:t>Coba</a:t>
            </a:r>
            <a:r>
              <a:rPr lang="en-US"/>
              <a:t> </a:t>
            </a:r>
            <a:r>
              <a:rPr lang="en-US" err="1"/>
              <a:t>semua</a:t>
            </a:r>
            <a:r>
              <a:rPr lang="en-US"/>
              <a:t> </a:t>
            </a:r>
            <a:r>
              <a:rPr lang="en-US" err="1"/>
              <a:t>fitur</a:t>
            </a:r>
            <a:r>
              <a:rPr lang="en-US"/>
              <a:t> Elisa.</a:t>
            </a:r>
          </a:p>
          <a:p>
            <a:pPr marL="514350" indent="-514350">
              <a:buAutoNum type="arabicPeriod"/>
            </a:pPr>
            <a:r>
              <a:rPr lang="en-US" err="1"/>
              <a:t>Buat</a:t>
            </a:r>
            <a:r>
              <a:rPr lang="en-US"/>
              <a:t> user experiences (step </a:t>
            </a:r>
            <a:r>
              <a:rPr lang="en-US" err="1"/>
              <a:t>penggunaan</a:t>
            </a:r>
            <a:r>
              <a:rPr lang="en-US"/>
              <a:t>) </a:t>
            </a:r>
            <a:r>
              <a:rPr lang="en-US" err="1"/>
              <a:t>dari</a:t>
            </a:r>
            <a:r>
              <a:rPr lang="en-US"/>
              <a:t> HMI.</a:t>
            </a:r>
          </a:p>
          <a:p>
            <a:pPr marL="514350" indent="-514350">
              <a:buAutoNum type="arabicPeriod"/>
            </a:pPr>
            <a:r>
              <a:rPr lang="en-US" err="1"/>
              <a:t>Contoh</a:t>
            </a:r>
            <a:r>
              <a:rPr lang="en-US"/>
              <a:t> </a:t>
            </a:r>
            <a:r>
              <a:rPr lang="en-US" err="1"/>
              <a:t>dokumentasi</a:t>
            </a:r>
            <a:r>
              <a:rPr lang="en-US"/>
              <a:t> pada slide </a:t>
            </a:r>
            <a:r>
              <a:rPr lang="en-US" err="1"/>
              <a:t>berikutnya</a:t>
            </a:r>
            <a:r>
              <a:rPr lang="en-US"/>
              <a:t>.</a:t>
            </a:r>
          </a:p>
          <a:p>
            <a:pPr marL="514350" indent="-514350">
              <a:buAutoNum type="arabicPeriod"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Deadline: Rabu, 18 </a:t>
            </a:r>
            <a:r>
              <a:rPr lang="en-US" b="1" err="1">
                <a:solidFill>
                  <a:srgbClr val="FF0000"/>
                </a:solidFill>
              </a:rPr>
              <a:t>Januari</a:t>
            </a:r>
            <a:r>
              <a:rPr lang="en-US" b="1">
                <a:solidFill>
                  <a:srgbClr val="FF0000"/>
                </a:solidFill>
              </a:rPr>
              <a:t> 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DBAE1-25C9-5797-7131-BCCC6F1154D4}"/>
              </a:ext>
            </a:extLst>
          </p:cNvPr>
          <p:cNvSpPr txBox="1"/>
          <p:nvPr/>
        </p:nvSpPr>
        <p:spPr>
          <a:xfrm>
            <a:off x="6097398" y="541490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1. Safin </a:t>
            </a:r>
            <a:r>
              <a:rPr lang="en-US" err="1"/>
              <a:t>Rivaldi</a:t>
            </a:r>
            <a:r>
              <a:rPr lang="en-US"/>
              <a:t> - 13320005</a:t>
            </a:r>
          </a:p>
          <a:p>
            <a:r>
              <a:rPr lang="en-US"/>
              <a:t>2. </a:t>
            </a:r>
            <a:r>
              <a:rPr lang="en-US" err="1"/>
              <a:t>Qinetta</a:t>
            </a:r>
            <a:r>
              <a:rPr lang="en-US"/>
              <a:t> </a:t>
            </a:r>
            <a:r>
              <a:rPr lang="en-US" err="1"/>
              <a:t>Aidia</a:t>
            </a:r>
            <a:r>
              <a:rPr lang="en-US"/>
              <a:t> </a:t>
            </a:r>
            <a:r>
              <a:rPr lang="en-US" err="1"/>
              <a:t>Fitrinna</a:t>
            </a:r>
            <a:r>
              <a:rPr lang="en-US"/>
              <a:t> - 13320034</a:t>
            </a:r>
          </a:p>
        </p:txBody>
      </p:sp>
    </p:spTree>
    <p:extLst>
      <p:ext uri="{BB962C8B-B14F-4D97-AF65-F5344CB8AC3E}">
        <p14:creationId xmlns:p14="http://schemas.microsoft.com/office/powerpoint/2010/main" val="410049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162F-D75C-E6A8-0172-3BA2D22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850" y="0"/>
            <a:ext cx="8439150" cy="926841"/>
          </a:xfrm>
        </p:spPr>
        <p:txBody>
          <a:bodyPr anchor="ctr">
            <a:normAutofit/>
          </a:bodyPr>
          <a:lstStyle/>
          <a:p>
            <a:r>
              <a:rPr lang="en-US" err="1"/>
              <a:t>EliSa</a:t>
            </a:r>
            <a:r>
              <a:rPr lang="en-US"/>
              <a:t> - </a:t>
            </a:r>
            <a:r>
              <a:rPr lang="en-US" err="1"/>
              <a:t>Beranda</a:t>
            </a:r>
            <a:r>
              <a:rPr lang="en-US"/>
              <a:t> HMI</a:t>
            </a:r>
            <a:endParaRPr lang="en-ID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50E9029-BB11-3D7F-3A8E-F4BBFE261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2619" b="13602"/>
          <a:stretch/>
        </p:blipFill>
        <p:spPr>
          <a:xfrm>
            <a:off x="303662" y="926841"/>
            <a:ext cx="11888338" cy="588544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C112-B80B-34F5-0969-E293234F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25" y="274637"/>
            <a:ext cx="729342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994B72D-86F7-4947-B770-68B72050D2B1}" type="slidenum">
              <a:rPr lang="id-ID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68769-CF66-DBDC-88F8-507D1B9A6937}"/>
              </a:ext>
            </a:extLst>
          </p:cNvPr>
          <p:cNvSpPr txBox="1"/>
          <p:nvPr/>
        </p:nvSpPr>
        <p:spPr>
          <a:xfrm>
            <a:off x="3582191" y="1499739"/>
            <a:ext cx="618788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Representasi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grafis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dengan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endParaRPr lang="en-US" sz="200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9FAED-1A90-0AC8-7A51-E7C3B1F2DE6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141838" y="2207625"/>
            <a:ext cx="4534296" cy="557315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id="{24AD082C-4B95-5C1C-A1AB-83364952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755795"/>
            <a:ext cx="9592785" cy="4749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80162F-D75C-E6A8-0172-3BA2D228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415" y="20757"/>
            <a:ext cx="8439150" cy="926841"/>
          </a:xfrm>
        </p:spPr>
        <p:txBody>
          <a:bodyPr anchor="ctr">
            <a:normAutofit fontScale="90000"/>
          </a:bodyPr>
          <a:lstStyle/>
          <a:p>
            <a:r>
              <a:rPr lang="en-US" err="1"/>
              <a:t>EliSa</a:t>
            </a:r>
            <a:r>
              <a:rPr lang="en-US"/>
              <a:t> - </a:t>
            </a:r>
            <a:r>
              <a:rPr lang="en-US" err="1"/>
              <a:t>Laporan</a:t>
            </a:r>
            <a:r>
              <a:rPr lang="en-US"/>
              <a:t> </a:t>
            </a:r>
            <a:r>
              <a:rPr lang="en-US" err="1"/>
              <a:t>Konsumsi</a:t>
            </a:r>
            <a:r>
              <a:rPr lang="en-US"/>
              <a:t> Listrik per-Hari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C112-B80B-34F5-0969-E293234F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025" y="274637"/>
            <a:ext cx="729342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994B72D-86F7-4947-B770-68B72050D2B1}" type="slidenum">
              <a:rPr lang="id-ID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8A0D2-8F9E-8B07-E9D1-846A7FDBD0F0}"/>
              </a:ext>
            </a:extLst>
          </p:cNvPr>
          <p:cNvSpPr/>
          <p:nvPr/>
        </p:nvSpPr>
        <p:spPr>
          <a:xfrm>
            <a:off x="3974307" y="2207720"/>
            <a:ext cx="1615301" cy="1580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AB8D9-4F6B-F350-F7C4-F831D65F2873}"/>
              </a:ext>
            </a:extLst>
          </p:cNvPr>
          <p:cNvSpPr txBox="1"/>
          <p:nvPr/>
        </p:nvSpPr>
        <p:spPr>
          <a:xfrm>
            <a:off x="266700" y="1333500"/>
            <a:ext cx="2146300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Fitur untuk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tanggal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6B841-A2E7-EF1A-EDC3-8E1487842191}"/>
              </a:ext>
            </a:extLst>
          </p:cNvPr>
          <p:cNvSpPr/>
          <p:nvPr/>
        </p:nvSpPr>
        <p:spPr>
          <a:xfrm>
            <a:off x="2571750" y="2207720"/>
            <a:ext cx="1254899" cy="3433520"/>
          </a:xfrm>
          <a:prstGeom prst="rect">
            <a:avLst/>
          </a:prstGeom>
          <a:noFill/>
          <a:ln w="28575">
            <a:solidFill>
              <a:srgbClr val="009D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A1F80-5C2E-1B62-6CC6-F143EB829EDF}"/>
              </a:ext>
            </a:extLst>
          </p:cNvPr>
          <p:cNvSpPr txBox="1"/>
          <p:nvPr/>
        </p:nvSpPr>
        <p:spPr>
          <a:xfrm>
            <a:off x="266700" y="2224191"/>
            <a:ext cx="2146300" cy="1015663"/>
          </a:xfrm>
          <a:prstGeom prst="rect">
            <a:avLst/>
          </a:prstGeom>
          <a:noFill/>
          <a:ln w="28575">
            <a:solidFill>
              <a:srgbClr val="009DE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Fitur untuk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Fakultas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/Unit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Kerja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, Gedung, dan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Lantai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087BB-19AF-8C6A-822F-2598F6FC79C1}"/>
              </a:ext>
            </a:extLst>
          </p:cNvPr>
          <p:cNvSpPr/>
          <p:nvPr/>
        </p:nvSpPr>
        <p:spPr>
          <a:xfrm>
            <a:off x="3985399" y="4833257"/>
            <a:ext cx="6195946" cy="18596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DD3FE-DB28-3AF9-1EB7-8EB5EEE22A7F}"/>
              </a:ext>
            </a:extLst>
          </p:cNvPr>
          <p:cNvSpPr txBox="1"/>
          <p:nvPr/>
        </p:nvSpPr>
        <p:spPr>
          <a:xfrm>
            <a:off x="266700" y="3398252"/>
            <a:ext cx="2146300" cy="16312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Informasi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kelistrikan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detail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jam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untuk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analisis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kelistrikan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dari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aspek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teknis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6FD0C-3B7C-BD94-D2FA-174FF77F8F15}"/>
              </a:ext>
            </a:extLst>
          </p:cNvPr>
          <p:cNvSpPr/>
          <p:nvPr/>
        </p:nvSpPr>
        <p:spPr>
          <a:xfrm>
            <a:off x="10329003" y="2466575"/>
            <a:ext cx="1529124" cy="28315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0ECDE-01DA-5119-9568-C93E0C6A8B93}"/>
              </a:ext>
            </a:extLst>
          </p:cNvPr>
          <p:cNvSpPr txBox="1"/>
          <p:nvPr/>
        </p:nvSpPr>
        <p:spPr>
          <a:xfrm>
            <a:off x="266700" y="5241281"/>
            <a:ext cx="2146300" cy="10156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Analisis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keekonomian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untuk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i="1">
                <a:latin typeface="Arial Narrow" panose="020B0606020202030204" pitchFamily="34" charset="0"/>
                <a:cs typeface="Segoe UI" panose="020B0502040204020203" pitchFamily="34" charset="0"/>
              </a:rPr>
              <a:t>decisions support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718C2-CE38-1FA8-A59E-99C3CD58635E}"/>
              </a:ext>
            </a:extLst>
          </p:cNvPr>
          <p:cNvSpPr txBox="1"/>
          <p:nvPr/>
        </p:nvSpPr>
        <p:spPr>
          <a:xfrm>
            <a:off x="2741930" y="1030608"/>
            <a:ext cx="8934925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Representasi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grafis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untuk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melihat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profil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/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pola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konsumsi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energi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per-Hari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91B87-9A92-589D-5BFB-0A76D81D45ED}"/>
              </a:ext>
            </a:extLst>
          </p:cNvPr>
          <p:cNvCxnSpPr>
            <a:stCxn id="22" idx="2"/>
          </p:cNvCxnSpPr>
          <p:nvPr/>
        </p:nvCxnSpPr>
        <p:spPr>
          <a:xfrm>
            <a:off x="7209393" y="1430718"/>
            <a:ext cx="222185" cy="1809136"/>
          </a:xfrm>
          <a:prstGeom prst="straightConnector1">
            <a:avLst/>
          </a:prstGeom>
          <a:ln w="28575">
            <a:solidFill>
              <a:srgbClr val="0525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A80C-C38B-01CF-3C8B-1D376D56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74" y="-200025"/>
            <a:ext cx="10515600" cy="1325563"/>
          </a:xfrm>
        </p:spPr>
        <p:txBody>
          <a:bodyPr/>
          <a:lstStyle/>
          <a:p>
            <a:r>
              <a:rPr lang="en-US" err="1"/>
              <a:t>EliSa</a:t>
            </a:r>
            <a:r>
              <a:rPr lang="en-US"/>
              <a:t> - </a:t>
            </a:r>
            <a:r>
              <a:rPr lang="en-US" err="1"/>
              <a:t>Laporan</a:t>
            </a:r>
            <a:r>
              <a:rPr lang="en-US"/>
              <a:t> </a:t>
            </a:r>
            <a:r>
              <a:rPr lang="en-US" err="1"/>
              <a:t>Konsumsi</a:t>
            </a:r>
            <a:r>
              <a:rPr lang="en-US"/>
              <a:t> Listrik per-</a:t>
            </a:r>
            <a:r>
              <a:rPr lang="en-US" err="1"/>
              <a:t>Bulan</a:t>
            </a:r>
            <a:endParaRPr lang="en-US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82FDEC-E48D-578E-3BE1-5EB2C4CE3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r="2633"/>
          <a:stretch/>
        </p:blipFill>
        <p:spPr>
          <a:xfrm>
            <a:off x="2568145" y="1071750"/>
            <a:ext cx="9557120" cy="56118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762B6-A734-1CF7-37EC-419ACBDF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B72D-86F7-4947-B770-68B72050D2B1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A07A-0BF3-52B2-6128-848F3BBA57B5}"/>
              </a:ext>
            </a:extLst>
          </p:cNvPr>
          <p:cNvSpPr/>
          <p:nvPr/>
        </p:nvSpPr>
        <p:spPr>
          <a:xfrm>
            <a:off x="4035599" y="1646785"/>
            <a:ext cx="1615301" cy="1580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C7C40-E33D-8D71-54A4-28466C3F294C}"/>
              </a:ext>
            </a:extLst>
          </p:cNvPr>
          <p:cNvSpPr txBox="1"/>
          <p:nvPr/>
        </p:nvSpPr>
        <p:spPr>
          <a:xfrm>
            <a:off x="260479" y="1125538"/>
            <a:ext cx="22445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Fitur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untuk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memilih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bulan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4C1DD-A450-A4F4-0C63-7A7AA55D35CC}"/>
              </a:ext>
            </a:extLst>
          </p:cNvPr>
          <p:cNvSpPr txBox="1"/>
          <p:nvPr/>
        </p:nvSpPr>
        <p:spPr>
          <a:xfrm>
            <a:off x="260477" y="3681265"/>
            <a:ext cx="2244515" cy="1323439"/>
          </a:xfrm>
          <a:prstGeom prst="rect">
            <a:avLst/>
          </a:prstGeom>
          <a:noFill/>
          <a:ln w="28575">
            <a:solidFill>
              <a:srgbClr val="052569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Fitur lain yang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terdapat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pada tab-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Harian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juga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terdapat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pada tab-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Bulanan</a:t>
            </a:r>
            <a:endParaRPr lang="en-US" sz="2000"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79243-AEB6-667C-B1D4-F23408F060DA}"/>
              </a:ext>
            </a:extLst>
          </p:cNvPr>
          <p:cNvSpPr txBox="1"/>
          <p:nvPr/>
        </p:nvSpPr>
        <p:spPr>
          <a:xfrm>
            <a:off x="260477" y="1922917"/>
            <a:ext cx="2244515" cy="16312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Informasi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kelistrikan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secara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detail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setiap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hari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untuk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analisis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kelistrikan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dari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aspek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err="1">
                <a:latin typeface="Arial Narrow" panose="020B0606020202030204" pitchFamily="34" charset="0"/>
                <a:cs typeface="Segoe UI" panose="020B0502040204020203" pitchFamily="34" charset="0"/>
              </a:rPr>
              <a:t>teknis</a:t>
            </a:r>
            <a:r>
              <a:rPr lang="en-US" sz="2000"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FADE9-8CA1-C9F6-BA8E-3CC13B838D66}"/>
              </a:ext>
            </a:extLst>
          </p:cNvPr>
          <p:cNvSpPr/>
          <p:nvPr/>
        </p:nvSpPr>
        <p:spPr>
          <a:xfrm>
            <a:off x="4103273" y="4602737"/>
            <a:ext cx="6078071" cy="186722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6361-DA36-FD15-AFF6-5DEB22A8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268" y="-114637"/>
            <a:ext cx="10515600" cy="1325563"/>
          </a:xfrm>
        </p:spPr>
        <p:txBody>
          <a:bodyPr/>
          <a:lstStyle/>
          <a:p>
            <a:r>
              <a:rPr lang="en-US" err="1"/>
              <a:t>EliSa</a:t>
            </a:r>
            <a:r>
              <a:rPr lang="en-US"/>
              <a:t> - </a:t>
            </a:r>
            <a:r>
              <a:rPr lang="en-US">
                <a:latin typeface="Arial Narrow"/>
                <a:cs typeface="Arial"/>
              </a:rPr>
              <a:t>Heatmap </a:t>
            </a:r>
            <a:r>
              <a:rPr lang="en-US" err="1">
                <a:latin typeface="Arial Narrow"/>
                <a:cs typeface="Arial"/>
              </a:rPr>
              <a:t>Konsumsi</a:t>
            </a:r>
            <a:r>
              <a:rPr lang="en-US">
                <a:latin typeface="Arial Narrow"/>
                <a:cs typeface="Arial"/>
              </a:rPr>
              <a:t> </a:t>
            </a:r>
            <a:r>
              <a:rPr lang="en-US" err="1">
                <a:latin typeface="Arial Narrow"/>
                <a:cs typeface="Arial"/>
              </a:rPr>
              <a:t>Energi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94A8-FE15-BC8D-9927-CF0B4FC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B72D-86F7-4947-B770-68B72050D2B1}" type="slidenum">
              <a:rPr lang="id-ID" smtClean="0"/>
              <a:pPr/>
              <a:t>7</a:t>
            </a:fld>
            <a:endParaRPr lang="id-ID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1C4CE4C-7AD4-15CF-6575-C6FE27F79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640" y="1074396"/>
            <a:ext cx="11722019" cy="57836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F9A86B-7211-1BC6-8DFD-D6CC275EEB28}"/>
              </a:ext>
            </a:extLst>
          </p:cNvPr>
          <p:cNvSpPr txBox="1"/>
          <p:nvPr/>
        </p:nvSpPr>
        <p:spPr>
          <a:xfrm>
            <a:off x="4690215" y="5109526"/>
            <a:ext cx="552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 Narrow" panose="020B0606020202030204" pitchFamily="34" charset="0"/>
              </a:rPr>
              <a:t>Fitur Heatmap: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>
                <a:latin typeface="Arial Narrow" panose="020B0606020202030204" pitchFamily="34" charset="0"/>
              </a:rPr>
              <a:t>Melihat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pola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mingguan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penggunaan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listrik</a:t>
            </a:r>
            <a:r>
              <a:rPr lang="en-US">
                <a:latin typeface="Arial Narrow" panose="020B0606020202030204" pitchFamily="34" charset="0"/>
              </a:rPr>
              <a:t> di unit </a:t>
            </a:r>
            <a:r>
              <a:rPr lang="en-US" err="1">
                <a:latin typeface="Arial Narrow" panose="020B0606020202030204" pitchFamily="34" charset="0"/>
              </a:rPr>
              <a:t>kerja</a:t>
            </a:r>
            <a:r>
              <a:rPr lang="en-US">
                <a:latin typeface="Arial Narrow" panose="020B0606020202030204" pitchFamily="34" charset="0"/>
              </a:rPr>
              <a:t> atau Gedung </a:t>
            </a:r>
            <a:r>
              <a:rPr lang="en-US" err="1">
                <a:latin typeface="Arial Narrow" panose="020B0606020202030204" pitchFamily="34" charset="0"/>
              </a:rPr>
              <a:t>hingga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lantai</a:t>
            </a:r>
            <a:r>
              <a:rPr lang="en-US"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>
                <a:latin typeface="Arial Narrow" panose="020B0606020202030204" pitchFamily="34" charset="0"/>
              </a:rPr>
              <a:t>Sebagai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alat</a:t>
            </a:r>
            <a:r>
              <a:rPr lang="en-US">
                <a:latin typeface="Arial Narrow" panose="020B0606020202030204" pitchFamily="34" charset="0"/>
              </a:rPr>
              <a:t> untuk </a:t>
            </a:r>
            <a:r>
              <a:rPr lang="en-US" err="1">
                <a:latin typeface="Arial Narrow" panose="020B0606020202030204" pitchFamily="34" charset="0"/>
              </a:rPr>
              <a:t>mendukung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i="1">
                <a:latin typeface="Arial Narrow" panose="020B0606020202030204" pitchFamily="34" charset="0"/>
              </a:rPr>
              <a:t>decisions support</a:t>
            </a:r>
            <a:r>
              <a:rPr lang="en-US">
                <a:latin typeface="Arial Narrow" panose="020B0606020202030204" pitchFamily="34" charset="0"/>
              </a:rPr>
              <a:t>.</a:t>
            </a:r>
            <a:endParaRPr lang="en-US" i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844C-326C-664D-FC45-394CC8EB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724" y="-238225"/>
            <a:ext cx="10515600" cy="1325563"/>
          </a:xfrm>
        </p:spPr>
        <p:txBody>
          <a:bodyPr>
            <a:normAutofit/>
          </a:bodyPr>
          <a:lstStyle/>
          <a:p>
            <a:r>
              <a:rPr lang="en-US" err="1">
                <a:latin typeface="Arial Narrow"/>
              </a:rPr>
              <a:t>Perbandingan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Konsumsi</a:t>
            </a:r>
            <a:r>
              <a:rPr lang="en-US">
                <a:latin typeface="Arial Narrow"/>
              </a:rPr>
              <a:t> </a:t>
            </a:r>
            <a:r>
              <a:rPr lang="en-US" err="1">
                <a:latin typeface="Arial Narrow"/>
              </a:rPr>
              <a:t>Energi</a:t>
            </a:r>
            <a:endParaRPr lang="en-US" sz="2000" b="1" i="1">
              <a:latin typeface="Arial Narro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3AAE0-42AA-B10A-0BD5-327E7EA4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B72D-86F7-4947-B770-68B72050D2B1}" type="slidenum">
              <a:rPr lang="id-ID" smtClean="0"/>
              <a:pPr/>
              <a:t>8</a:t>
            </a:fld>
            <a:endParaRPr lang="id-ID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7F5A02E-BC55-08FB-080F-FB601C61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4" y="1087338"/>
            <a:ext cx="11489284" cy="56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4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6361-DA36-FD15-AFF6-5DEB22A8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97" y="-156263"/>
            <a:ext cx="10515600" cy="1325563"/>
          </a:xfrm>
        </p:spPr>
        <p:txBody>
          <a:bodyPr/>
          <a:lstStyle/>
          <a:p>
            <a:r>
              <a:rPr lang="en-US" err="1"/>
              <a:t>EliSa</a:t>
            </a:r>
            <a:r>
              <a:rPr lang="en-US"/>
              <a:t> - </a:t>
            </a:r>
            <a:r>
              <a:rPr lang="en-US" err="1">
                <a:latin typeface="Arial Narrow"/>
              </a:rPr>
              <a:t>Tampilan</a:t>
            </a:r>
            <a:r>
              <a:rPr lang="en-US">
                <a:latin typeface="Arial Narrow"/>
              </a:rPr>
              <a:t> Halaman – Admin &amp; Login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94A8-FE15-BC8D-9927-CF0B4FC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4B72D-86F7-4947-B770-68B72050D2B1}" type="slidenum">
              <a:rPr lang="id-ID" smtClean="0"/>
              <a:pPr/>
              <a:t>9</a:t>
            </a:fld>
            <a:endParaRPr lang="id-ID"/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CAAB40-1593-8E56-7C52-8D78924D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7" t="15387" r="24292" b="18354"/>
          <a:stretch/>
        </p:blipFill>
        <p:spPr>
          <a:xfrm>
            <a:off x="885803" y="1102372"/>
            <a:ext cx="3700253" cy="2916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8B922-06B4-65EC-6C04-FD64D925962C}"/>
              </a:ext>
            </a:extLst>
          </p:cNvPr>
          <p:cNvSpPr txBox="1"/>
          <p:nvPr/>
        </p:nvSpPr>
        <p:spPr>
          <a:xfrm>
            <a:off x="376543" y="4614420"/>
            <a:ext cx="6139586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>
                <a:latin typeface="Arial Narrow" panose="020B0606020202030204" pitchFamily="34" charset="0"/>
              </a:rPr>
              <a:t>Beberapa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fitur</a:t>
            </a:r>
            <a:r>
              <a:rPr lang="en-US">
                <a:latin typeface="Arial Narrow" panose="020B0606020202030204" pitchFamily="34" charset="0"/>
              </a:rPr>
              <a:t> HMI Elisa </a:t>
            </a:r>
            <a:r>
              <a:rPr lang="en-US" err="1">
                <a:latin typeface="Arial Narrow" panose="020B0606020202030204" pitchFamily="34" charset="0"/>
              </a:rPr>
              <a:t>hanya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dapat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diakses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setelah</a:t>
            </a:r>
            <a:r>
              <a:rPr lang="en-US">
                <a:latin typeface="Arial Narrow" panose="020B0606020202030204" pitchFamily="34" charset="0"/>
              </a:rPr>
              <a:t> user login.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Arial Narrow" panose="020B0606020202030204" pitchFamily="34" charset="0"/>
              </a:rPr>
              <a:t>JWT </a:t>
            </a:r>
            <a:r>
              <a:rPr lang="en-US" err="1">
                <a:latin typeface="Arial Narrow" panose="020B0606020202030204" pitchFamily="34" charset="0"/>
              </a:rPr>
              <a:t>digunakan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sebagai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i="1">
                <a:latin typeface="Arial Narrow" panose="020B0606020202030204" pitchFamily="34" charset="0"/>
              </a:rPr>
              <a:t>authentication </a:t>
            </a:r>
            <a:r>
              <a:rPr lang="en-US">
                <a:latin typeface="Arial Narrow" panose="020B0606020202030204" pitchFamily="34" charset="0"/>
              </a:rPr>
              <a:t>(</a:t>
            </a:r>
            <a:r>
              <a:rPr lang="en-US" i="1">
                <a:latin typeface="Arial Narrow" panose="020B0606020202030204" pitchFamily="34" charset="0"/>
              </a:rPr>
              <a:t>signed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i="1">
                <a:latin typeface="Arial Narrow" panose="020B0606020202030204" pitchFamily="34" charset="0"/>
              </a:rPr>
              <a:t>submission</a:t>
            </a:r>
            <a:r>
              <a:rPr lang="en-US">
                <a:latin typeface="Arial Narrow" panose="020B0606020202030204" pitchFamily="34" charset="0"/>
              </a:rPr>
              <a:t>) </a:t>
            </a:r>
            <a:r>
              <a:rPr lang="en-US" err="1">
                <a:latin typeface="Arial Narrow" panose="020B0606020202030204" pitchFamily="34" charset="0"/>
              </a:rPr>
              <a:t>saat</a:t>
            </a:r>
            <a:r>
              <a:rPr lang="en-US">
                <a:latin typeface="Arial Narrow" panose="020B0606020202030204" pitchFamily="34" charset="0"/>
              </a:rPr>
              <a:t> input data </a:t>
            </a:r>
            <a:r>
              <a:rPr lang="en-US" err="1">
                <a:latin typeface="Arial Narrow" panose="020B0606020202030204" pitchFamily="34" charset="0"/>
              </a:rPr>
              <a:t>tarif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listrik</a:t>
            </a:r>
            <a:r>
              <a:rPr lang="en-US">
                <a:latin typeface="Arial Narrow" panose="020B0606020202030204" pitchFamily="34" charset="0"/>
              </a:rPr>
              <a:t>, data IKE, dan data </a:t>
            </a:r>
            <a:r>
              <a:rPr lang="en-US" err="1">
                <a:latin typeface="Arial Narrow" panose="020B0606020202030204" pitchFamily="34" charset="0"/>
              </a:rPr>
              <a:t>kinerja</a:t>
            </a:r>
            <a:r>
              <a:rPr lang="en-US">
                <a:latin typeface="Arial Narrow" panose="020B0606020202030204" pitchFamily="34" charset="0"/>
              </a:rPr>
              <a:t> unit </a:t>
            </a:r>
            <a:r>
              <a:rPr lang="en-US" err="1">
                <a:latin typeface="Arial Narrow" panose="020B0606020202030204" pitchFamily="34" charset="0"/>
              </a:rPr>
              <a:t>kerja</a:t>
            </a:r>
            <a:r>
              <a:rPr lang="en-US">
                <a:latin typeface="Arial Narrow" panose="020B0606020202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latin typeface="Arial Narrow" panose="020B0606020202030204" pitchFamily="34" charset="0"/>
              </a:rPr>
              <a:t>Fitur login </a:t>
            </a:r>
            <a:r>
              <a:rPr lang="en-US" err="1">
                <a:latin typeface="Arial Narrow" panose="020B0606020202030204" pitchFamily="34" charset="0"/>
              </a:rPr>
              <a:t>menggunakan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teknologi</a:t>
            </a:r>
            <a:r>
              <a:rPr lang="en-US">
                <a:latin typeface="Arial Narrow" panose="020B0606020202030204" pitchFamily="34" charset="0"/>
              </a:rPr>
              <a:t> JWT(JSON Web Token). Token </a:t>
            </a:r>
            <a:r>
              <a:rPr lang="en-US" i="1">
                <a:latin typeface="Arial Narrow" panose="020B0606020202030204" pitchFamily="34" charset="0"/>
              </a:rPr>
              <a:t>expired</a:t>
            </a:r>
            <a:r>
              <a:rPr lang="en-US">
                <a:latin typeface="Arial Narrow" panose="020B0606020202030204" pitchFamily="34" charset="0"/>
              </a:rPr>
              <a:t> </a:t>
            </a:r>
            <a:r>
              <a:rPr lang="en-US" err="1">
                <a:latin typeface="Arial Narrow" panose="020B0606020202030204" pitchFamily="34" charset="0"/>
              </a:rPr>
              <a:t>setelah</a:t>
            </a:r>
            <a:r>
              <a:rPr lang="en-US">
                <a:latin typeface="Arial Narrow" panose="020B0606020202030204" pitchFamily="34" charset="0"/>
              </a:rPr>
              <a:t> 24jam.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latin typeface="Arial Narrow" panose="020B060602020203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1FE56E1-7806-F637-9B59-7BA9F483C1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10" t="10287" r="24324" b="38641"/>
          <a:stretch/>
        </p:blipFill>
        <p:spPr>
          <a:xfrm>
            <a:off x="6779739" y="4181389"/>
            <a:ext cx="5159307" cy="2572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6456747-3F61-262A-F5CE-1CFD901E48DD}"/>
              </a:ext>
            </a:extLst>
          </p:cNvPr>
          <p:cNvSpPr txBox="1">
            <a:spLocks/>
          </p:cNvSpPr>
          <p:nvPr/>
        </p:nvSpPr>
        <p:spPr>
          <a:xfrm>
            <a:off x="1601045" y="3986049"/>
            <a:ext cx="3037358" cy="463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>
                <a:latin typeface="Arial Narrow"/>
              </a:rPr>
              <a:t>Halaman Login</a:t>
            </a:r>
            <a:endParaRPr lang="en-US" sz="2000"/>
          </a:p>
        </p:txBody>
      </p:sp>
      <p:pic>
        <p:nvPicPr>
          <p:cNvPr id="7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26FF93-8851-AC60-B50F-4E4745FA1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1" t="10891" r="24371" b="29174"/>
          <a:stretch/>
        </p:blipFill>
        <p:spPr>
          <a:xfrm>
            <a:off x="6779739" y="1032590"/>
            <a:ext cx="4626953" cy="3034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4D325B1-B15A-9B00-9BDF-7E940B5477EC}"/>
              </a:ext>
            </a:extLst>
          </p:cNvPr>
          <p:cNvSpPr txBox="1">
            <a:spLocks/>
          </p:cNvSpPr>
          <p:nvPr/>
        </p:nvSpPr>
        <p:spPr>
          <a:xfrm>
            <a:off x="8959850" y="3087255"/>
            <a:ext cx="3037358" cy="463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>
                <a:latin typeface="Arial Narrow"/>
              </a:rPr>
              <a:t>Data Unit </a:t>
            </a:r>
            <a:r>
              <a:rPr lang="en-US" sz="2000" err="1">
                <a:latin typeface="Arial Narrow"/>
              </a:rPr>
              <a:t>Kerja</a:t>
            </a:r>
            <a:endParaRPr lang="en-US" sz="2000">
              <a:latin typeface="Arial Narrow"/>
            </a:endParaRPr>
          </a:p>
          <a:p>
            <a:r>
              <a:rPr lang="en-US" sz="2000">
                <a:latin typeface="Arial Narrow"/>
              </a:rPr>
              <a:t>Untuk </a:t>
            </a:r>
            <a:r>
              <a:rPr lang="en-US" sz="2000" err="1">
                <a:latin typeface="Arial Narrow"/>
              </a:rPr>
              <a:t>perhitungan</a:t>
            </a:r>
            <a:r>
              <a:rPr lang="en-US" sz="2000">
                <a:latin typeface="Arial Narrow"/>
              </a:rPr>
              <a:t> IKE</a:t>
            </a:r>
            <a:endParaRPr lang="en-US" sz="20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5D2118-DC3A-3F80-0FE3-0BC988F7B188}"/>
              </a:ext>
            </a:extLst>
          </p:cNvPr>
          <p:cNvSpPr txBox="1">
            <a:spLocks/>
          </p:cNvSpPr>
          <p:nvPr/>
        </p:nvSpPr>
        <p:spPr>
          <a:xfrm>
            <a:off x="8263753" y="4217760"/>
            <a:ext cx="3037358" cy="463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>
                <a:latin typeface="Arial Narrow"/>
              </a:rPr>
              <a:t>Update Tarif Tenaga Listrik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687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7" ma:contentTypeDescription="Create a new document." ma:contentTypeScope="" ma:versionID="443bf03493886e1dd11316ef77b4d3a0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47bb60c502eedff061a331bc29596a5a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1de59d-d067-4310-9ecb-0fd71ee7e289">
      <Terms xmlns="http://schemas.microsoft.com/office/infopath/2007/PartnerControls"/>
    </lcf76f155ced4ddcb4097134ff3c332f>
    <TaxCatchAll xmlns="d08c31a8-50f4-4a5f-81ce-08070f5c117e" xsi:nil="true"/>
  </documentManagement>
</p:properties>
</file>

<file path=customXml/itemProps1.xml><?xml version="1.0" encoding="utf-8"?>
<ds:datastoreItem xmlns:ds="http://schemas.openxmlformats.org/officeDocument/2006/customXml" ds:itemID="{CCFEE319-5712-47F9-BBD0-02D4D5E7D06C}"/>
</file>

<file path=customXml/itemProps2.xml><?xml version="1.0" encoding="utf-8"?>
<ds:datastoreItem xmlns:ds="http://schemas.openxmlformats.org/officeDocument/2006/customXml" ds:itemID="{4B49AEF1-AEDC-4B67-8BF3-134AFCD004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F6A2A-3689-43C7-AECF-140B21AD3EF6}">
  <ds:schemaRefs>
    <ds:schemaRef ds:uri="290335bd-7c80-4349-a788-221bbd72c841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SGAM ELISA</vt:lpstr>
      <vt:lpstr>PowerPoint Presentation</vt:lpstr>
      <vt:lpstr>UX HMI ELISA</vt:lpstr>
      <vt:lpstr>EliSa - Beranda HMI</vt:lpstr>
      <vt:lpstr>EliSa - Laporan Konsumsi Listrik per-Hari</vt:lpstr>
      <vt:lpstr>EliSa - Laporan Konsumsi Listrik per-Bulan</vt:lpstr>
      <vt:lpstr>EliSa - Heatmap Konsumsi Energi</vt:lpstr>
      <vt:lpstr>Perbandingan Konsumsi Energi</vt:lpstr>
      <vt:lpstr>EliSa - Tampilan Halaman – Admin &amp; 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SGAM ELISA</dc:title>
  <dc:creator>Putu Handre Kertha Utama</dc:creator>
  <cp:revision>1</cp:revision>
  <dcterms:created xsi:type="dcterms:W3CDTF">2023-01-16T05:36:40Z</dcterms:created>
  <dcterms:modified xsi:type="dcterms:W3CDTF">2023-01-17T13:16:41Z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  <property fmtid="{D5CDD505-2E9C-101B-9397-08002B2CF9AE}" pid="3" name="MediaServiceImageTags">
    <vt:lpwstr/>
  </property>
</Properties>
</file>