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03"/>
    <p:restoredTop sz="96327"/>
  </p:normalViewPr>
  <p:slideViewPr>
    <p:cSldViewPr snapToGrid="0">
      <p:cViewPr varScale="1">
        <p:scale>
          <a:sx n="70" d="100"/>
          <a:sy n="70" d="100"/>
        </p:scale>
        <p:origin x="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EF7B-B0DB-C5E4-9129-03D61166B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3CF78-21EC-A0EC-0ED4-5E2B21AC0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7C39-A06F-32BD-409F-2D0E2357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4A282-7A92-5158-A2DE-920B4DCB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AEE5-6FCF-D240-3960-7A1E280F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807-C8E1-A756-409A-AFC64EF8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A1BAF-A12E-20F1-C5F4-153906E1A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0D4F-CF98-26B8-D2B1-709D0480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478A-4956-4165-60E7-66BAEB21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485AD-2642-C627-8AC6-B738C939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9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76228-1495-F503-0F85-A4324B2EA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CA8CC-30E3-3C0A-6987-0896EDFFF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8489-F33F-5FBF-5CC5-A0AE709A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51099-6419-89BB-900A-19799C0C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0F7F-57E7-6588-63E2-59203996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7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9AC2-2A1B-C508-7477-375D7FF6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0B5E6-A68B-2D36-7681-391082259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0C5C-B8DF-8DB2-45A0-5210662E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8F8C-CF8C-7470-0D4C-61B8D85A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85E5-CA53-CE8C-2257-036EE39C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0074-E43B-F010-D0AE-C2F9B7F7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F474-D8E9-9B70-B0DC-B6F73E67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19C4-3C83-3841-E70A-D305AA83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9BBA-61A7-113A-9A96-CE4636AF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EB8B-B3E6-E674-ADF3-8B4DFF8C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5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E953-43BF-7D74-F54B-65469B86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578C-1D25-1624-0614-1E9CE167D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FC429-CC11-E123-F1AC-7839E9DED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6DA94-9AAA-537C-EB1E-714EF71B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A72C0-6E53-C1F4-8D89-788A4169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F36FD-A8E3-7D9E-C3BF-72A93882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9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0F55-AC85-9E5C-D4D1-851CEF46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2794-B6E0-4E37-F1DB-70B770566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8AAC-8D89-EB46-5168-7D1B8ED64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83DA0-677C-7BE1-14C6-872B7AEF3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EDC8FF-3F60-6952-3DFA-1FCAA3337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1E3E1-ECA6-530F-90E1-2EF3C64B5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81412-FC20-2676-20C2-35E6F9BE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856F0-3C74-8BF0-06EB-0BA4B565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71BE-586C-9EE7-E568-DB9FFCD5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142A1-5F11-3241-E0BD-61183089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6C309-D049-8615-8BFF-4E7B7DE8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6046E-88ED-39FF-477B-7191DA01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2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B814E-BADD-C67F-330D-7B7F2795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0D1FD-C3DD-5C31-79A8-7427DC46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3AE3D-23E8-35BB-A2DE-9C185994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8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987-3D04-34B6-63C0-22F0D1CA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719B-119D-A7FD-F965-FE1A7266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179D0-B7B5-CA16-63D3-9271C3C9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2CA2C-F17B-8740-13D5-82150723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BEA70-8455-D778-51E8-40B2E9A36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691B5-71A0-A764-D6DE-DC85D789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8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7CDB-535F-4A76-78E3-ADDA2D96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62044-8387-86BF-7306-3B33D9F5A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03EC-64E0-BD31-AAA2-23DACFDBD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5CB6E-A314-C2C3-7F5A-2407D52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6E79-2D34-6D25-B1CF-B28AA19C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B037-3893-FA17-08FF-78AD51E5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6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8A5FD-AC48-0AFE-8B75-16BEB581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1A2D0-AAB1-63F9-4C3F-B4ECAA9AA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4CC45-03ED-DEB8-FB82-CD7B14F4E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F2FB-C3E3-464C-87CF-8449A8085DA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C339-7B30-3691-8940-BEF21AF58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8CB9-124F-B440-BC22-E5FCD4492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0CAD-4FD1-6443-8A63-35CE3D2B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itbdsti.sharepoint.com/sites/LabME-Proyek-SiElisITB/Shared%20Documents/Forms/AllItems.aspx?ga=1&amp;id=%2Fsites%2FLabME%2DProyek%2DSiElisITB%2FShared%20Documents%2FSiElis%20ITB%2F4%5FLaporan%2F2023%2DFeb%2F1%5FGambar%20Kerja%2F2%5FHardware%2F2%5FAir&amp;viewid=d0199f3b%2Dcd00%2D46af%2Dae5c%2D0b3b20b00b4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tbdsti.sharepoint.com/sites/LabME-Proyek-SiElisITB/Shared%20Documents/Forms/AllItems.aspx?ga=1&amp;id=%2Fsites%2FLabME%2DProyek%2DSiElisITB%2FShared%20Documents%2FSiElis%20ITB%2F4%5FLaporan%2F2023%2DFeb%2F1%5FGambar%20Kerja%2F1%5FSoftware&amp;viewid=d0199f3b%2Dcd00%2D46af%2Dae5c%2D0b3b20b00b4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tbdsti.sharepoint.com/sites/LabME-Proyek-SiElisITB/Shared%20Documents/Forms/AllItems.aspx?ga=1&amp;id=%2Fsites%2FLabME%2DProyek%2DSiElisITB%2FShared%20Documents%2FSiElis%20ITB%2F4%5FLaporan%2F2023%2DFeb%2F1%5FGambar%20Kerja%2F1%5FSoftware&amp;viewid=d0199f3b%2Dcd00%2D46af%2Dae5c%2D0b3b20b00b49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BFFB5-6889-FEAE-5E75-0E490818EEA7}"/>
              </a:ext>
            </a:extLst>
          </p:cNvPr>
          <p:cNvSpPr txBox="1"/>
          <p:nvPr/>
        </p:nvSpPr>
        <p:spPr>
          <a:xfrm>
            <a:off x="325782" y="222421"/>
            <a:ext cx="77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Simplified Diagram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Block Diagram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Pipa Air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CF640-09A1-11D5-54E8-5182C23CF336}"/>
              </a:ext>
            </a:extLst>
          </p:cNvPr>
          <p:cNvSpPr txBox="1"/>
          <p:nvPr/>
        </p:nvSpPr>
        <p:spPr>
          <a:xfrm>
            <a:off x="325782" y="640282"/>
            <a:ext cx="116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Folder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A513A-2257-5E5F-2F06-93C54886203E}"/>
              </a:ext>
            </a:extLst>
          </p:cNvPr>
          <p:cNvSpPr txBox="1"/>
          <p:nvPr/>
        </p:nvSpPr>
        <p:spPr>
          <a:xfrm>
            <a:off x="168412" y="5810987"/>
            <a:ext cx="5927587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Rivaldi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- 13320005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Qinetta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Aidia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Fitrinna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13320034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Deadline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Senin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13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pukul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23.59 WIB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A31D77D-FD97-745F-F3EF-704CA5460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05"/>
          <a:stretch/>
        </p:blipFill>
        <p:spPr bwMode="auto">
          <a:xfrm>
            <a:off x="419596" y="1781358"/>
            <a:ext cx="10446926" cy="32975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9C7752-0B4A-CE0B-9D55-FE35156C3CD9}"/>
              </a:ext>
            </a:extLst>
          </p:cNvPr>
          <p:cNvSpPr txBox="1"/>
          <p:nvPr/>
        </p:nvSpPr>
        <p:spPr>
          <a:xfrm>
            <a:off x="419596" y="1262270"/>
            <a:ext cx="207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6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BFFB5-6889-FEAE-5E75-0E490818EEA7}"/>
              </a:ext>
            </a:extLst>
          </p:cNvPr>
          <p:cNvSpPr txBox="1"/>
          <p:nvPr/>
        </p:nvSpPr>
        <p:spPr>
          <a:xfrm>
            <a:off x="325782" y="222421"/>
            <a:ext cx="77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Konversi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SGAM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Gambar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B142DD-39CC-164A-2BD9-8BD83CDB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265465"/>
              </p:ext>
            </p:extLst>
          </p:nvPr>
        </p:nvGraphicFramePr>
        <p:xfrm>
          <a:off x="405294" y="1209040"/>
          <a:ext cx="577021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109">
                  <a:extLst>
                    <a:ext uri="{9D8B030D-6E8A-4147-A177-3AD203B41FA5}">
                      <a16:colId xmlns:a16="http://schemas.microsoft.com/office/drawing/2014/main" val="1285818584"/>
                    </a:ext>
                  </a:extLst>
                </a:gridCol>
                <a:gridCol w="2885109">
                  <a:extLst>
                    <a:ext uri="{9D8B030D-6E8A-4147-A177-3AD203B41FA5}">
                      <a16:colId xmlns:a16="http://schemas.microsoft.com/office/drawing/2014/main" val="320735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Lapisan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5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GK-SF-A001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Bisnis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1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Fungsi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GK-SF-A003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Informasi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1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GK-SF-A004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Komunikasi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3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GK-SF-A005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Komponen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52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FCF640-09A1-11D5-54E8-5182C23CF336}"/>
              </a:ext>
            </a:extLst>
          </p:cNvPr>
          <p:cNvSpPr txBox="1"/>
          <p:nvPr/>
        </p:nvSpPr>
        <p:spPr>
          <a:xfrm>
            <a:off x="325782" y="640282"/>
            <a:ext cx="116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Folder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3C830-C914-1205-53D2-85A49A182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55" y="1209040"/>
            <a:ext cx="5676832" cy="398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09995-25B9-05F8-24E4-41D5474188CB}"/>
              </a:ext>
            </a:extLst>
          </p:cNvPr>
          <p:cNvSpPr txBox="1"/>
          <p:nvPr/>
        </p:nvSpPr>
        <p:spPr>
          <a:xfrm>
            <a:off x="168413" y="3620071"/>
            <a:ext cx="614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Catatan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SGAM yang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direvisi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 folder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A513A-2257-5E5F-2F06-93C54886203E}"/>
              </a:ext>
            </a:extLst>
          </p:cNvPr>
          <p:cNvSpPr txBox="1"/>
          <p:nvPr/>
        </p:nvSpPr>
        <p:spPr>
          <a:xfrm>
            <a:off x="168412" y="5810987"/>
            <a:ext cx="7310561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Andrean Henry W – 13319001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Deadline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Kamis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sore, 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pukul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15.00 WIB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1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FBFFB5-6889-FEAE-5E75-0E490818EEA7}"/>
              </a:ext>
            </a:extLst>
          </p:cNvPr>
          <p:cNvSpPr txBox="1"/>
          <p:nvPr/>
        </p:nvSpPr>
        <p:spPr>
          <a:xfrm>
            <a:off x="325782" y="222421"/>
            <a:ext cx="773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Konversi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HMI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Gambar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8B142DD-39CC-164A-2BD9-8BD83CDB0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584059"/>
              </p:ext>
            </p:extLst>
          </p:nvPr>
        </p:nvGraphicFramePr>
        <p:xfrm>
          <a:off x="405294" y="1209040"/>
          <a:ext cx="5770218" cy="258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109">
                  <a:extLst>
                    <a:ext uri="{9D8B030D-6E8A-4147-A177-3AD203B41FA5}">
                      <a16:colId xmlns:a16="http://schemas.microsoft.com/office/drawing/2014/main" val="1285818584"/>
                    </a:ext>
                  </a:extLst>
                </a:gridCol>
                <a:gridCol w="2885109">
                  <a:extLst>
                    <a:ext uri="{9D8B030D-6E8A-4147-A177-3AD203B41FA5}">
                      <a16:colId xmlns:a16="http://schemas.microsoft.com/office/drawing/2014/main" val="3207350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758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GK-SF-H001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61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1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37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052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GK-SF-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7395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FCF640-09A1-11D5-54E8-5182C23CF336}"/>
              </a:ext>
            </a:extLst>
          </p:cNvPr>
          <p:cNvSpPr txBox="1"/>
          <p:nvPr/>
        </p:nvSpPr>
        <p:spPr>
          <a:xfrm>
            <a:off x="325782" y="640282"/>
            <a:ext cx="1162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Folder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A513A-2257-5E5F-2F06-93C54886203E}"/>
              </a:ext>
            </a:extLst>
          </p:cNvPr>
          <p:cNvSpPr txBox="1"/>
          <p:nvPr/>
        </p:nvSpPr>
        <p:spPr>
          <a:xfrm>
            <a:off x="168413" y="5810987"/>
            <a:ext cx="6178342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Farhan Wily – 13319054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Deadline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Kamis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sore, 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Februari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2023,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pukul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15.00 WIB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DCAEAD-FED2-5393-8BC1-B9F02FA08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755" y="1209040"/>
            <a:ext cx="5676832" cy="39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9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8" ma:contentTypeDescription="Create a new document." ma:contentTypeScope="" ma:versionID="ffd9b88af2c06e17f60710900ddaf06b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2b345be2603d26e64e0556ea4c1fc88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08c31a8-50f4-4a5f-81ce-08070f5c117e" xsi:nil="true"/>
    <lcf76f155ced4ddcb4097134ff3c332f xmlns="ed1de59d-d067-4310-9ecb-0fd71ee7e2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F44AFAF-1244-453C-832B-8D2D967DDD50}"/>
</file>

<file path=customXml/itemProps2.xml><?xml version="1.0" encoding="utf-8"?>
<ds:datastoreItem xmlns:ds="http://schemas.openxmlformats.org/officeDocument/2006/customXml" ds:itemID="{855CC93A-5743-4767-8E79-C04C7381AEEF}"/>
</file>

<file path=customXml/itemProps3.xml><?xml version="1.0" encoding="utf-8"?>
<ds:datastoreItem xmlns:ds="http://schemas.openxmlformats.org/officeDocument/2006/customXml" ds:itemID="{E49EB091-636F-430D-AC88-78903897DA1B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112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Putu Handre Kertha Utama</dc:creator>
  <cp:lastModifiedBy>Andrean Henry Widatyoko</cp:lastModifiedBy>
  <cp:revision>3</cp:revision>
  <dcterms:created xsi:type="dcterms:W3CDTF">2023-02-07T07:33:58Z</dcterms:created>
  <dcterms:modified xsi:type="dcterms:W3CDTF">2023-02-07T08:41:52Z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</Properties>
</file>