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CA9F"/>
    <a:srgbClr val="37D1B7"/>
    <a:srgbClr val="91F3D5"/>
    <a:srgbClr val="FF00FF"/>
    <a:srgbClr val="FFE699"/>
    <a:srgbClr val="70AD47"/>
    <a:srgbClr val="FFD966"/>
    <a:srgbClr val="78908A"/>
    <a:srgbClr val="6E9A76"/>
    <a:srgbClr val="51F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C74A3F-EDEB-40FE-9F16-F51FF2F73E06}" v="56" dt="2022-10-07T09:19:30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n Henry Widatyoko" userId="S::13319001@mahasiswa.itb.ac.id::bf6224e0-08b3-4e23-95e2-ba99641430ca" providerId="AD" clId="Web-{BCC74A3F-EDEB-40FE-9F16-F51FF2F73E06}"/>
    <pc:docChg chg="modSld">
      <pc:chgData name="Andrean Henry Widatyoko" userId="S::13319001@mahasiswa.itb.ac.id::bf6224e0-08b3-4e23-95e2-ba99641430ca" providerId="AD" clId="Web-{BCC74A3F-EDEB-40FE-9F16-F51FF2F73E06}" dt="2022-10-07T09:19:24.308" v="40" actId="20577"/>
      <pc:docMkLst>
        <pc:docMk/>
      </pc:docMkLst>
      <pc:sldChg chg="modSp">
        <pc:chgData name="Andrean Henry Widatyoko" userId="S::13319001@mahasiswa.itb.ac.id::bf6224e0-08b3-4e23-95e2-ba99641430ca" providerId="AD" clId="Web-{BCC74A3F-EDEB-40FE-9F16-F51FF2F73E06}" dt="2022-10-07T09:17:27.696" v="29" actId="14100"/>
        <pc:sldMkLst>
          <pc:docMk/>
          <pc:sldMk cId="2749261300" sldId="264"/>
        </pc:sldMkLst>
        <pc:spChg chg="mod">
          <ac:chgData name="Andrean Henry Widatyoko" userId="S::13319001@mahasiswa.itb.ac.id::bf6224e0-08b3-4e23-95e2-ba99641430ca" providerId="AD" clId="Web-{BCC74A3F-EDEB-40FE-9F16-F51FF2F73E06}" dt="2022-10-07T09:17:27.696" v="29" actId="14100"/>
          <ac:spMkLst>
            <pc:docMk/>
            <pc:sldMk cId="2749261300" sldId="264"/>
            <ac:spMk id="3" creationId="{A2EE4EB6-B930-36B2-C14E-6D15EB3B0ADD}"/>
          </ac:spMkLst>
        </pc:spChg>
        <pc:spChg chg="mod">
          <ac:chgData name="Andrean Henry Widatyoko" userId="S::13319001@mahasiswa.itb.ac.id::bf6224e0-08b3-4e23-95e2-ba99641430ca" providerId="AD" clId="Web-{BCC74A3F-EDEB-40FE-9F16-F51FF2F73E06}" dt="2022-10-07T09:17:19.617" v="28" actId="1076"/>
          <ac:spMkLst>
            <pc:docMk/>
            <pc:sldMk cId="2749261300" sldId="264"/>
            <ac:spMk id="20" creationId="{98CEB446-6EC4-DB8B-F681-4E44874A81FE}"/>
          </ac:spMkLst>
        </pc:spChg>
      </pc:sldChg>
      <pc:sldChg chg="modSp">
        <pc:chgData name="Andrean Henry Widatyoko" userId="S::13319001@mahasiswa.itb.ac.id::bf6224e0-08b3-4e23-95e2-ba99641430ca" providerId="AD" clId="Web-{BCC74A3F-EDEB-40FE-9F16-F51FF2F73E06}" dt="2022-10-07T09:19:24.308" v="40" actId="20577"/>
        <pc:sldMkLst>
          <pc:docMk/>
          <pc:sldMk cId="3158629986" sldId="265"/>
        </pc:sldMkLst>
        <pc:spChg chg="mod">
          <ac:chgData name="Andrean Henry Widatyoko" userId="S::13319001@mahasiswa.itb.ac.id::bf6224e0-08b3-4e23-95e2-ba99641430ca" providerId="AD" clId="Web-{BCC74A3F-EDEB-40FE-9F16-F51FF2F73E06}" dt="2022-10-07T09:19:24.308" v="40" actId="20577"/>
          <ac:spMkLst>
            <pc:docMk/>
            <pc:sldMk cId="3158629986" sldId="265"/>
            <ac:spMk id="13" creationId="{95EE03AD-3846-5D7D-FF18-B27E406D1A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325F-E96B-CB6B-0242-365A75010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78189-62B5-7AA8-8769-1D1B713B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70C5-DEEF-0802-6358-C69F8C62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7AC9-074B-5460-D53D-0EC2C458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9A220-3ACE-AB20-369C-5C17B9B2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F3A0-C58D-B13B-F8D0-B1F2ABFB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8503F-D8E5-A868-E233-411065A48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3FF95-DF8C-3EE0-A895-AEB654CC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6312-9501-E103-521F-E1CFBF24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6A47-B273-FC80-6F15-F2616478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E45A9-742B-6234-10D3-94D74623E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3A14D-3D1D-6665-6ABF-5EA9B768D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74641-FE09-FF37-E503-E9E3B0DB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E949C-14C9-8FD5-7C8E-C8225644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2D8E-0C7E-A26D-B616-A9C6BF10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B84D-EB1A-5927-15CE-16E3D52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2AF9-7EC0-DDBE-491C-97489345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67115-D009-71B8-5DF2-E456754E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C11A9-0F1E-43B2-8C1D-0F10BB05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726E2-F320-2FC9-8402-7149D3EA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F148-1F3A-E854-4E97-7D46747F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20EF2-39D7-B714-D8B5-058F87D5D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BE74-49B7-CA40-F742-C0EEF697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7985-8408-E2AB-500E-C500A279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12AF-7248-EB0B-8D6F-AD0435B3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C27C-B93A-5BF3-0508-2F313F5D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C3B2-ECFB-79EE-B9C9-F0992BB62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9275C-EFC3-8FF3-AB88-382706CF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E83E7-8673-F25E-41F6-ADFC8F11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663E-C85B-3E90-DB3E-CDE7F12B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486A2-6129-526B-DBCE-70499D2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2EA-980D-E3AE-1B67-A415F67F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4A7F-B9AA-7483-9E7B-713CDA57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4765F-85F3-378A-BF5C-C0DA668BA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DBF5E-AA66-6CC0-CEB0-B0627FA59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4C8C3-EA49-4DFC-7F45-6C60D29B2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798CB-3084-07CD-40A6-2B435E4C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E48D5B-13BA-5F8D-9A05-C5D4E026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272B-C91B-ABF2-4446-B0E1682C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2E21-8DC4-02E2-5CF0-4A90C9A4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19752-ED6B-3B68-5C1D-4E3BCF3F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BCFB-AC33-74AF-3127-FC967A3C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110F4-6CD4-6A35-59A5-719504C1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4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987AE-929F-8961-B8C4-BDB6A39A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E6E6A-BC3C-3A2E-1C46-AE10606A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47D2E-A096-F4D8-6E07-5AAED32B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DF8A-869D-652D-4064-5BF4C2A6E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16C6-DD84-ABBA-6D6D-7CBCBAD9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B5953-C7E4-6986-BE8F-35235D358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C57C-7312-77B3-C53E-1ECDE3C6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E8E4E-B25F-3EC3-DD14-F357A61F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261D2-C638-6C0A-4356-ADF41906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0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1214-5042-7FF9-19C1-937A8D7B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703D6-3902-8CAD-9E39-5A877902F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7DCE0-C087-7DAA-ED2A-5A5432ADA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7BC82-823D-21A0-E6B1-A2950B6B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A4629-2CA7-BE93-48AD-9CE5727E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2278F-6C28-2BE2-AB8B-E984C66D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9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77FD95-6003-07B0-30CD-4730B70F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F297-0A6A-07B1-2BDA-C1FED5BB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8C64-AC72-9DFF-3511-3D0DB1C6C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3931-0EB2-477B-A42C-0DA6499077F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69C7-735F-FCC1-0068-A1A1ABC55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B462-0418-3F18-7B90-6958B0F02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4E5C4-7532-4DB3-A9F4-C40641692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574EAE2-AC51-23EF-D65A-2B3DA82FC5ED}"/>
              </a:ext>
            </a:extLst>
          </p:cNvPr>
          <p:cNvSpPr/>
          <p:nvPr/>
        </p:nvSpPr>
        <p:spPr>
          <a:xfrm>
            <a:off x="8525814" y="0"/>
            <a:ext cx="3926024" cy="557719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1A70C14-DA31-A9FF-BF5C-92CCE48D3891}"/>
              </a:ext>
            </a:extLst>
          </p:cNvPr>
          <p:cNvSpPr/>
          <p:nvPr/>
        </p:nvSpPr>
        <p:spPr>
          <a:xfrm>
            <a:off x="6343810" y="-3021"/>
            <a:ext cx="3160797" cy="557719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A181139-1180-D90D-D951-20651B5993DC}"/>
              </a:ext>
            </a:extLst>
          </p:cNvPr>
          <p:cNvSpPr/>
          <p:nvPr/>
        </p:nvSpPr>
        <p:spPr>
          <a:xfrm>
            <a:off x="3383786" y="0"/>
            <a:ext cx="3276540" cy="557719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328C9B4-E031-1D15-12C8-6713074EB870}"/>
              </a:ext>
            </a:extLst>
          </p:cNvPr>
          <p:cNvSpPr/>
          <p:nvPr/>
        </p:nvSpPr>
        <p:spPr>
          <a:xfrm>
            <a:off x="9820" y="-3021"/>
            <a:ext cx="3724288" cy="561490"/>
          </a:xfrm>
          <a:prstGeom prst="homePlate">
            <a:avLst/>
          </a:prstGeom>
          <a:solidFill>
            <a:srgbClr val="91F3D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48C1D-6590-DA9B-F4A3-5D0E5A267D53}"/>
              </a:ext>
            </a:extLst>
          </p:cNvPr>
          <p:cNvSpPr txBox="1"/>
          <p:nvPr/>
        </p:nvSpPr>
        <p:spPr>
          <a:xfrm>
            <a:off x="666516" y="75860"/>
            <a:ext cx="237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0B8AB-3B39-9B92-D76D-67C516B025BA}"/>
              </a:ext>
            </a:extLst>
          </p:cNvPr>
          <p:cNvSpPr txBox="1"/>
          <p:nvPr/>
        </p:nvSpPr>
        <p:spPr>
          <a:xfrm>
            <a:off x="3928971" y="75860"/>
            <a:ext cx="24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CF80C-9F74-3D72-C610-CBA744376093}"/>
              </a:ext>
            </a:extLst>
          </p:cNvPr>
          <p:cNvSpPr txBox="1"/>
          <p:nvPr/>
        </p:nvSpPr>
        <p:spPr>
          <a:xfrm>
            <a:off x="7005173" y="75860"/>
            <a:ext cx="223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8DFBC-7786-2D81-189F-4A1291F58605}"/>
              </a:ext>
            </a:extLst>
          </p:cNvPr>
          <p:cNvSpPr txBox="1"/>
          <p:nvPr/>
        </p:nvSpPr>
        <p:spPr>
          <a:xfrm>
            <a:off x="9612147" y="-46915"/>
            <a:ext cx="283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Fungsional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Bisnis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31DBD-A577-6F63-FE6F-630BD4953475}"/>
              </a:ext>
            </a:extLst>
          </p:cNvPr>
          <p:cNvSpPr txBox="1"/>
          <p:nvPr/>
        </p:nvSpPr>
        <p:spPr>
          <a:xfrm>
            <a:off x="11487955" y="6181859"/>
            <a:ext cx="515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466232-2556-D48D-EFFE-AB853D75A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68" y="554698"/>
            <a:ext cx="4809806" cy="62965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C978CA-A4F6-A5F7-C5E0-9D74E896AE09}"/>
              </a:ext>
            </a:extLst>
          </p:cNvPr>
          <p:cNvSpPr txBox="1"/>
          <p:nvPr/>
        </p:nvSpPr>
        <p:spPr>
          <a:xfrm>
            <a:off x="772732" y="3702953"/>
            <a:ext cx="2266207" cy="646331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Mikrokontroler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: ESP32 DEVKIT V1</a:t>
            </a:r>
            <a:endParaRPr lang="en-ID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AA69A0-443A-1EF8-A3A7-CBE5B95773C2}"/>
              </a:ext>
            </a:extLst>
          </p:cNvPr>
          <p:cNvCxnSpPr>
            <a:cxnSpLocks/>
          </p:cNvCxnSpPr>
          <p:nvPr/>
        </p:nvCxnSpPr>
        <p:spPr>
          <a:xfrm flipH="1">
            <a:off x="3139913" y="4968651"/>
            <a:ext cx="1405665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761357-EA61-645D-2A99-F194341755B7}"/>
              </a:ext>
            </a:extLst>
          </p:cNvPr>
          <p:cNvSpPr/>
          <p:nvPr/>
        </p:nvSpPr>
        <p:spPr>
          <a:xfrm>
            <a:off x="4393178" y="3702953"/>
            <a:ext cx="757159" cy="616857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60594BB-037C-46C1-664E-B00B304C269B}"/>
              </a:ext>
            </a:extLst>
          </p:cNvPr>
          <p:cNvSpPr/>
          <p:nvPr/>
        </p:nvSpPr>
        <p:spPr>
          <a:xfrm>
            <a:off x="4545578" y="4660223"/>
            <a:ext cx="757159" cy="616857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B548A1-97FB-875A-BA76-BA11229478D7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038939" y="4011381"/>
            <a:ext cx="1385225" cy="147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C7C485-E9FF-EC69-6F57-C1252F690696}"/>
              </a:ext>
            </a:extLst>
          </p:cNvPr>
          <p:cNvSpPr txBox="1"/>
          <p:nvPr/>
        </p:nvSpPr>
        <p:spPr>
          <a:xfrm>
            <a:off x="873706" y="4588658"/>
            <a:ext cx="2266207" cy="1754326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Sensor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Tegangan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Temperatur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: DS2438</a:t>
            </a:r>
          </a:p>
          <a:p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Dan </a:t>
            </a:r>
          </a:p>
          <a:p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Sensor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Arus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ADS1115</a:t>
            </a:r>
            <a:endParaRPr lang="en-ID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4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3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574EAE2-AC51-23EF-D65A-2B3DA82FC5ED}"/>
              </a:ext>
            </a:extLst>
          </p:cNvPr>
          <p:cNvSpPr/>
          <p:nvPr/>
        </p:nvSpPr>
        <p:spPr>
          <a:xfrm>
            <a:off x="8525814" y="0"/>
            <a:ext cx="3926024" cy="557719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1A70C14-DA31-A9FF-BF5C-92CCE48D3891}"/>
              </a:ext>
            </a:extLst>
          </p:cNvPr>
          <p:cNvSpPr/>
          <p:nvPr/>
        </p:nvSpPr>
        <p:spPr>
          <a:xfrm>
            <a:off x="6343810" y="-3021"/>
            <a:ext cx="3160797" cy="557719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A181139-1180-D90D-D951-20651B5993DC}"/>
              </a:ext>
            </a:extLst>
          </p:cNvPr>
          <p:cNvSpPr/>
          <p:nvPr/>
        </p:nvSpPr>
        <p:spPr>
          <a:xfrm>
            <a:off x="3383786" y="0"/>
            <a:ext cx="3276540" cy="557719"/>
          </a:xfrm>
          <a:prstGeom prst="homePlate">
            <a:avLst/>
          </a:prstGeom>
          <a:solidFill>
            <a:srgbClr val="91F3D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328C9B4-E031-1D15-12C8-6713074EB870}"/>
              </a:ext>
            </a:extLst>
          </p:cNvPr>
          <p:cNvSpPr/>
          <p:nvPr/>
        </p:nvSpPr>
        <p:spPr>
          <a:xfrm>
            <a:off x="9820" y="-3021"/>
            <a:ext cx="3724288" cy="561490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48C1D-6590-DA9B-F4A3-5D0E5A267D53}"/>
              </a:ext>
            </a:extLst>
          </p:cNvPr>
          <p:cNvSpPr txBox="1"/>
          <p:nvPr/>
        </p:nvSpPr>
        <p:spPr>
          <a:xfrm>
            <a:off x="666516" y="75860"/>
            <a:ext cx="237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0B8AB-3B39-9B92-D76D-67C516B025BA}"/>
              </a:ext>
            </a:extLst>
          </p:cNvPr>
          <p:cNvSpPr txBox="1"/>
          <p:nvPr/>
        </p:nvSpPr>
        <p:spPr>
          <a:xfrm>
            <a:off x="3928971" y="75860"/>
            <a:ext cx="24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CF80C-9F74-3D72-C610-CBA744376093}"/>
              </a:ext>
            </a:extLst>
          </p:cNvPr>
          <p:cNvSpPr txBox="1"/>
          <p:nvPr/>
        </p:nvSpPr>
        <p:spPr>
          <a:xfrm>
            <a:off x="7005173" y="75860"/>
            <a:ext cx="223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8DFBC-7786-2D81-189F-4A1291F58605}"/>
              </a:ext>
            </a:extLst>
          </p:cNvPr>
          <p:cNvSpPr txBox="1"/>
          <p:nvPr/>
        </p:nvSpPr>
        <p:spPr>
          <a:xfrm>
            <a:off x="9612147" y="-46915"/>
            <a:ext cx="283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Fungsional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Bisnis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31DBD-A577-6F63-FE6F-630BD4953475}"/>
              </a:ext>
            </a:extLst>
          </p:cNvPr>
          <p:cNvSpPr txBox="1"/>
          <p:nvPr/>
        </p:nvSpPr>
        <p:spPr>
          <a:xfrm>
            <a:off x="11487955" y="6181859"/>
            <a:ext cx="515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26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A0CAE-37C0-6C44-BA49-E970AA7F9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275" y="552956"/>
            <a:ext cx="4855539" cy="63050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DE1791-FACD-CA00-8DE2-C9306E76D8F9}"/>
              </a:ext>
            </a:extLst>
          </p:cNvPr>
          <p:cNvSpPr txBox="1"/>
          <p:nvPr/>
        </p:nvSpPr>
        <p:spPr>
          <a:xfrm>
            <a:off x="1244801" y="1856654"/>
            <a:ext cx="2266207" cy="646331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Protokol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: Ethernet-TCP/IP</a:t>
            </a:r>
            <a:endParaRPr lang="en-ID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2CB54D-ABC8-34D6-C16D-3ED9814A6173}"/>
              </a:ext>
            </a:extLst>
          </p:cNvPr>
          <p:cNvSpPr/>
          <p:nvPr/>
        </p:nvSpPr>
        <p:spPr>
          <a:xfrm>
            <a:off x="4896233" y="1460287"/>
            <a:ext cx="2078913" cy="1503695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67079B-4CFF-BA0C-FE58-AB1A9D07E67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511008" y="2165082"/>
            <a:ext cx="1385225" cy="147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4B7424-1EE7-D47D-461F-49A8577F8505}"/>
              </a:ext>
            </a:extLst>
          </p:cNvPr>
          <p:cNvSpPr/>
          <p:nvPr/>
        </p:nvSpPr>
        <p:spPr>
          <a:xfrm>
            <a:off x="4560306" y="3788175"/>
            <a:ext cx="887729" cy="2362466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AEA9C-CD83-FEB9-3A6C-329B2A8C5445}"/>
              </a:ext>
            </a:extLst>
          </p:cNvPr>
          <p:cNvCxnSpPr>
            <a:cxnSpLocks/>
          </p:cNvCxnSpPr>
          <p:nvPr/>
        </p:nvCxnSpPr>
        <p:spPr>
          <a:xfrm flipH="1">
            <a:off x="3189679" y="4112367"/>
            <a:ext cx="1385225" cy="147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5184B2-EE9D-EDB4-1E1D-793670F8305D}"/>
              </a:ext>
            </a:extLst>
          </p:cNvPr>
          <p:cNvSpPr txBox="1"/>
          <p:nvPr/>
        </p:nvSpPr>
        <p:spPr>
          <a:xfrm>
            <a:off x="959052" y="3788175"/>
            <a:ext cx="2266207" cy="923330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Komunikasi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papan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sel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baterai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DS2438 : 1-</a:t>
            </a:r>
            <a:r>
              <a:rPr lang="en-US" i="1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wire </a:t>
            </a:r>
            <a:endParaRPr lang="en-ID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3369BF-4357-6055-9929-097AD49C7C9B}"/>
              </a:ext>
            </a:extLst>
          </p:cNvPr>
          <p:cNvCxnSpPr>
            <a:cxnSpLocks/>
          </p:cNvCxnSpPr>
          <p:nvPr/>
        </p:nvCxnSpPr>
        <p:spPr>
          <a:xfrm flipH="1">
            <a:off x="3189679" y="5326338"/>
            <a:ext cx="1385225" cy="1473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42CD1D-E45A-FC91-27A4-0D8423B2E517}"/>
              </a:ext>
            </a:extLst>
          </p:cNvPr>
          <p:cNvSpPr txBox="1"/>
          <p:nvPr/>
        </p:nvSpPr>
        <p:spPr>
          <a:xfrm>
            <a:off x="959052" y="5002146"/>
            <a:ext cx="2266207" cy="923330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Komunikasi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papan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sel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baterai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ADS1115 : I2C</a:t>
            </a:r>
            <a:endParaRPr lang="en-ID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21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574EAE2-AC51-23EF-D65A-2B3DA82FC5ED}"/>
              </a:ext>
            </a:extLst>
          </p:cNvPr>
          <p:cNvSpPr/>
          <p:nvPr/>
        </p:nvSpPr>
        <p:spPr>
          <a:xfrm>
            <a:off x="8525814" y="0"/>
            <a:ext cx="3926024" cy="557719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1A70C14-DA31-A9FF-BF5C-92CCE48D3891}"/>
              </a:ext>
            </a:extLst>
          </p:cNvPr>
          <p:cNvSpPr/>
          <p:nvPr/>
        </p:nvSpPr>
        <p:spPr>
          <a:xfrm>
            <a:off x="6343810" y="-3021"/>
            <a:ext cx="3160797" cy="557719"/>
          </a:xfrm>
          <a:prstGeom prst="homePlate">
            <a:avLst/>
          </a:prstGeom>
          <a:solidFill>
            <a:srgbClr val="91F3D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A181139-1180-D90D-D951-20651B5993DC}"/>
              </a:ext>
            </a:extLst>
          </p:cNvPr>
          <p:cNvSpPr/>
          <p:nvPr/>
        </p:nvSpPr>
        <p:spPr>
          <a:xfrm>
            <a:off x="3383786" y="0"/>
            <a:ext cx="3276540" cy="557719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328C9B4-E031-1D15-12C8-6713074EB870}"/>
              </a:ext>
            </a:extLst>
          </p:cNvPr>
          <p:cNvSpPr/>
          <p:nvPr/>
        </p:nvSpPr>
        <p:spPr>
          <a:xfrm>
            <a:off x="9820" y="-3021"/>
            <a:ext cx="3724288" cy="561490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48C1D-6590-DA9B-F4A3-5D0E5A267D53}"/>
              </a:ext>
            </a:extLst>
          </p:cNvPr>
          <p:cNvSpPr txBox="1"/>
          <p:nvPr/>
        </p:nvSpPr>
        <p:spPr>
          <a:xfrm>
            <a:off x="666516" y="75860"/>
            <a:ext cx="237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0B8AB-3B39-9B92-D76D-67C516B025BA}"/>
              </a:ext>
            </a:extLst>
          </p:cNvPr>
          <p:cNvSpPr txBox="1"/>
          <p:nvPr/>
        </p:nvSpPr>
        <p:spPr>
          <a:xfrm>
            <a:off x="3928971" y="75860"/>
            <a:ext cx="24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CF80C-9F74-3D72-C610-CBA744376093}"/>
              </a:ext>
            </a:extLst>
          </p:cNvPr>
          <p:cNvSpPr txBox="1"/>
          <p:nvPr/>
        </p:nvSpPr>
        <p:spPr>
          <a:xfrm>
            <a:off x="7005173" y="75860"/>
            <a:ext cx="223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8DFBC-7786-2D81-189F-4A1291F58605}"/>
              </a:ext>
            </a:extLst>
          </p:cNvPr>
          <p:cNvSpPr txBox="1"/>
          <p:nvPr/>
        </p:nvSpPr>
        <p:spPr>
          <a:xfrm>
            <a:off x="9612147" y="-46915"/>
            <a:ext cx="283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Fungsional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Bisnis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31DBD-A577-6F63-FE6F-630BD4953475}"/>
              </a:ext>
            </a:extLst>
          </p:cNvPr>
          <p:cNvSpPr txBox="1"/>
          <p:nvPr/>
        </p:nvSpPr>
        <p:spPr>
          <a:xfrm>
            <a:off x="11487955" y="6181859"/>
            <a:ext cx="515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27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AD4B9-0C59-0A45-615A-D68DC6DCB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99" y="561802"/>
            <a:ext cx="4846681" cy="633429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4B7424-1EE7-D47D-461F-49A8577F8505}"/>
              </a:ext>
            </a:extLst>
          </p:cNvPr>
          <p:cNvSpPr/>
          <p:nvPr/>
        </p:nvSpPr>
        <p:spPr>
          <a:xfrm rot="580732">
            <a:off x="5105143" y="3262392"/>
            <a:ext cx="666579" cy="2741012"/>
          </a:xfrm>
          <a:prstGeom prst="round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3369BF-4357-6055-9929-097AD49C7C9B}"/>
              </a:ext>
            </a:extLst>
          </p:cNvPr>
          <p:cNvCxnSpPr>
            <a:cxnSpLocks/>
          </p:cNvCxnSpPr>
          <p:nvPr/>
        </p:nvCxnSpPr>
        <p:spPr>
          <a:xfrm flipH="1">
            <a:off x="3383786" y="4432136"/>
            <a:ext cx="1767763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42CD1D-E45A-FC91-27A4-0D8423B2E517}"/>
              </a:ext>
            </a:extLst>
          </p:cNvPr>
          <p:cNvSpPr txBox="1"/>
          <p:nvPr/>
        </p:nvSpPr>
        <p:spPr>
          <a:xfrm>
            <a:off x="1117579" y="3970471"/>
            <a:ext cx="2266207" cy="923330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Tegangan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total 4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seri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modul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baterai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arus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pak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baterai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endParaRPr lang="en-ID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574EAE2-AC51-23EF-D65A-2B3DA82FC5ED}"/>
              </a:ext>
            </a:extLst>
          </p:cNvPr>
          <p:cNvSpPr/>
          <p:nvPr/>
        </p:nvSpPr>
        <p:spPr>
          <a:xfrm>
            <a:off x="8525814" y="0"/>
            <a:ext cx="3926024" cy="557719"/>
          </a:xfrm>
          <a:prstGeom prst="homePlate">
            <a:avLst/>
          </a:prstGeom>
          <a:solidFill>
            <a:srgbClr val="91F3D5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1A70C14-DA31-A9FF-BF5C-92CCE48D3891}"/>
              </a:ext>
            </a:extLst>
          </p:cNvPr>
          <p:cNvSpPr/>
          <p:nvPr/>
        </p:nvSpPr>
        <p:spPr>
          <a:xfrm>
            <a:off x="6343810" y="-3021"/>
            <a:ext cx="3160797" cy="557719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A181139-1180-D90D-D951-20651B5993DC}"/>
              </a:ext>
            </a:extLst>
          </p:cNvPr>
          <p:cNvSpPr/>
          <p:nvPr/>
        </p:nvSpPr>
        <p:spPr>
          <a:xfrm>
            <a:off x="3383786" y="0"/>
            <a:ext cx="3276540" cy="557719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328C9B4-E031-1D15-12C8-6713074EB870}"/>
              </a:ext>
            </a:extLst>
          </p:cNvPr>
          <p:cNvSpPr/>
          <p:nvPr/>
        </p:nvSpPr>
        <p:spPr>
          <a:xfrm>
            <a:off x="9820" y="-3021"/>
            <a:ext cx="3724288" cy="561490"/>
          </a:xfrm>
          <a:prstGeom prst="homePlate">
            <a:avLst/>
          </a:prstGeom>
          <a:solidFill>
            <a:srgbClr val="3ECA9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48C1D-6590-DA9B-F4A3-5D0E5A267D53}"/>
              </a:ext>
            </a:extLst>
          </p:cNvPr>
          <p:cNvSpPr txBox="1"/>
          <p:nvPr/>
        </p:nvSpPr>
        <p:spPr>
          <a:xfrm>
            <a:off x="666516" y="75860"/>
            <a:ext cx="237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Komponen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0B8AB-3B39-9B92-D76D-67C516B025BA}"/>
              </a:ext>
            </a:extLst>
          </p:cNvPr>
          <p:cNvSpPr txBox="1"/>
          <p:nvPr/>
        </p:nvSpPr>
        <p:spPr>
          <a:xfrm>
            <a:off x="3928971" y="75860"/>
            <a:ext cx="244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Komunikasi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CF80C-9F74-3D72-C610-CBA744376093}"/>
              </a:ext>
            </a:extLst>
          </p:cNvPr>
          <p:cNvSpPr txBox="1"/>
          <p:nvPr/>
        </p:nvSpPr>
        <p:spPr>
          <a:xfrm>
            <a:off x="7005173" y="75860"/>
            <a:ext cx="223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Informasi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18DFBC-7786-2D81-189F-4A1291F58605}"/>
              </a:ext>
            </a:extLst>
          </p:cNvPr>
          <p:cNvSpPr txBox="1"/>
          <p:nvPr/>
        </p:nvSpPr>
        <p:spPr>
          <a:xfrm>
            <a:off x="9612147" y="-46915"/>
            <a:ext cx="283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Lapisan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Fungsional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Bisnis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A31DBD-A577-6F63-FE6F-630BD4953475}"/>
              </a:ext>
            </a:extLst>
          </p:cNvPr>
          <p:cNvSpPr txBox="1"/>
          <p:nvPr/>
        </p:nvSpPr>
        <p:spPr>
          <a:xfrm>
            <a:off x="11487955" y="6181859"/>
            <a:ext cx="515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haroni" panose="02010803020104030203" pitchFamily="2" charset="-79"/>
                <a:cs typeface="Aharoni" panose="02010803020104030203" pitchFamily="2" charset="-79"/>
              </a:rPr>
              <a:t>28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3AE60C-C7EC-ABF4-A352-0993D1A49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187" y="554698"/>
            <a:ext cx="4744865" cy="619798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4B7424-1EE7-D47D-461F-49A8577F8505}"/>
              </a:ext>
            </a:extLst>
          </p:cNvPr>
          <p:cNvSpPr/>
          <p:nvPr/>
        </p:nvSpPr>
        <p:spPr>
          <a:xfrm>
            <a:off x="5241701" y="4295204"/>
            <a:ext cx="854299" cy="598597"/>
          </a:xfrm>
          <a:prstGeom prst="roundRect">
            <a:avLst/>
          </a:prstGeom>
          <a:solidFill>
            <a:schemeClr val="accent2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3369BF-4357-6055-9929-097AD49C7C9B}"/>
              </a:ext>
            </a:extLst>
          </p:cNvPr>
          <p:cNvCxnSpPr>
            <a:cxnSpLocks/>
          </p:cNvCxnSpPr>
          <p:nvPr/>
        </p:nvCxnSpPr>
        <p:spPr>
          <a:xfrm flipH="1">
            <a:off x="3383786" y="4599561"/>
            <a:ext cx="185791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42CD1D-E45A-FC91-27A4-0D8423B2E517}"/>
              </a:ext>
            </a:extLst>
          </p:cNvPr>
          <p:cNvSpPr txBox="1"/>
          <p:nvPr/>
        </p:nvSpPr>
        <p:spPr>
          <a:xfrm>
            <a:off x="1117579" y="3970471"/>
            <a:ext cx="2266207" cy="1200329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Pemantauan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kondisi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pak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baterai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optimalisasi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model SOC </a:t>
            </a:r>
            <a:r>
              <a:rPr lang="en-US" dirty="0" err="1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baterai</a:t>
            </a:r>
            <a:r>
              <a:rPr lang="en-US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 VRLA</a:t>
            </a:r>
            <a:endParaRPr lang="en-ID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8" ma:contentTypeDescription="Create a new document." ma:contentTypeScope="" ma:versionID="ffd9b88af2c06e17f60710900ddaf06b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2b345be2603d26e64e0556ea4c1fc88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FC003A-88EA-47AC-8832-D5828F918BE4}"/>
</file>

<file path=customXml/itemProps2.xml><?xml version="1.0" encoding="utf-8"?>
<ds:datastoreItem xmlns:ds="http://schemas.openxmlformats.org/officeDocument/2006/customXml" ds:itemID="{741F8AD6-8C95-47AF-91B7-B4F9CEFC4C21}">
  <ds:schemaRefs>
    <ds:schemaRef ds:uri="http://schemas.microsoft.com/office/2006/metadata/properties"/>
    <ds:schemaRef ds:uri="http://schemas.microsoft.com/office/infopath/2007/PartnerControls"/>
    <ds:schemaRef ds:uri="d08c31a8-50f4-4a5f-81ce-08070f5c117e"/>
    <ds:schemaRef ds:uri="ed1de59d-d067-4310-9ecb-0fd71ee7e289"/>
  </ds:schemaRefs>
</ds:datastoreItem>
</file>

<file path=customXml/itemProps3.xml><?xml version="1.0" encoding="utf-8"?>
<ds:datastoreItem xmlns:ds="http://schemas.openxmlformats.org/officeDocument/2006/customXml" ds:itemID="{5E494746-162D-4D14-872F-F627508008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101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Catamaran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Andrean Henry Widatyoko</dc:creator>
  <cp:lastModifiedBy>Andrean Henry Widatyoko</cp:lastModifiedBy>
  <cp:revision>108</cp:revision>
  <dcterms:created xsi:type="dcterms:W3CDTF">2022-09-29T02:36:29Z</dcterms:created>
  <dcterms:modified xsi:type="dcterms:W3CDTF">2023-03-28T11:49:18Z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  <property fmtid="{D5CDD505-2E9C-101B-9397-08002B2CF9AE}" pid="3" name="MediaServiceImageTags">
    <vt:lpwstr/>
  </property>
</Properties>
</file>