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B7574-756B-4734-93FF-A4A7B4C1337E}" v="105" dt="2023-04-27T16:45:4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in's Book" userId="7a175f5f8a3c4970" providerId="LiveId" clId="{3F4B7574-756B-4734-93FF-A4A7B4C1337E}"/>
    <pc:docChg chg="undo redo custSel modSld">
      <pc:chgData name="Safin's Book" userId="7a175f5f8a3c4970" providerId="LiveId" clId="{3F4B7574-756B-4734-93FF-A4A7B4C1337E}" dt="2023-04-27T16:45:46.937" v="653" actId="1076"/>
      <pc:docMkLst>
        <pc:docMk/>
      </pc:docMkLst>
      <pc:sldChg chg="addSp delSp modSp mod">
        <pc:chgData name="Safin's Book" userId="7a175f5f8a3c4970" providerId="LiveId" clId="{3F4B7574-756B-4734-93FF-A4A7B4C1337E}" dt="2023-04-27T15:58:34.901" v="221" actId="20577"/>
        <pc:sldMkLst>
          <pc:docMk/>
          <pc:sldMk cId="2055560684" sldId="260"/>
        </pc:sldMkLst>
        <pc:spChg chg="mod">
          <ac:chgData name="Safin's Book" userId="7a175f5f8a3c4970" providerId="LiveId" clId="{3F4B7574-756B-4734-93FF-A4A7B4C1337E}" dt="2023-04-27T15:57:02.536" v="162" actId="1076"/>
          <ac:spMkLst>
            <pc:docMk/>
            <pc:sldMk cId="2055560684" sldId="260"/>
            <ac:spMk id="3" creationId="{9152BB0A-8303-1E1A-0FC4-71D3CDA2B951}"/>
          </ac:spMkLst>
        </pc:spChg>
        <pc:spChg chg="mod">
          <ac:chgData name="Safin's Book" userId="7a175f5f8a3c4970" providerId="LiveId" clId="{3F4B7574-756B-4734-93FF-A4A7B4C1337E}" dt="2023-04-27T15:37:06.882" v="1" actId="1076"/>
          <ac:spMkLst>
            <pc:docMk/>
            <pc:sldMk cId="2055560684" sldId="260"/>
            <ac:spMk id="5" creationId="{1414829B-D577-746F-7FF9-D803E6F9BFAF}"/>
          </ac:spMkLst>
        </pc:spChg>
        <pc:spChg chg="add mod">
          <ac:chgData name="Safin's Book" userId="7a175f5f8a3c4970" providerId="LiveId" clId="{3F4B7574-756B-4734-93FF-A4A7B4C1337E}" dt="2023-04-27T15:41:36.208" v="29" actId="1076"/>
          <ac:spMkLst>
            <pc:docMk/>
            <pc:sldMk cId="2055560684" sldId="260"/>
            <ac:spMk id="7" creationId="{4C96C5C0-1A29-F0B3-F6DB-56265A5EECF8}"/>
          </ac:spMkLst>
        </pc:spChg>
        <pc:spChg chg="add del mod">
          <ac:chgData name="Safin's Book" userId="7a175f5f8a3c4970" providerId="LiveId" clId="{3F4B7574-756B-4734-93FF-A4A7B4C1337E}" dt="2023-04-27T15:58:23.948" v="203" actId="478"/>
          <ac:spMkLst>
            <pc:docMk/>
            <pc:sldMk cId="2055560684" sldId="260"/>
            <ac:spMk id="11" creationId="{4E3A1A3B-B39D-3192-11FC-80180BB5A1E0}"/>
          </ac:spMkLst>
        </pc:spChg>
        <pc:spChg chg="add del mod">
          <ac:chgData name="Safin's Book" userId="7a175f5f8a3c4970" providerId="LiveId" clId="{3F4B7574-756B-4734-93FF-A4A7B4C1337E}" dt="2023-04-27T15:58:23.948" v="203" actId="478"/>
          <ac:spMkLst>
            <pc:docMk/>
            <pc:sldMk cId="2055560684" sldId="260"/>
            <ac:spMk id="12" creationId="{2B8187A9-243A-AEC4-58C7-3E4540503AFA}"/>
          </ac:spMkLst>
        </pc:spChg>
        <pc:spChg chg="add mod">
          <ac:chgData name="Safin's Book" userId="7a175f5f8a3c4970" providerId="LiveId" clId="{3F4B7574-756B-4734-93FF-A4A7B4C1337E}" dt="2023-04-27T15:58:23.625" v="201" actId="1076"/>
          <ac:spMkLst>
            <pc:docMk/>
            <pc:sldMk cId="2055560684" sldId="260"/>
            <ac:spMk id="15" creationId="{17F02CE6-F726-ED6C-EA87-43181676443F}"/>
          </ac:spMkLst>
        </pc:spChg>
        <pc:spChg chg="add mod">
          <ac:chgData name="Safin's Book" userId="7a175f5f8a3c4970" providerId="LiveId" clId="{3F4B7574-756B-4734-93FF-A4A7B4C1337E}" dt="2023-04-27T15:58:34.901" v="221" actId="20577"/>
          <ac:spMkLst>
            <pc:docMk/>
            <pc:sldMk cId="2055560684" sldId="260"/>
            <ac:spMk id="16" creationId="{9CB4C3D4-8398-2708-46BA-B6B542EF96C6}"/>
          </ac:spMkLst>
        </pc:spChg>
        <pc:spChg chg="mod">
          <ac:chgData name="Safin's Book" userId="7a175f5f8a3c4970" providerId="LiveId" clId="{3F4B7574-756B-4734-93FF-A4A7B4C1337E}" dt="2023-04-27T15:40:57.207" v="23"/>
          <ac:spMkLst>
            <pc:docMk/>
            <pc:sldMk cId="2055560684" sldId="260"/>
            <ac:spMk id="18" creationId="{B90AB34C-9E02-DC58-DBB9-EA87533DD8D1}"/>
          </ac:spMkLst>
        </pc:spChg>
        <pc:spChg chg="mod">
          <ac:chgData name="Safin's Book" userId="7a175f5f8a3c4970" providerId="LiveId" clId="{3F4B7574-756B-4734-93FF-A4A7B4C1337E}" dt="2023-04-27T15:40:57.207" v="23"/>
          <ac:spMkLst>
            <pc:docMk/>
            <pc:sldMk cId="2055560684" sldId="260"/>
            <ac:spMk id="19" creationId="{F1F1E8D6-C4A3-88E6-CB73-BD8A213147A7}"/>
          </ac:spMkLst>
        </pc:spChg>
        <pc:spChg chg="add mod">
          <ac:chgData name="Safin's Book" userId="7a175f5f8a3c4970" providerId="LiveId" clId="{3F4B7574-756B-4734-93FF-A4A7B4C1337E}" dt="2023-04-27T15:58:23.625" v="201" actId="1076"/>
          <ac:spMkLst>
            <pc:docMk/>
            <pc:sldMk cId="2055560684" sldId="260"/>
            <ac:spMk id="21" creationId="{7BB154B1-7DD6-DAE0-D822-30945E2A0805}"/>
          </ac:spMkLst>
        </pc:spChg>
        <pc:spChg chg="add mod">
          <ac:chgData name="Safin's Book" userId="7a175f5f8a3c4970" providerId="LiveId" clId="{3F4B7574-756B-4734-93FF-A4A7B4C1337E}" dt="2023-04-27T15:51:08.694" v="79" actId="1076"/>
          <ac:spMkLst>
            <pc:docMk/>
            <pc:sldMk cId="2055560684" sldId="260"/>
            <ac:spMk id="32" creationId="{A52B547B-0637-8847-EAB0-5589BDF36231}"/>
          </ac:spMkLst>
        </pc:spChg>
        <pc:spChg chg="add mod">
          <ac:chgData name="Safin's Book" userId="7a175f5f8a3c4970" providerId="LiveId" clId="{3F4B7574-756B-4734-93FF-A4A7B4C1337E}" dt="2023-04-27T15:51:08.694" v="79" actId="1076"/>
          <ac:spMkLst>
            <pc:docMk/>
            <pc:sldMk cId="2055560684" sldId="260"/>
            <ac:spMk id="33" creationId="{C6959089-347F-D366-067A-EEB0162D4597}"/>
          </ac:spMkLst>
        </pc:spChg>
        <pc:spChg chg="add mod">
          <ac:chgData name="Safin's Book" userId="7a175f5f8a3c4970" providerId="LiveId" clId="{3F4B7574-756B-4734-93FF-A4A7B4C1337E}" dt="2023-04-27T15:51:45.303" v="99" actId="1076"/>
          <ac:spMkLst>
            <pc:docMk/>
            <pc:sldMk cId="2055560684" sldId="260"/>
            <ac:spMk id="34" creationId="{FEDDAA70-1E68-0A66-1AD6-7537E5E045D7}"/>
          </ac:spMkLst>
        </pc:spChg>
        <pc:spChg chg="add mod">
          <ac:chgData name="Safin's Book" userId="7a175f5f8a3c4970" providerId="LiveId" clId="{3F4B7574-756B-4734-93FF-A4A7B4C1337E}" dt="2023-04-27T15:51:45.303" v="99" actId="1076"/>
          <ac:spMkLst>
            <pc:docMk/>
            <pc:sldMk cId="2055560684" sldId="260"/>
            <ac:spMk id="35" creationId="{21FD27A0-EDCD-FF33-2651-261EF8498F91}"/>
          </ac:spMkLst>
        </pc:spChg>
        <pc:spChg chg="add mod">
          <ac:chgData name="Safin's Book" userId="7a175f5f8a3c4970" providerId="LiveId" clId="{3F4B7574-756B-4734-93FF-A4A7B4C1337E}" dt="2023-04-27T15:54:43.780" v="137" actId="1076"/>
          <ac:spMkLst>
            <pc:docMk/>
            <pc:sldMk cId="2055560684" sldId="260"/>
            <ac:spMk id="36" creationId="{EC7AEF9A-9B79-564F-56B6-1E647C20FC2A}"/>
          </ac:spMkLst>
        </pc:spChg>
        <pc:spChg chg="add del mod">
          <ac:chgData name="Safin's Book" userId="7a175f5f8a3c4970" providerId="LiveId" clId="{3F4B7574-756B-4734-93FF-A4A7B4C1337E}" dt="2023-04-27T15:58:22.397" v="194"/>
          <ac:spMkLst>
            <pc:docMk/>
            <pc:sldMk cId="2055560684" sldId="260"/>
            <ac:spMk id="38" creationId="{12A2DDA9-FB42-7867-8F2A-1359D952366B}"/>
          </ac:spMkLst>
        </pc:spChg>
        <pc:grpChg chg="add mod">
          <ac:chgData name="Safin's Book" userId="7a175f5f8a3c4970" providerId="LiveId" clId="{3F4B7574-756B-4734-93FF-A4A7B4C1337E}" dt="2023-04-27T15:37:06.882" v="1" actId="1076"/>
          <ac:grpSpMkLst>
            <pc:docMk/>
            <pc:sldMk cId="2055560684" sldId="260"/>
            <ac:grpSpMk id="2" creationId="{DAD12DE6-F0F1-6A92-88EB-932AB303F489}"/>
          </ac:grpSpMkLst>
        </pc:grpChg>
        <pc:grpChg chg="add mod">
          <ac:chgData name="Safin's Book" userId="7a175f5f8a3c4970" providerId="LiveId" clId="{3F4B7574-756B-4734-93FF-A4A7B4C1337E}" dt="2023-04-27T15:58:23.625" v="201" actId="1076"/>
          <ac:grpSpMkLst>
            <pc:docMk/>
            <pc:sldMk cId="2055560684" sldId="260"/>
            <ac:grpSpMk id="17" creationId="{3BF81608-FC34-71B0-D46C-B23971AA84EF}"/>
          </ac:grpSpMkLst>
        </pc:grpChg>
        <pc:picChg chg="mod">
          <ac:chgData name="Safin's Book" userId="7a175f5f8a3c4970" providerId="LiveId" clId="{3F4B7574-756B-4734-93FF-A4A7B4C1337E}" dt="2023-04-27T15:37:06.882" v="1" actId="1076"/>
          <ac:picMkLst>
            <pc:docMk/>
            <pc:sldMk cId="2055560684" sldId="260"/>
            <ac:picMk id="4" creationId="{5140CC4B-E364-2417-5DA3-B056E76233CB}"/>
          </ac:picMkLst>
        </pc:picChg>
        <pc:picChg chg="add mod">
          <ac:chgData name="Safin's Book" userId="7a175f5f8a3c4970" providerId="LiveId" clId="{3F4B7574-756B-4734-93FF-A4A7B4C1337E}" dt="2023-04-27T15:37:28.135" v="3" actId="1076"/>
          <ac:picMkLst>
            <pc:docMk/>
            <pc:sldMk cId="2055560684" sldId="260"/>
            <ac:picMk id="8" creationId="{F0CF5889-D41C-903B-747F-4F31B167DE85}"/>
          </ac:picMkLst>
        </pc:picChg>
        <pc:picChg chg="add del mod">
          <ac:chgData name="Safin's Book" userId="7a175f5f8a3c4970" providerId="LiveId" clId="{3F4B7574-756B-4734-93FF-A4A7B4C1337E}" dt="2023-04-27T15:58:23.948" v="203" actId="478"/>
          <ac:picMkLst>
            <pc:docMk/>
            <pc:sldMk cId="2055560684" sldId="260"/>
            <ac:picMk id="9" creationId="{6305BD4A-AC7A-A9FD-2B44-31D63AA41F7F}"/>
          </ac:picMkLst>
        </pc:picChg>
        <pc:picChg chg="add mod">
          <ac:chgData name="Safin's Book" userId="7a175f5f8a3c4970" providerId="LiveId" clId="{3F4B7574-756B-4734-93FF-A4A7B4C1337E}" dt="2023-04-27T15:49:37.006" v="43" actId="1076"/>
          <ac:picMkLst>
            <pc:docMk/>
            <pc:sldMk cId="2055560684" sldId="260"/>
            <ac:picMk id="22" creationId="{A9284BD2-42E0-521D-E011-42847860D292}"/>
          </ac:picMkLst>
        </pc:picChg>
        <pc:picChg chg="add mod">
          <ac:chgData name="Safin's Book" userId="7a175f5f8a3c4970" providerId="LiveId" clId="{3F4B7574-756B-4734-93FF-A4A7B4C1337E}" dt="2023-04-27T15:48:20.566" v="36" actId="1076"/>
          <ac:picMkLst>
            <pc:docMk/>
            <pc:sldMk cId="2055560684" sldId="260"/>
            <ac:picMk id="23" creationId="{2C8B3AEE-B2B1-A716-06C1-49FF7267DADA}"/>
          </ac:picMkLst>
        </pc:picChg>
        <pc:cxnChg chg="add mod">
          <ac:chgData name="Safin's Book" userId="7a175f5f8a3c4970" providerId="LiveId" clId="{3F4B7574-756B-4734-93FF-A4A7B4C1337E}" dt="2023-04-27T15:41:45.614" v="30" actId="1076"/>
          <ac:cxnSpMkLst>
            <pc:docMk/>
            <pc:sldMk cId="2055560684" sldId="260"/>
            <ac:cxnSpMk id="6" creationId="{FAB6AF77-7760-8F63-8ADA-E2AE0FA9BF91}"/>
          </ac:cxnSpMkLst>
        </pc:cxnChg>
        <pc:cxnChg chg="add mod">
          <ac:chgData name="Safin's Book" userId="7a175f5f8a3c4970" providerId="LiveId" clId="{3F4B7574-756B-4734-93FF-A4A7B4C1337E}" dt="2023-04-27T15:39:32.326" v="18" actId="1076"/>
          <ac:cxnSpMkLst>
            <pc:docMk/>
            <pc:sldMk cId="2055560684" sldId="260"/>
            <ac:cxnSpMk id="10" creationId="{A39AA68A-0E5E-D5CC-8831-14E05E466319}"/>
          </ac:cxnSpMkLst>
        </pc:cxnChg>
        <pc:cxnChg chg="add del mod">
          <ac:chgData name="Safin's Book" userId="7a175f5f8a3c4970" providerId="LiveId" clId="{3F4B7574-756B-4734-93FF-A4A7B4C1337E}" dt="2023-04-27T15:58:23.783" v="202" actId="478"/>
          <ac:cxnSpMkLst>
            <pc:docMk/>
            <pc:sldMk cId="2055560684" sldId="260"/>
            <ac:cxnSpMk id="14" creationId="{FB8CEFF5-311D-EADD-E4E2-B6E89A367061}"/>
          </ac:cxnSpMkLst>
        </pc:cxnChg>
        <pc:cxnChg chg="add mod">
          <ac:chgData name="Safin's Book" userId="7a175f5f8a3c4970" providerId="LiveId" clId="{3F4B7574-756B-4734-93FF-A4A7B4C1337E}" dt="2023-04-27T15:50:14.966" v="49" actId="208"/>
          <ac:cxnSpMkLst>
            <pc:docMk/>
            <pc:sldMk cId="2055560684" sldId="260"/>
            <ac:cxnSpMk id="25" creationId="{1FCF6B08-71AA-A76D-6E59-56E2AB6FB4E0}"/>
          </ac:cxnSpMkLst>
        </pc:cxnChg>
        <pc:cxnChg chg="add mod">
          <ac:chgData name="Safin's Book" userId="7a175f5f8a3c4970" providerId="LiveId" clId="{3F4B7574-756B-4734-93FF-A4A7B4C1337E}" dt="2023-04-27T15:50:05.822" v="46" actId="208"/>
          <ac:cxnSpMkLst>
            <pc:docMk/>
            <pc:sldMk cId="2055560684" sldId="260"/>
            <ac:cxnSpMk id="27" creationId="{F7BEF33A-574E-1EBB-5785-F2187816F561}"/>
          </ac:cxnSpMkLst>
        </pc:cxnChg>
        <pc:cxnChg chg="add del mod">
          <ac:chgData name="Safin's Book" userId="7a175f5f8a3c4970" providerId="LiveId" clId="{3F4B7574-756B-4734-93FF-A4A7B4C1337E}" dt="2023-04-27T15:58:22.853" v="196"/>
          <ac:cxnSpMkLst>
            <pc:docMk/>
            <pc:sldMk cId="2055560684" sldId="260"/>
            <ac:cxnSpMk id="37" creationId="{265E3ED8-589F-823A-7025-07DCD139C6A3}"/>
          </ac:cxnSpMkLst>
        </pc:cxnChg>
      </pc:sldChg>
      <pc:sldChg chg="addSp delSp modSp mod">
        <pc:chgData name="Safin's Book" userId="7a175f5f8a3c4970" providerId="LiveId" clId="{3F4B7574-756B-4734-93FF-A4A7B4C1337E}" dt="2023-04-27T16:35:01.203" v="612" actId="1076"/>
        <pc:sldMkLst>
          <pc:docMk/>
          <pc:sldMk cId="3347087626" sldId="261"/>
        </pc:sldMkLst>
        <pc:spChg chg="mod">
          <ac:chgData name="Safin's Book" userId="7a175f5f8a3c4970" providerId="LiveId" clId="{3F4B7574-756B-4734-93FF-A4A7B4C1337E}" dt="2023-04-27T15:52:17.623" v="100"/>
          <ac:spMkLst>
            <pc:docMk/>
            <pc:sldMk cId="3347087626" sldId="261"/>
            <ac:spMk id="5" creationId="{61087056-AAA5-4B8E-1D97-3E18F4D9C877}"/>
          </ac:spMkLst>
        </pc:spChg>
        <pc:spChg chg="add del mod">
          <ac:chgData name="Safin's Book" userId="7a175f5f8a3c4970" providerId="LiveId" clId="{3F4B7574-756B-4734-93FF-A4A7B4C1337E}" dt="2023-04-27T15:53:01.665" v="110" actId="478"/>
          <ac:spMkLst>
            <pc:docMk/>
            <pc:sldMk cId="3347087626" sldId="261"/>
            <ac:spMk id="7" creationId="{72A6B1E6-FE65-4E3E-CC0B-AEB321EAADD1}"/>
          </ac:spMkLst>
        </pc:spChg>
        <pc:spChg chg="add mod">
          <ac:chgData name="Safin's Book" userId="7a175f5f8a3c4970" providerId="LiveId" clId="{3F4B7574-756B-4734-93FF-A4A7B4C1337E}" dt="2023-04-27T16:03:00.166" v="294" actId="20577"/>
          <ac:spMkLst>
            <pc:docMk/>
            <pc:sldMk cId="3347087626" sldId="261"/>
            <ac:spMk id="14" creationId="{BC495FA0-7FE0-F04C-33B2-49290C1B8723}"/>
          </ac:spMkLst>
        </pc:spChg>
        <pc:spChg chg="add mod">
          <ac:chgData name="Safin's Book" userId="7a175f5f8a3c4970" providerId="LiveId" clId="{3F4B7574-756B-4734-93FF-A4A7B4C1337E}" dt="2023-04-27T15:52:17.623" v="100"/>
          <ac:spMkLst>
            <pc:docMk/>
            <pc:sldMk cId="3347087626" sldId="261"/>
            <ac:spMk id="15" creationId="{570CD3D4-0E0A-9922-02F1-71BE19407436}"/>
          </ac:spMkLst>
        </pc:spChg>
        <pc:spChg chg="add mod">
          <ac:chgData name="Safin's Book" userId="7a175f5f8a3c4970" providerId="LiveId" clId="{3F4B7574-756B-4734-93FF-A4A7B4C1337E}" dt="2023-04-27T16:02:57.418" v="292" actId="20577"/>
          <ac:spMkLst>
            <pc:docMk/>
            <pc:sldMk cId="3347087626" sldId="261"/>
            <ac:spMk id="16" creationId="{531A44DB-0019-F61B-4361-61FBBE3B8F06}"/>
          </ac:spMkLst>
        </pc:spChg>
        <pc:spChg chg="add mod">
          <ac:chgData name="Safin's Book" userId="7a175f5f8a3c4970" providerId="LiveId" clId="{3F4B7574-756B-4734-93FF-A4A7B4C1337E}" dt="2023-04-27T15:52:17.623" v="100"/>
          <ac:spMkLst>
            <pc:docMk/>
            <pc:sldMk cId="3347087626" sldId="261"/>
            <ac:spMk id="17" creationId="{85B0CBB6-60E5-F2CD-5AE1-E792C4AAE50E}"/>
          </ac:spMkLst>
        </pc:spChg>
        <pc:spChg chg="mod">
          <ac:chgData name="Safin's Book" userId="7a175f5f8a3c4970" providerId="LiveId" clId="{3F4B7574-756B-4734-93FF-A4A7B4C1337E}" dt="2023-04-27T15:52:37.607" v="104" actId="1076"/>
          <ac:spMkLst>
            <pc:docMk/>
            <pc:sldMk cId="3347087626" sldId="261"/>
            <ac:spMk id="20" creationId="{C9880C99-ABEF-D01E-1C43-96FF4B92169F}"/>
          </ac:spMkLst>
        </pc:spChg>
        <pc:spChg chg="mod">
          <ac:chgData name="Safin's Book" userId="7a175f5f8a3c4970" providerId="LiveId" clId="{3F4B7574-756B-4734-93FF-A4A7B4C1337E}" dt="2023-04-27T15:54:07.126" v="115" actId="1076"/>
          <ac:spMkLst>
            <pc:docMk/>
            <pc:sldMk cId="3347087626" sldId="261"/>
            <ac:spMk id="23" creationId="{D0826FA7-7577-9388-552E-AA275D4E7029}"/>
          </ac:spMkLst>
        </pc:spChg>
        <pc:spChg chg="add mod">
          <ac:chgData name="Safin's Book" userId="7a175f5f8a3c4970" providerId="LiveId" clId="{3F4B7574-756B-4734-93FF-A4A7B4C1337E}" dt="2023-04-27T15:54:07.126" v="115" actId="1076"/>
          <ac:spMkLst>
            <pc:docMk/>
            <pc:sldMk cId="3347087626" sldId="261"/>
            <ac:spMk id="24" creationId="{12D21235-6556-16B7-132B-67204BFCDA35}"/>
          </ac:spMkLst>
        </pc:spChg>
        <pc:spChg chg="add mod">
          <ac:chgData name="Safin's Book" userId="7a175f5f8a3c4970" providerId="LiveId" clId="{3F4B7574-756B-4734-93FF-A4A7B4C1337E}" dt="2023-04-27T15:54:46.236" v="138"/>
          <ac:spMkLst>
            <pc:docMk/>
            <pc:sldMk cId="3347087626" sldId="261"/>
            <ac:spMk id="25" creationId="{E3773E0D-8524-3865-4684-F56611A6FCBC}"/>
          </ac:spMkLst>
        </pc:spChg>
        <pc:spChg chg="add mod">
          <ac:chgData name="Safin's Book" userId="7a175f5f8a3c4970" providerId="LiveId" clId="{3F4B7574-756B-4734-93FF-A4A7B4C1337E}" dt="2023-04-27T15:59:27.957" v="252" actId="1076"/>
          <ac:spMkLst>
            <pc:docMk/>
            <pc:sldMk cId="3347087626" sldId="261"/>
            <ac:spMk id="26" creationId="{2533B9C9-A56F-9371-1B5B-1EA8EB0580B6}"/>
          </ac:spMkLst>
        </pc:spChg>
        <pc:spChg chg="mod">
          <ac:chgData name="Safin's Book" userId="7a175f5f8a3c4970" providerId="LiveId" clId="{3F4B7574-756B-4734-93FF-A4A7B4C1337E}" dt="2023-04-27T15:55:43.522" v="139"/>
          <ac:spMkLst>
            <pc:docMk/>
            <pc:sldMk cId="3347087626" sldId="261"/>
            <ac:spMk id="28" creationId="{6C437707-146F-CCBC-316E-40C8B0659869}"/>
          </ac:spMkLst>
        </pc:spChg>
        <pc:spChg chg="mod">
          <ac:chgData name="Safin's Book" userId="7a175f5f8a3c4970" providerId="LiveId" clId="{3F4B7574-756B-4734-93FF-A4A7B4C1337E}" dt="2023-04-27T15:55:43.522" v="139"/>
          <ac:spMkLst>
            <pc:docMk/>
            <pc:sldMk cId="3347087626" sldId="261"/>
            <ac:spMk id="29" creationId="{5B3FEF97-09E7-0293-48F1-5673D503E530}"/>
          </ac:spMkLst>
        </pc:spChg>
        <pc:spChg chg="add mod">
          <ac:chgData name="Safin's Book" userId="7a175f5f8a3c4970" providerId="LiveId" clId="{3F4B7574-756B-4734-93FF-A4A7B4C1337E}" dt="2023-04-27T15:59:11.671" v="236" actId="20577"/>
          <ac:spMkLst>
            <pc:docMk/>
            <pc:sldMk cId="3347087626" sldId="261"/>
            <ac:spMk id="30" creationId="{01140947-6D93-F1F2-FF6F-FC8BCD30FE16}"/>
          </ac:spMkLst>
        </pc:spChg>
        <pc:spChg chg="add mod">
          <ac:chgData name="Safin's Book" userId="7a175f5f8a3c4970" providerId="LiveId" clId="{3F4B7574-756B-4734-93FF-A4A7B4C1337E}" dt="2023-04-27T15:58:47.861" v="223" actId="1076"/>
          <ac:spMkLst>
            <pc:docMk/>
            <pc:sldMk cId="3347087626" sldId="261"/>
            <ac:spMk id="31" creationId="{A9D9305E-B971-F9F8-70C2-70CD592CE6B9}"/>
          </ac:spMkLst>
        </pc:spChg>
        <pc:spChg chg="add mod">
          <ac:chgData name="Safin's Book" userId="7a175f5f8a3c4970" providerId="LiveId" clId="{3F4B7574-756B-4734-93FF-A4A7B4C1337E}" dt="2023-04-27T15:59:50.613" v="256" actId="1076"/>
          <ac:spMkLst>
            <pc:docMk/>
            <pc:sldMk cId="3347087626" sldId="261"/>
            <ac:spMk id="33" creationId="{9AC6EC4B-0093-20B0-1E91-90645099BE68}"/>
          </ac:spMkLst>
        </pc:spChg>
        <pc:spChg chg="add mod">
          <ac:chgData name="Safin's Book" userId="7a175f5f8a3c4970" providerId="LiveId" clId="{3F4B7574-756B-4734-93FF-A4A7B4C1337E}" dt="2023-04-27T16:00:19.795" v="271" actId="1076"/>
          <ac:spMkLst>
            <pc:docMk/>
            <pc:sldMk cId="3347087626" sldId="261"/>
            <ac:spMk id="35" creationId="{50D373BD-EF92-EB2F-316E-4A434308970E}"/>
          </ac:spMkLst>
        </pc:spChg>
        <pc:spChg chg="add mod">
          <ac:chgData name="Safin's Book" userId="7a175f5f8a3c4970" providerId="LiveId" clId="{3F4B7574-756B-4734-93FF-A4A7B4C1337E}" dt="2023-04-27T16:02:26.022" v="286" actId="1076"/>
          <ac:spMkLst>
            <pc:docMk/>
            <pc:sldMk cId="3347087626" sldId="261"/>
            <ac:spMk id="42" creationId="{F0B95241-5A24-4655-8218-213A180B4BB9}"/>
          </ac:spMkLst>
        </pc:spChg>
        <pc:spChg chg="add mod">
          <ac:chgData name="Safin's Book" userId="7a175f5f8a3c4970" providerId="LiveId" clId="{3F4B7574-756B-4734-93FF-A4A7B4C1337E}" dt="2023-04-27T16:02:26.022" v="286" actId="1076"/>
          <ac:spMkLst>
            <pc:docMk/>
            <pc:sldMk cId="3347087626" sldId="261"/>
            <ac:spMk id="43" creationId="{A00151AA-9029-3491-B67B-DD5EA4B68F33}"/>
          </ac:spMkLst>
        </pc:spChg>
        <pc:spChg chg="mod">
          <ac:chgData name="Safin's Book" userId="7a175f5f8a3c4970" providerId="LiveId" clId="{3F4B7574-756B-4734-93FF-A4A7B4C1337E}" dt="2023-04-27T16:02:21.461" v="285"/>
          <ac:spMkLst>
            <pc:docMk/>
            <pc:sldMk cId="3347087626" sldId="261"/>
            <ac:spMk id="45" creationId="{3603AF1B-2741-CC7B-D38D-A1E687178131}"/>
          </ac:spMkLst>
        </pc:spChg>
        <pc:spChg chg="mod">
          <ac:chgData name="Safin's Book" userId="7a175f5f8a3c4970" providerId="LiveId" clId="{3F4B7574-756B-4734-93FF-A4A7B4C1337E}" dt="2023-04-27T16:02:21.461" v="285"/>
          <ac:spMkLst>
            <pc:docMk/>
            <pc:sldMk cId="3347087626" sldId="261"/>
            <ac:spMk id="46" creationId="{733A9C90-3FC5-8330-7514-943370D65578}"/>
          </ac:spMkLst>
        </pc:spChg>
        <pc:spChg chg="add mod">
          <ac:chgData name="Safin's Book" userId="7a175f5f8a3c4970" providerId="LiveId" clId="{3F4B7574-756B-4734-93FF-A4A7B4C1337E}" dt="2023-04-27T16:02:39.596" v="290" actId="1076"/>
          <ac:spMkLst>
            <pc:docMk/>
            <pc:sldMk cId="3347087626" sldId="261"/>
            <ac:spMk id="47" creationId="{1DA6855C-27D4-EDE5-EF07-36605A4DBEE1}"/>
          </ac:spMkLst>
        </pc:spChg>
        <pc:spChg chg="add mod">
          <ac:chgData name="Safin's Book" userId="7a175f5f8a3c4970" providerId="LiveId" clId="{3F4B7574-756B-4734-93FF-A4A7B4C1337E}" dt="2023-04-27T16:03:19.413" v="296" actId="1076"/>
          <ac:spMkLst>
            <pc:docMk/>
            <pc:sldMk cId="3347087626" sldId="261"/>
            <ac:spMk id="48" creationId="{0915DAC6-1D8E-BAB1-999F-A049264FC7F0}"/>
          </ac:spMkLst>
        </pc:spChg>
        <pc:spChg chg="add mod">
          <ac:chgData name="Safin's Book" userId="7a175f5f8a3c4970" providerId="LiveId" clId="{3F4B7574-756B-4734-93FF-A4A7B4C1337E}" dt="2023-04-27T16:03:19.413" v="296" actId="1076"/>
          <ac:spMkLst>
            <pc:docMk/>
            <pc:sldMk cId="3347087626" sldId="261"/>
            <ac:spMk id="49" creationId="{A362EBEB-8C5F-5565-9C38-962087A9D8F2}"/>
          </ac:spMkLst>
        </pc:spChg>
        <pc:spChg chg="add mod">
          <ac:chgData name="Safin's Book" userId="7a175f5f8a3c4970" providerId="LiveId" clId="{3F4B7574-756B-4734-93FF-A4A7B4C1337E}" dt="2023-04-27T16:05:09.999" v="314" actId="1076"/>
          <ac:spMkLst>
            <pc:docMk/>
            <pc:sldMk cId="3347087626" sldId="261"/>
            <ac:spMk id="54" creationId="{C05E2DB1-436B-858B-574F-6BBA653DF238}"/>
          </ac:spMkLst>
        </pc:spChg>
        <pc:spChg chg="add mod">
          <ac:chgData name="Safin's Book" userId="7a175f5f8a3c4970" providerId="LiveId" clId="{3F4B7574-756B-4734-93FF-A4A7B4C1337E}" dt="2023-04-27T16:05:09.999" v="314" actId="1076"/>
          <ac:spMkLst>
            <pc:docMk/>
            <pc:sldMk cId="3347087626" sldId="261"/>
            <ac:spMk id="55" creationId="{A5BC02DF-7DEF-48B3-CD13-0C0ACF22D84C}"/>
          </ac:spMkLst>
        </pc:spChg>
        <pc:spChg chg="add mod">
          <ac:chgData name="Safin's Book" userId="7a175f5f8a3c4970" providerId="LiveId" clId="{3F4B7574-756B-4734-93FF-A4A7B4C1337E}" dt="2023-04-27T16:04:08.100" v="300" actId="20577"/>
          <ac:spMkLst>
            <pc:docMk/>
            <pc:sldMk cId="3347087626" sldId="261"/>
            <ac:spMk id="56" creationId="{235C4F69-2C26-B312-7AD6-B19C2DA5DB79}"/>
          </ac:spMkLst>
        </pc:spChg>
        <pc:spChg chg="add mod">
          <ac:chgData name="Safin's Book" userId="7a175f5f8a3c4970" providerId="LiveId" clId="{3F4B7574-756B-4734-93FF-A4A7B4C1337E}" dt="2023-04-27T16:03:54.822" v="298" actId="1076"/>
          <ac:spMkLst>
            <pc:docMk/>
            <pc:sldMk cId="3347087626" sldId="261"/>
            <ac:spMk id="57" creationId="{58942BA1-95DD-4A17-46AA-42CFC8D46886}"/>
          </ac:spMkLst>
        </pc:spChg>
        <pc:spChg chg="add mod">
          <ac:chgData name="Safin's Book" userId="7a175f5f8a3c4970" providerId="LiveId" clId="{3F4B7574-756B-4734-93FF-A4A7B4C1337E}" dt="2023-04-27T16:05:16.779" v="321" actId="20577"/>
          <ac:spMkLst>
            <pc:docMk/>
            <pc:sldMk cId="3347087626" sldId="261"/>
            <ac:spMk id="60" creationId="{D849C6B3-407C-3C80-9D04-11DAF73657EB}"/>
          </ac:spMkLst>
        </pc:spChg>
        <pc:spChg chg="add mod">
          <ac:chgData name="Safin's Book" userId="7a175f5f8a3c4970" providerId="LiveId" clId="{3F4B7574-756B-4734-93FF-A4A7B4C1337E}" dt="2023-04-27T16:05:21.632" v="326" actId="20577"/>
          <ac:spMkLst>
            <pc:docMk/>
            <pc:sldMk cId="3347087626" sldId="261"/>
            <ac:spMk id="61" creationId="{77295313-3B0F-DDFB-8287-0652AE8A60BF}"/>
          </ac:spMkLst>
        </pc:spChg>
        <pc:grpChg chg="add del mod">
          <ac:chgData name="Safin's Book" userId="7a175f5f8a3c4970" providerId="LiveId" clId="{3F4B7574-756B-4734-93FF-A4A7B4C1337E}" dt="2023-04-27T15:53:00.894" v="109" actId="478"/>
          <ac:grpSpMkLst>
            <pc:docMk/>
            <pc:sldMk cId="3347087626" sldId="261"/>
            <ac:grpSpMk id="2" creationId="{5B82B35B-AF1F-E6E3-3D92-3BF195A08DD9}"/>
          </ac:grpSpMkLst>
        </pc:grpChg>
        <pc:grpChg chg="add del mod">
          <ac:chgData name="Safin's Book" userId="7a175f5f8a3c4970" providerId="LiveId" clId="{3F4B7574-756B-4734-93FF-A4A7B4C1337E}" dt="2023-04-27T15:52:38.491" v="106"/>
          <ac:grpSpMkLst>
            <pc:docMk/>
            <pc:sldMk cId="3347087626" sldId="261"/>
            <ac:grpSpMk id="18" creationId="{7DD00BDF-4862-C9FE-F21D-E9DD7119E583}"/>
          </ac:grpSpMkLst>
        </pc:grpChg>
        <pc:grpChg chg="add mod">
          <ac:chgData name="Safin's Book" userId="7a175f5f8a3c4970" providerId="LiveId" clId="{3F4B7574-756B-4734-93FF-A4A7B4C1337E}" dt="2023-04-27T15:54:07.126" v="115" actId="1076"/>
          <ac:grpSpMkLst>
            <pc:docMk/>
            <pc:sldMk cId="3347087626" sldId="261"/>
            <ac:grpSpMk id="21" creationId="{80021701-EC99-F858-D7EA-556B24EAB6CF}"/>
          </ac:grpSpMkLst>
        </pc:grpChg>
        <pc:grpChg chg="add mod">
          <ac:chgData name="Safin's Book" userId="7a175f5f8a3c4970" providerId="LiveId" clId="{3F4B7574-756B-4734-93FF-A4A7B4C1337E}" dt="2023-04-27T15:59:00.943" v="224" actId="1076"/>
          <ac:grpSpMkLst>
            <pc:docMk/>
            <pc:sldMk cId="3347087626" sldId="261"/>
            <ac:grpSpMk id="27" creationId="{86B9D2FA-5C29-E967-F782-A2C22774CDE9}"/>
          </ac:grpSpMkLst>
        </pc:grpChg>
        <pc:grpChg chg="add mod">
          <ac:chgData name="Safin's Book" userId="7a175f5f8a3c4970" providerId="LiveId" clId="{3F4B7574-756B-4734-93FF-A4A7B4C1337E}" dt="2023-04-27T16:02:26.022" v="286" actId="1076"/>
          <ac:grpSpMkLst>
            <pc:docMk/>
            <pc:sldMk cId="3347087626" sldId="261"/>
            <ac:grpSpMk id="44" creationId="{4E55B988-80AC-0375-85AA-A96C8A5645A7}"/>
          </ac:grpSpMkLst>
        </pc:grpChg>
        <pc:picChg chg="mod">
          <ac:chgData name="Safin's Book" userId="7a175f5f8a3c4970" providerId="LiveId" clId="{3F4B7574-756B-4734-93FF-A4A7B4C1337E}" dt="2023-04-27T15:52:17.623" v="100"/>
          <ac:picMkLst>
            <pc:docMk/>
            <pc:sldMk cId="3347087626" sldId="261"/>
            <ac:picMk id="4" creationId="{0BE330CA-3A37-A39D-C915-3964F5E8147E}"/>
          </ac:picMkLst>
        </pc:picChg>
        <pc:picChg chg="add mod">
          <ac:chgData name="Safin's Book" userId="7a175f5f8a3c4970" providerId="LiveId" clId="{3F4B7574-756B-4734-93FF-A4A7B4C1337E}" dt="2023-04-27T15:52:17.623" v="100"/>
          <ac:picMkLst>
            <pc:docMk/>
            <pc:sldMk cId="3347087626" sldId="261"/>
            <ac:picMk id="8" creationId="{568AAB9C-2DDF-E5BC-3079-2700D8E3BC58}"/>
          </ac:picMkLst>
        </pc:picChg>
        <pc:picChg chg="add mod">
          <ac:chgData name="Safin's Book" userId="7a175f5f8a3c4970" providerId="LiveId" clId="{3F4B7574-756B-4734-93FF-A4A7B4C1337E}" dt="2023-04-27T15:52:17.623" v="100"/>
          <ac:picMkLst>
            <pc:docMk/>
            <pc:sldMk cId="3347087626" sldId="261"/>
            <ac:picMk id="10" creationId="{E2AB4CB1-13A1-3533-8FE7-751B17F381A1}"/>
          </ac:picMkLst>
        </pc:picChg>
        <pc:picChg chg="add mod">
          <ac:chgData name="Safin's Book" userId="7a175f5f8a3c4970" providerId="LiveId" clId="{3F4B7574-756B-4734-93FF-A4A7B4C1337E}" dt="2023-04-27T15:52:17.623" v="100"/>
          <ac:picMkLst>
            <pc:docMk/>
            <pc:sldMk cId="3347087626" sldId="261"/>
            <ac:picMk id="11" creationId="{086C40E6-D75C-3C20-61EB-2B4BF99D5D1F}"/>
          </ac:picMkLst>
        </pc:picChg>
        <pc:picChg chg="mod">
          <ac:chgData name="Safin's Book" userId="7a175f5f8a3c4970" providerId="LiveId" clId="{3F4B7574-756B-4734-93FF-A4A7B4C1337E}" dt="2023-04-27T15:52:37.607" v="104" actId="1076"/>
          <ac:picMkLst>
            <pc:docMk/>
            <pc:sldMk cId="3347087626" sldId="261"/>
            <ac:picMk id="19" creationId="{C58F992C-2CF9-F47A-27EF-A316887D5491}"/>
          </ac:picMkLst>
        </pc:picChg>
        <pc:picChg chg="mod">
          <ac:chgData name="Safin's Book" userId="7a175f5f8a3c4970" providerId="LiveId" clId="{3F4B7574-756B-4734-93FF-A4A7B4C1337E}" dt="2023-04-27T15:54:07.126" v="115" actId="1076"/>
          <ac:picMkLst>
            <pc:docMk/>
            <pc:sldMk cId="3347087626" sldId="261"/>
            <ac:picMk id="22" creationId="{30B7774C-26EF-938D-A185-AF715FB24317}"/>
          </ac:picMkLst>
        </pc:picChg>
        <pc:picChg chg="add mod">
          <ac:chgData name="Safin's Book" userId="7a175f5f8a3c4970" providerId="LiveId" clId="{3F4B7574-756B-4734-93FF-A4A7B4C1337E}" dt="2023-04-27T16:00:01.565" v="258" actId="1076"/>
          <ac:picMkLst>
            <pc:docMk/>
            <pc:sldMk cId="3347087626" sldId="261"/>
            <ac:picMk id="34" creationId="{F606E081-0EB8-1E39-B64A-4A685B22DBC3}"/>
          </ac:picMkLst>
        </pc:picChg>
        <pc:picChg chg="add mod">
          <ac:chgData name="Safin's Book" userId="7a175f5f8a3c4970" providerId="LiveId" clId="{3F4B7574-756B-4734-93FF-A4A7B4C1337E}" dt="2023-04-27T16:01:34.764" v="278" actId="1076"/>
          <ac:picMkLst>
            <pc:docMk/>
            <pc:sldMk cId="3347087626" sldId="261"/>
            <ac:picMk id="36" creationId="{12CCE9AF-213F-03A1-E33D-7C549A8CC88D}"/>
          </ac:picMkLst>
        </pc:picChg>
        <pc:picChg chg="add mod">
          <ac:chgData name="Safin's Book" userId="7a175f5f8a3c4970" providerId="LiveId" clId="{3F4B7574-756B-4734-93FF-A4A7B4C1337E}" dt="2023-04-27T16:03:54.822" v="298" actId="1076"/>
          <ac:picMkLst>
            <pc:docMk/>
            <pc:sldMk cId="3347087626" sldId="261"/>
            <ac:picMk id="50" creationId="{88EAD5E3-FB7B-CC6B-DD3C-7AD69DAF0F89}"/>
          </ac:picMkLst>
        </pc:picChg>
        <pc:picChg chg="add mod">
          <ac:chgData name="Safin's Book" userId="7a175f5f8a3c4970" providerId="LiveId" clId="{3F4B7574-756B-4734-93FF-A4A7B4C1337E}" dt="2023-04-27T16:03:54.822" v="298" actId="1076"/>
          <ac:picMkLst>
            <pc:docMk/>
            <pc:sldMk cId="3347087626" sldId="261"/>
            <ac:picMk id="51" creationId="{1D9BD9FE-465A-B6E1-5F83-0126AB94D562}"/>
          </ac:picMkLst>
        </pc:picChg>
        <pc:picChg chg="add mod">
          <ac:chgData name="Safin's Book" userId="7a175f5f8a3c4970" providerId="LiveId" clId="{3F4B7574-756B-4734-93FF-A4A7B4C1337E}" dt="2023-04-27T16:04:55.164" v="311" actId="1076"/>
          <ac:picMkLst>
            <pc:docMk/>
            <pc:sldMk cId="3347087626" sldId="261"/>
            <ac:picMk id="58" creationId="{3907A183-A835-BFAA-80BF-076FE070B731}"/>
          </ac:picMkLst>
        </pc:picChg>
        <pc:cxnChg chg="add mod">
          <ac:chgData name="Safin's Book" userId="7a175f5f8a3c4970" providerId="LiveId" clId="{3F4B7574-756B-4734-93FF-A4A7B4C1337E}" dt="2023-04-27T15:52:17.623" v="100"/>
          <ac:cxnSpMkLst>
            <pc:docMk/>
            <pc:sldMk cId="3347087626" sldId="261"/>
            <ac:cxnSpMk id="6" creationId="{B94B5FCD-9308-AED0-4079-1FB4973894FD}"/>
          </ac:cxnSpMkLst>
        </pc:cxnChg>
        <pc:cxnChg chg="add mod">
          <ac:chgData name="Safin's Book" userId="7a175f5f8a3c4970" providerId="LiveId" clId="{3F4B7574-756B-4734-93FF-A4A7B4C1337E}" dt="2023-04-27T15:52:17.623" v="100"/>
          <ac:cxnSpMkLst>
            <pc:docMk/>
            <pc:sldMk cId="3347087626" sldId="261"/>
            <ac:cxnSpMk id="9" creationId="{12868BB0-D870-2BE6-4447-5A4694C6554C}"/>
          </ac:cxnSpMkLst>
        </pc:cxnChg>
        <pc:cxnChg chg="add mod">
          <ac:chgData name="Safin's Book" userId="7a175f5f8a3c4970" providerId="LiveId" clId="{3F4B7574-756B-4734-93FF-A4A7B4C1337E}" dt="2023-04-27T15:52:17.623" v="100"/>
          <ac:cxnSpMkLst>
            <pc:docMk/>
            <pc:sldMk cId="3347087626" sldId="261"/>
            <ac:cxnSpMk id="12" creationId="{AAAFC0DC-9502-2295-8CF8-9180CEFEC86A}"/>
          </ac:cxnSpMkLst>
        </pc:cxnChg>
        <pc:cxnChg chg="add mod">
          <ac:chgData name="Safin's Book" userId="7a175f5f8a3c4970" providerId="LiveId" clId="{3F4B7574-756B-4734-93FF-A4A7B4C1337E}" dt="2023-04-27T15:52:17.623" v="100"/>
          <ac:cxnSpMkLst>
            <pc:docMk/>
            <pc:sldMk cId="3347087626" sldId="261"/>
            <ac:cxnSpMk id="13" creationId="{15DA86DC-BDA8-E7CB-425C-C0F9FFE59D8C}"/>
          </ac:cxnSpMkLst>
        </pc:cxnChg>
        <pc:cxnChg chg="add mod">
          <ac:chgData name="Safin's Book" userId="7a175f5f8a3c4970" providerId="LiveId" clId="{3F4B7574-756B-4734-93FF-A4A7B4C1337E}" dt="2023-04-27T15:59:44.685" v="254" actId="1076"/>
          <ac:cxnSpMkLst>
            <pc:docMk/>
            <pc:sldMk cId="3347087626" sldId="261"/>
            <ac:cxnSpMk id="32" creationId="{AF51C397-E411-C466-8AC7-232407BEE53A}"/>
          </ac:cxnSpMkLst>
        </pc:cxnChg>
        <pc:cxnChg chg="add mod">
          <ac:chgData name="Safin's Book" userId="7a175f5f8a3c4970" providerId="LiveId" clId="{3F4B7574-756B-4734-93FF-A4A7B4C1337E}" dt="2023-04-27T16:35:01.203" v="612" actId="1076"/>
          <ac:cxnSpMkLst>
            <pc:docMk/>
            <pc:sldMk cId="3347087626" sldId="261"/>
            <ac:cxnSpMk id="37" creationId="{AAC373CB-043A-07CA-FDDC-0077738F0966}"/>
          </ac:cxnSpMkLst>
        </pc:cxnChg>
        <pc:cxnChg chg="add mod">
          <ac:chgData name="Safin's Book" userId="7a175f5f8a3c4970" providerId="LiveId" clId="{3F4B7574-756B-4734-93FF-A4A7B4C1337E}" dt="2023-04-27T16:01:39.949" v="279" actId="1076"/>
          <ac:cxnSpMkLst>
            <pc:docMk/>
            <pc:sldMk cId="3347087626" sldId="261"/>
            <ac:cxnSpMk id="38" creationId="{88B6C3A3-F608-EF70-6F33-B07A7A7F591F}"/>
          </ac:cxnSpMkLst>
        </pc:cxnChg>
        <pc:cxnChg chg="add mod">
          <ac:chgData name="Safin's Book" userId="7a175f5f8a3c4970" providerId="LiveId" clId="{3F4B7574-756B-4734-93FF-A4A7B4C1337E}" dt="2023-04-27T16:01:58.244" v="284" actId="14100"/>
          <ac:cxnSpMkLst>
            <pc:docMk/>
            <pc:sldMk cId="3347087626" sldId="261"/>
            <ac:cxnSpMk id="39" creationId="{620DE76E-578D-384B-C1F4-E98AAF974759}"/>
          </ac:cxnSpMkLst>
        </pc:cxnChg>
        <pc:cxnChg chg="add mod">
          <ac:chgData name="Safin's Book" userId="7a175f5f8a3c4970" providerId="LiveId" clId="{3F4B7574-756B-4734-93FF-A4A7B4C1337E}" dt="2023-04-27T16:03:54.822" v="298" actId="1076"/>
          <ac:cxnSpMkLst>
            <pc:docMk/>
            <pc:sldMk cId="3347087626" sldId="261"/>
            <ac:cxnSpMk id="52" creationId="{439733E4-D59F-35FC-6CAF-5CDF182AA890}"/>
          </ac:cxnSpMkLst>
        </pc:cxnChg>
        <pc:cxnChg chg="add mod">
          <ac:chgData name="Safin's Book" userId="7a175f5f8a3c4970" providerId="LiveId" clId="{3F4B7574-756B-4734-93FF-A4A7B4C1337E}" dt="2023-04-27T16:03:54.822" v="298" actId="1076"/>
          <ac:cxnSpMkLst>
            <pc:docMk/>
            <pc:sldMk cId="3347087626" sldId="261"/>
            <ac:cxnSpMk id="53" creationId="{14287421-6791-9E61-832A-05BB400D3596}"/>
          </ac:cxnSpMkLst>
        </pc:cxnChg>
        <pc:cxnChg chg="add mod">
          <ac:chgData name="Safin's Book" userId="7a175f5f8a3c4970" providerId="LiveId" clId="{3F4B7574-756B-4734-93FF-A4A7B4C1337E}" dt="2023-04-27T16:04:42.076" v="309" actId="1076"/>
          <ac:cxnSpMkLst>
            <pc:docMk/>
            <pc:sldMk cId="3347087626" sldId="261"/>
            <ac:cxnSpMk id="59" creationId="{A90F49AC-B9F3-AF66-E856-C9C10B8CA04A}"/>
          </ac:cxnSpMkLst>
        </pc:cxnChg>
      </pc:sldChg>
      <pc:sldChg chg="addSp delSp modSp mod">
        <pc:chgData name="Safin's Book" userId="7a175f5f8a3c4970" providerId="LiveId" clId="{3F4B7574-756B-4734-93FF-A4A7B4C1337E}" dt="2023-04-27T16:45:46.937" v="653" actId="1076"/>
        <pc:sldMkLst>
          <pc:docMk/>
          <pc:sldMk cId="1802351134" sldId="264"/>
        </pc:sldMkLst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2" creationId="{641FC96C-5973-D9DE-D21D-D12B94E5170C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3" creationId="{202B9E63-B947-1D04-0357-8F2A125E9699}"/>
          </ac:spMkLst>
        </pc:spChg>
        <pc:spChg chg="mod">
          <ac:chgData name="Safin's Book" userId="7a175f5f8a3c4970" providerId="LiveId" clId="{3F4B7574-756B-4734-93FF-A4A7B4C1337E}" dt="2023-04-27T16:30:18.740" v="500" actId="1076"/>
          <ac:spMkLst>
            <pc:docMk/>
            <pc:sldMk cId="1802351134" sldId="264"/>
            <ac:spMk id="4" creationId="{F0EB4387-AFC5-8ECC-EF04-97C1251B24E8}"/>
          </ac:spMkLst>
        </pc:spChg>
        <pc:spChg chg="mod">
          <ac:chgData name="Safin's Book" userId="7a175f5f8a3c4970" providerId="LiveId" clId="{3F4B7574-756B-4734-93FF-A4A7B4C1337E}" dt="2023-04-27T16:07:52.629" v="327"/>
          <ac:spMkLst>
            <pc:docMk/>
            <pc:sldMk cId="1802351134" sldId="264"/>
            <ac:spMk id="6" creationId="{9AB88DD7-A606-DC5A-CC40-0C06549D383F}"/>
          </ac:spMkLst>
        </pc:spChg>
        <pc:spChg chg="mod">
          <ac:chgData name="Safin's Book" userId="7a175f5f8a3c4970" providerId="LiveId" clId="{3F4B7574-756B-4734-93FF-A4A7B4C1337E}" dt="2023-04-27T16:07:52.629" v="327"/>
          <ac:spMkLst>
            <pc:docMk/>
            <pc:sldMk cId="1802351134" sldId="264"/>
            <ac:spMk id="7" creationId="{F862F7D2-976C-9279-47F2-73F8104AB887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2" creationId="{6923F8CC-30E1-606C-8ECC-276635BF9793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5" creationId="{6E1DA8B9-4514-0248-9BC5-99BF0E6C266A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39" creationId="{59AAF0C3-1776-E4A5-6B34-F1295A683C74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40" creationId="{5C28F1F6-1089-3E19-B922-E05053093F9D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45" creationId="{38109D07-7BD2-F87C-9277-BEE516CB42F1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54" creationId="{71039843-CE04-6789-6DC5-3C2CE0D8B8CA}"/>
          </ac:spMkLst>
        </pc:spChg>
        <pc:spChg chg="mod">
          <ac:chgData name="Safin's Book" userId="7a175f5f8a3c4970" providerId="LiveId" clId="{3F4B7574-756B-4734-93FF-A4A7B4C1337E}" dt="2023-04-27T16:22:54.090" v="414"/>
          <ac:spMkLst>
            <pc:docMk/>
            <pc:sldMk cId="1802351134" sldId="264"/>
            <ac:spMk id="56" creationId="{430BB059-0130-81D2-092F-4B16942FC999}"/>
          </ac:spMkLst>
        </pc:spChg>
        <pc:spChg chg="mod">
          <ac:chgData name="Safin's Book" userId="7a175f5f8a3c4970" providerId="LiveId" clId="{3F4B7574-756B-4734-93FF-A4A7B4C1337E}" dt="2023-04-27T16:22:54.090" v="414"/>
          <ac:spMkLst>
            <pc:docMk/>
            <pc:sldMk cId="1802351134" sldId="264"/>
            <ac:spMk id="57" creationId="{93A66685-3F3D-C996-4BF1-69FBD5912C6C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58" creationId="{546018BE-D787-F69A-2E28-880394D0B40E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59" creationId="{BB7573FB-4D74-DE95-8CB1-1F040A04E6EE}"/>
          </ac:spMkLst>
        </pc:spChg>
        <pc:spChg chg="del mod topLvl">
          <ac:chgData name="Safin's Book" userId="7a175f5f8a3c4970" providerId="LiveId" clId="{3F4B7574-756B-4734-93FF-A4A7B4C1337E}" dt="2023-04-27T16:28:29.840" v="485" actId="478"/>
          <ac:spMkLst>
            <pc:docMk/>
            <pc:sldMk cId="1802351134" sldId="264"/>
            <ac:spMk id="81" creationId="{E9DD7476-6B0B-BC54-9087-B45B435BB808}"/>
          </ac:spMkLst>
        </pc:spChg>
        <pc:spChg chg="add del mod topLvl">
          <ac:chgData name="Safin's Book" userId="7a175f5f8a3c4970" providerId="LiveId" clId="{3F4B7574-756B-4734-93FF-A4A7B4C1337E}" dt="2023-04-27T16:28:28.739" v="484" actId="478"/>
          <ac:spMkLst>
            <pc:docMk/>
            <pc:sldMk cId="1802351134" sldId="264"/>
            <ac:spMk id="82" creationId="{9D20484B-B6F8-1746-B06A-2E0E87520B48}"/>
          </ac:spMkLst>
        </pc:spChg>
        <pc:spChg chg="mod">
          <ac:chgData name="Safin's Book" userId="7a175f5f8a3c4970" providerId="LiveId" clId="{3F4B7574-756B-4734-93FF-A4A7B4C1337E}" dt="2023-04-27T16:28:32.351" v="486"/>
          <ac:spMkLst>
            <pc:docMk/>
            <pc:sldMk cId="1802351134" sldId="264"/>
            <ac:spMk id="84" creationId="{B523FCC0-D50F-F94E-C6D6-B959C9E7E5CE}"/>
          </ac:spMkLst>
        </pc:spChg>
        <pc:spChg chg="mod">
          <ac:chgData name="Safin's Book" userId="7a175f5f8a3c4970" providerId="LiveId" clId="{3F4B7574-756B-4734-93FF-A4A7B4C1337E}" dt="2023-04-27T16:28:32.351" v="486"/>
          <ac:spMkLst>
            <pc:docMk/>
            <pc:sldMk cId="1802351134" sldId="264"/>
            <ac:spMk id="85" creationId="{B9EEAE9E-96B8-FE55-A9E8-1F91497F740D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89" creationId="{BE5D19E7-2C28-4606-3E3E-B62BD360F9E6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94" creationId="{32C89872-6028-EACD-F7DB-E119BDC6C6D7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95" creationId="{F41D28B2-5FAA-680C-4491-0C6E72406B51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96" creationId="{ECACF968-786A-DCF1-06C3-423D9EA3FCF9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97" creationId="{D19308AD-7185-409E-6E0A-B38BFCB451C6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98" creationId="{6030A3F5-9C6E-CF4C-C2D3-A9DEF0FC8B8B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99" creationId="{5FD9F2FB-6FB2-3693-6A72-7C7DFEAC0409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00" creationId="{CF3765C6-6B56-0E3B-FB23-16354A2A67EC}"/>
          </ac:spMkLst>
        </pc:spChg>
        <pc:spChg chg="mod topLvl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02" creationId="{8A637CA6-18E3-4C99-F37B-06B4F2E040C8}"/>
          </ac:spMkLst>
        </pc:spChg>
        <pc:spChg chg="del mod topLvl">
          <ac:chgData name="Safin's Book" userId="7a175f5f8a3c4970" providerId="LiveId" clId="{3F4B7574-756B-4734-93FF-A4A7B4C1337E}" dt="2023-04-27T16:32:06.257" v="520" actId="478"/>
          <ac:spMkLst>
            <pc:docMk/>
            <pc:sldMk cId="1802351134" sldId="264"/>
            <ac:spMk id="103" creationId="{4EA3E9B1-E2AA-680C-C538-5C7B3B6B37FE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04" creationId="{373512B2-4594-AC0E-0890-60C87B7E9F2F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06" creationId="{A58D1F4D-5E92-6166-7DFB-8A2E95729E67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07" creationId="{FF485112-3BF0-AAE1-A126-64BCC7DBEDFA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08" creationId="{5DDB9E7B-75D6-1EBB-9387-B829A65FA0F2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09" creationId="{A7CC9484-9A9A-DB4A-DBC9-E9DB1AF573AE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11" creationId="{E7580E0C-BCC8-A261-1B36-68304992C33B}"/>
          </ac:spMkLst>
        </pc:spChg>
        <pc:spChg chg="add del mod">
          <ac:chgData name="Safin's Book" userId="7a175f5f8a3c4970" providerId="LiveId" clId="{3F4B7574-756B-4734-93FF-A4A7B4C1337E}" dt="2023-04-27T16:35:13.022" v="616"/>
          <ac:spMkLst>
            <pc:docMk/>
            <pc:sldMk cId="1802351134" sldId="264"/>
            <ac:spMk id="112" creationId="{E9FDDCDF-F0C0-6B34-09C2-A65D3D7FCA67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13" creationId="{0933B538-E16A-1779-6E66-73EC24E193C7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14" creationId="{76ADEB6E-BA02-55B3-F298-45A27515410C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15" creationId="{DFA91721-486F-C1BF-642E-6E239E847DAA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16" creationId="{9C6D4119-8A2D-7412-9541-74451A7BAF9A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17" creationId="{F7783579-091C-9281-DF84-EC44820D0ADD}"/>
          </ac:spMkLst>
        </pc:spChg>
        <pc:spChg chg="add mod">
          <ac:chgData name="Safin's Book" userId="7a175f5f8a3c4970" providerId="LiveId" clId="{3F4B7574-756B-4734-93FF-A4A7B4C1337E}" dt="2023-04-27T16:37:08.963" v="645" actId="1076"/>
          <ac:spMkLst>
            <pc:docMk/>
            <pc:sldMk cId="1802351134" sldId="264"/>
            <ac:spMk id="118" creationId="{741AB2DA-F29D-28F5-30A8-679653B21EFB}"/>
          </ac:spMkLst>
        </pc:spChg>
        <pc:spChg chg="add mod">
          <ac:chgData name="Safin's Book" userId="7a175f5f8a3c4970" providerId="LiveId" clId="{3F4B7574-756B-4734-93FF-A4A7B4C1337E}" dt="2023-04-27T16:45:35.353" v="649" actId="1076"/>
          <ac:spMkLst>
            <pc:docMk/>
            <pc:sldMk cId="1802351134" sldId="264"/>
            <ac:spMk id="119" creationId="{6FE1046E-300C-2EDF-C4C0-6B2D6B305814}"/>
          </ac:spMkLst>
        </pc:spChg>
        <pc:spChg chg="add mod">
          <ac:chgData name="Safin's Book" userId="7a175f5f8a3c4970" providerId="LiveId" clId="{3F4B7574-756B-4734-93FF-A4A7B4C1337E}" dt="2023-04-27T16:45:41.179" v="651" actId="1076"/>
          <ac:spMkLst>
            <pc:docMk/>
            <pc:sldMk cId="1802351134" sldId="264"/>
            <ac:spMk id="120" creationId="{A8FDAA82-AC65-AB04-EF9C-F2BF6B2A4CBE}"/>
          </ac:spMkLst>
        </pc:spChg>
        <pc:spChg chg="add mod">
          <ac:chgData name="Safin's Book" userId="7a175f5f8a3c4970" providerId="LiveId" clId="{3F4B7574-756B-4734-93FF-A4A7B4C1337E}" dt="2023-04-27T16:45:46.937" v="653" actId="1076"/>
          <ac:spMkLst>
            <pc:docMk/>
            <pc:sldMk cId="1802351134" sldId="264"/>
            <ac:spMk id="121" creationId="{DE067373-0561-FEDA-82E8-E62A84BB8D84}"/>
          </ac:spMkLst>
        </pc:spChg>
        <pc:grpChg chg="add mod">
          <ac:chgData name="Safin's Book" userId="7a175f5f8a3c4970" providerId="LiveId" clId="{3F4B7574-756B-4734-93FF-A4A7B4C1337E}" dt="2023-04-27T16:37:08.963" v="645" actId="1076"/>
          <ac:grpSpMkLst>
            <pc:docMk/>
            <pc:sldMk cId="1802351134" sldId="264"/>
            <ac:grpSpMk id="5" creationId="{22951BD8-02A4-0A50-27A1-E436AA7ED92C}"/>
          </ac:grpSpMkLst>
        </pc:grpChg>
        <pc:grpChg chg="add mod">
          <ac:chgData name="Safin's Book" userId="7a175f5f8a3c4970" providerId="LiveId" clId="{3F4B7574-756B-4734-93FF-A4A7B4C1337E}" dt="2023-04-27T16:37:08.963" v="645" actId="1076"/>
          <ac:grpSpMkLst>
            <pc:docMk/>
            <pc:sldMk cId="1802351134" sldId="264"/>
            <ac:grpSpMk id="55" creationId="{F0D61F87-7EFD-AB9C-3B6F-D0645FE508D8}"/>
          </ac:grpSpMkLst>
        </pc:grpChg>
        <pc:grpChg chg="add del mod">
          <ac:chgData name="Safin's Book" userId="7a175f5f8a3c4970" providerId="LiveId" clId="{3F4B7574-756B-4734-93FF-A4A7B4C1337E}" dt="2023-04-27T16:28:28.739" v="484" actId="478"/>
          <ac:grpSpMkLst>
            <pc:docMk/>
            <pc:sldMk cId="1802351134" sldId="264"/>
            <ac:grpSpMk id="80" creationId="{80A51F55-65B4-4E8F-07E8-8D16001B648E}"/>
          </ac:grpSpMkLst>
        </pc:grpChg>
        <pc:grpChg chg="add mod">
          <ac:chgData name="Safin's Book" userId="7a175f5f8a3c4970" providerId="LiveId" clId="{3F4B7574-756B-4734-93FF-A4A7B4C1337E}" dt="2023-04-27T16:45:27.347" v="647" actId="1076"/>
          <ac:grpSpMkLst>
            <pc:docMk/>
            <pc:sldMk cId="1802351134" sldId="264"/>
            <ac:grpSpMk id="83" creationId="{2CAF80FD-04BA-8ED8-BD41-D1F8BAF1CBF7}"/>
          </ac:grpSpMkLst>
        </pc:grpChg>
        <pc:grpChg chg="add del mod">
          <ac:chgData name="Safin's Book" userId="7a175f5f8a3c4970" providerId="LiveId" clId="{3F4B7574-756B-4734-93FF-A4A7B4C1337E}" dt="2023-04-27T16:32:06.257" v="520" actId="478"/>
          <ac:grpSpMkLst>
            <pc:docMk/>
            <pc:sldMk cId="1802351134" sldId="264"/>
            <ac:grpSpMk id="101" creationId="{F876EAC0-0D62-C848-6E49-C9EDBABCBA37}"/>
          </ac:grpSpMkLst>
        </pc:grpChg>
        <pc:picChg chg="add mod">
          <ac:chgData name="Safin's Book" userId="7a175f5f8a3c4970" providerId="LiveId" clId="{3F4B7574-756B-4734-93FF-A4A7B4C1337E}" dt="2023-04-27T16:37:08.963" v="645" actId="1076"/>
          <ac:picMkLst>
            <pc:docMk/>
            <pc:sldMk cId="1802351134" sldId="264"/>
            <ac:picMk id="8" creationId="{313C74F5-1D09-F3F0-FA43-D76E1063142F}"/>
          </ac:picMkLst>
        </pc:picChg>
        <pc:picChg chg="add mod">
          <ac:chgData name="Safin's Book" userId="7a175f5f8a3c4970" providerId="LiveId" clId="{3F4B7574-756B-4734-93FF-A4A7B4C1337E}" dt="2023-04-27T16:37:08.963" v="645" actId="1076"/>
          <ac:picMkLst>
            <pc:docMk/>
            <pc:sldMk cId="1802351134" sldId="264"/>
            <ac:picMk id="9" creationId="{F20B3E98-8489-966F-262A-2793DEEA03F9}"/>
          </ac:picMkLst>
        </pc:picChg>
        <pc:picChg chg="add mod">
          <ac:chgData name="Safin's Book" userId="7a175f5f8a3c4970" providerId="LiveId" clId="{3F4B7574-756B-4734-93FF-A4A7B4C1337E}" dt="2023-04-27T16:37:08.963" v="645" actId="1076"/>
          <ac:picMkLst>
            <pc:docMk/>
            <pc:sldMk cId="1802351134" sldId="264"/>
            <ac:picMk id="10" creationId="{7DE03EB0-DA17-D963-1DAA-99F9B4E134B9}"/>
          </ac:picMkLst>
        </pc:picChg>
        <pc:picChg chg="add mod">
          <ac:chgData name="Safin's Book" userId="7a175f5f8a3c4970" providerId="LiveId" clId="{3F4B7574-756B-4734-93FF-A4A7B4C1337E}" dt="2023-04-27T16:37:08.963" v="645" actId="1076"/>
          <ac:picMkLst>
            <pc:docMk/>
            <pc:sldMk cId="1802351134" sldId="264"/>
            <ac:picMk id="11" creationId="{3D346BAE-133F-304F-99CC-6B825AEBA8AE}"/>
          </ac:picMkLst>
        </pc:picChg>
        <pc:picChg chg="add mod">
          <ac:chgData name="Safin's Book" userId="7a175f5f8a3c4970" providerId="LiveId" clId="{3F4B7574-756B-4734-93FF-A4A7B4C1337E}" dt="2023-04-27T16:37:08.963" v="645" actId="1076"/>
          <ac:picMkLst>
            <pc:docMk/>
            <pc:sldMk cId="1802351134" sldId="264"/>
            <ac:picMk id="61" creationId="{B90919DA-A875-BDC0-6C84-47C479B12DAB}"/>
          </ac:picMkLst>
        </pc:picChg>
        <pc:picChg chg="add mod">
          <ac:chgData name="Safin's Book" userId="7a175f5f8a3c4970" providerId="LiveId" clId="{3F4B7574-756B-4734-93FF-A4A7B4C1337E}" dt="2023-04-27T16:37:08.963" v="645" actId="1076"/>
          <ac:picMkLst>
            <pc:docMk/>
            <pc:sldMk cId="1802351134" sldId="264"/>
            <ac:picMk id="62" creationId="{83C03AD5-EFF5-D2E6-16CB-29D06B1CA429}"/>
          </ac:picMkLst>
        </pc:picChg>
        <pc:cxnChg chg="add del mod">
          <ac:chgData name="Safin's Book" userId="7a175f5f8a3c4970" providerId="LiveId" clId="{3F4B7574-756B-4734-93FF-A4A7B4C1337E}" dt="2023-04-27T16:16:37.937" v="343" actId="478"/>
          <ac:cxnSpMkLst>
            <pc:docMk/>
            <pc:sldMk cId="1802351134" sldId="264"/>
            <ac:cxnSpMk id="13" creationId="{221F3998-1982-53C7-1BEE-AE4D4D38CDC9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16" creationId="{101E3586-499E-8394-46B4-864ACE1AB4D8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18" creationId="{7C463A1A-1340-1E56-74BE-95ED2BD7F9F9}"/>
          </ac:cxnSpMkLst>
        </pc:cxnChg>
        <pc:cxnChg chg="add del mod">
          <ac:chgData name="Safin's Book" userId="7a175f5f8a3c4970" providerId="LiveId" clId="{3F4B7574-756B-4734-93FF-A4A7B4C1337E}" dt="2023-04-27T16:18:43.038" v="366"/>
          <ac:cxnSpMkLst>
            <pc:docMk/>
            <pc:sldMk cId="1802351134" sldId="264"/>
            <ac:cxnSpMk id="22" creationId="{1473C44B-5183-17D0-76BB-E3E1A27442F1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28" creationId="{7D9F04E4-9CAF-FB1D-AC49-B83B8047AF1C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35" creationId="{196019B8-7733-E829-E992-C73FAA585F15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37" creationId="{9167225C-F758-CC3F-2D14-1C8E536FA6E1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41" creationId="{4C6711C5-EAEE-3B5B-E905-1CF1074AEA11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44" creationId="{D3B557E8-8873-5E95-DB90-72C600824F67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46" creationId="{FBFFBEAB-8147-5CA6-7AD0-EEC018D576C4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49" creationId="{ACF191FA-E3D3-30D5-4133-287ABEA4E610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52" creationId="{E185FA32-BC9F-6847-FBAA-0E11C98C7BC5}"/>
          </ac:cxnSpMkLst>
        </pc:cxnChg>
        <pc:cxnChg chg="add del mod">
          <ac:chgData name="Safin's Book" userId="7a175f5f8a3c4970" providerId="LiveId" clId="{3F4B7574-756B-4734-93FF-A4A7B4C1337E}" dt="2023-04-27T16:27:14.234" v="464" actId="478"/>
          <ac:cxnSpMkLst>
            <pc:docMk/>
            <pc:sldMk cId="1802351134" sldId="264"/>
            <ac:cxnSpMk id="63" creationId="{9769B56F-83C2-D842-0402-BCEBAA0550C8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69" creationId="{63DB1516-E941-6F4C-75A1-C70192B78B7E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76" creationId="{AACCCA37-BE9E-66D0-9CF1-6D8BD764308F}"/>
          </ac:cxnSpMkLst>
        </pc:cxnChg>
        <pc:cxnChg chg="add mod">
          <ac:chgData name="Safin's Book" userId="7a175f5f8a3c4970" providerId="LiveId" clId="{3F4B7574-756B-4734-93FF-A4A7B4C1337E}" dt="2023-04-27T16:45:27.347" v="647" actId="1076"/>
          <ac:cxnSpMkLst>
            <pc:docMk/>
            <pc:sldMk cId="1802351134" sldId="264"/>
            <ac:cxnSpMk id="78" creationId="{F1BE6049-8D59-0BBB-D220-0D27C5E662EC}"/>
          </ac:cxnSpMkLst>
        </pc:cxnChg>
        <pc:cxnChg chg="add mod">
          <ac:chgData name="Safin's Book" userId="7a175f5f8a3c4970" providerId="LiveId" clId="{3F4B7574-756B-4734-93FF-A4A7B4C1337E}" dt="2023-04-27T16:45:27.347" v="647" actId="1076"/>
          <ac:cxnSpMkLst>
            <pc:docMk/>
            <pc:sldMk cId="1802351134" sldId="264"/>
            <ac:cxnSpMk id="90" creationId="{496ED294-EF14-1DC9-5DB2-D5AD6BC4BD3C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91" creationId="{2CB5FAC6-F7E5-3C56-0535-588BAFB1DC5E}"/>
          </ac:cxnSpMkLst>
        </pc:cxnChg>
        <pc:cxnChg chg="add mod">
          <ac:chgData name="Safin's Book" userId="7a175f5f8a3c4970" providerId="LiveId" clId="{3F4B7574-756B-4734-93FF-A4A7B4C1337E}" dt="2023-04-27T16:37:08.963" v="645" actId="1076"/>
          <ac:cxnSpMkLst>
            <pc:docMk/>
            <pc:sldMk cId="1802351134" sldId="264"/>
            <ac:cxnSpMk id="92" creationId="{ED877867-EB77-502C-F67B-EC239F4D36E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FEDFC-0DA6-2F4B-858D-131E8B18858F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DE96D-58E0-604F-B85F-B349F6374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4B78F-9308-1E48-AB0F-670D6772E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514D7-8C8A-E113-1A52-DB9F67DC0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ABCF4-859F-6DA9-CF5D-08FBA584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AA59-D888-6957-7235-F0273F12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7281-AA21-A5C8-FA72-442696BA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0CCEE-C8B1-9A74-BB12-721B2F9E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D7B-2E56-235F-DC45-79AFFACE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DEB8C-D959-6EF5-28BF-FCC3525D1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72B8-34E7-2273-7283-1ED9E0CE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A3C1-AE19-D6F4-302F-DBB5DCA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40AA-9BDF-3ED2-9AC6-6F0F5E5D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6143C-42C4-3E5F-57F9-C4ACD0FA4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8E61D-083C-729B-B59E-206614EA2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1C597-173B-AA97-B303-4C52017D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FABE-4E36-8BFD-05B4-0A2AA536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DE81-EA2E-A78A-A320-185BA03E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3540-AD84-4A83-6A5E-F7C08DCF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D8B0-7E20-735C-ED12-1074D09C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DBF6-9F0C-E4C1-A398-D2B6C2C4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8C55-98ED-A608-27FC-E25FF173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B7098-4089-3F88-EF2D-7521974D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1147-D0F9-0857-07D6-6BAD9C076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E897A-73FA-C6C3-FFFC-29EA985D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5FF3-06E5-AEAB-AA14-9A2E738F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2088-E779-E551-FA44-6C9394A4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C681A-762E-1B38-E572-C445EC07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6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A5A7-1235-2836-FC9C-7AA10F6F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4447-10C3-3717-4995-782FBD24A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2677B-EE64-B51A-0259-801AA5E4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B6FC-7D61-5CF8-ECB4-084061BE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7647A-7C11-00EF-C561-F9112CCD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2CEEB-234E-8214-D499-A9F4DEA5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F2CC-5A5C-F602-BA49-0B61522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236C8-DB68-9A24-265A-1C80F5DC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D2C58-47D3-4B88-8DFF-4B700D7ED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24DD2-7D88-3FBA-7D7A-9098CD0BF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087EA-8890-D192-8F4B-C372039D6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93E5C-1E64-F004-562B-072C3E58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38616-B93B-E329-91FF-E72DEA29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5949-78AD-6DFA-9C4D-C5912FF2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3685-640B-0A97-2730-2E6770DA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8500E-55BE-3AF6-F5A4-81E2DFB5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99DA0-EB16-485D-07A7-E7E67C0C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0C16-0556-7894-9120-8708B855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233AD-ECDB-49DC-B8E2-9F50DA86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A92D6-BD3D-096C-0B47-19599680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2F678-FCB5-1684-A848-1A3E38D9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2765-7301-5162-D7E6-FF1F007D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3CB1-C487-B3C0-EAE2-65EF961E5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DA0DB-014B-9E1F-C7E0-99DB56E6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D3C5-62FE-16A0-B032-4BE67C39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1D89D-D8B3-A5C0-2EE2-2694AF28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B297-5C27-64BA-04FF-27F1711F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646F-72A1-2675-9F8A-2E138C4A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17A3E-316D-63F7-36DE-DBCE2C1CD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B4F6A-135C-A12C-D152-22872A95E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A08AC-96A6-71DC-1C6C-02E185C2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2561-1256-2C38-282B-7F7FF3A4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A2E21-AD19-55A3-4359-592D5A83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4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72F47-7D91-B56E-EB9D-674F6E91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0CE25-121C-0672-6AFB-8EE134D0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AC8F-B565-A5F0-695E-FB4C5CA7C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14FE8-388E-FA42-9F92-11F21B2653DB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9130-741B-691B-08BF-C6AC917EB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28B84-4DC1-6363-7AE1-8E2A522DE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E52CB-1CB1-0744-AD1D-54F6F7FE2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D8038F-EB7C-F7C6-AF24-EA6A09B7D4D1}"/>
              </a:ext>
            </a:extLst>
          </p:cNvPr>
          <p:cNvSpPr txBox="1"/>
          <p:nvPr/>
        </p:nvSpPr>
        <p:spPr>
          <a:xfrm>
            <a:off x="0" y="0"/>
            <a:ext cx="671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"/>
              </a:rPr>
              <a:t>Assignment: </a:t>
            </a:r>
            <a:r>
              <a:rPr lang="en-US" dirty="0">
                <a:latin typeface=""/>
              </a:rPr>
              <a:t>Convert</a:t>
            </a:r>
            <a:r>
              <a:rPr lang="en-US" b="1" dirty="0">
                <a:latin typeface=""/>
              </a:rPr>
              <a:t> </a:t>
            </a:r>
            <a:r>
              <a:rPr lang="en-US" dirty="0">
                <a:latin typeface=""/>
              </a:rPr>
              <a:t>Simplified Diagram to HMI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6D07C-0C01-2CB4-520B-136A7984E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7772400" cy="4027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60EB0-43DE-B107-AC25-72CEFCF33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4572000"/>
            <a:ext cx="6117772" cy="2143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8DD82-5BB0-E103-88DE-07561AFC665F}"/>
              </a:ext>
            </a:extLst>
          </p:cNvPr>
          <p:cNvSpPr txBox="1"/>
          <p:nvPr/>
        </p:nvSpPr>
        <p:spPr>
          <a:xfrm>
            <a:off x="4772025" y="544635"/>
            <a:ext cx="438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"/>
              </a:rPr>
              <a:t>EXAMPLE (simplified diagram)</a:t>
            </a:r>
          </a:p>
        </p:txBody>
      </p:sp>
    </p:spTree>
    <p:extLst>
      <p:ext uri="{BB962C8B-B14F-4D97-AF65-F5344CB8AC3E}">
        <p14:creationId xmlns:p14="http://schemas.microsoft.com/office/powerpoint/2010/main" val="30739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224EBF4-EEC7-F146-E04B-FE12A505574B}"/>
              </a:ext>
            </a:extLst>
          </p:cNvPr>
          <p:cNvGrpSpPr/>
          <p:nvPr/>
        </p:nvGrpSpPr>
        <p:grpSpPr>
          <a:xfrm>
            <a:off x="180295" y="0"/>
            <a:ext cx="1378404" cy="1200150"/>
            <a:chOff x="637495" y="813708"/>
            <a:chExt cx="1378404" cy="1200150"/>
          </a:xfrm>
        </p:grpSpPr>
        <p:pic>
          <p:nvPicPr>
            <p:cNvPr id="1026" name="Picture 2" descr="Deep Well Vector Images (over 590)">
              <a:extLst>
                <a:ext uri="{FF2B5EF4-FFF2-40B4-BE49-F238E27FC236}">
                  <a16:creationId xmlns:a16="http://schemas.microsoft.com/office/drawing/2014/main" id="{27AF7343-EFF2-2FB1-354B-A54FF174E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2" y="81370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6A2E1D6-ECEB-30DF-42FD-4F6F77552964}"/>
                </a:ext>
              </a:extLst>
            </p:cNvPr>
            <p:cNvSpPr txBox="1"/>
            <p:nvPr/>
          </p:nvSpPr>
          <p:spPr>
            <a:xfrm>
              <a:off x="637495" y="1736859"/>
              <a:ext cx="13784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PAU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E858F73-358B-7773-5DA3-44C76BCC461A}"/>
              </a:ext>
            </a:extLst>
          </p:cNvPr>
          <p:cNvGrpSpPr/>
          <p:nvPr/>
        </p:nvGrpSpPr>
        <p:grpSpPr>
          <a:xfrm>
            <a:off x="180295" y="1200150"/>
            <a:ext cx="1378404" cy="1200150"/>
            <a:chOff x="704851" y="2013858"/>
            <a:chExt cx="1378404" cy="1200150"/>
          </a:xfrm>
        </p:grpSpPr>
        <p:pic>
          <p:nvPicPr>
            <p:cNvPr id="3" name="Picture 2" descr="Deep Well Vector Images (over 590)">
              <a:extLst>
                <a:ext uri="{FF2B5EF4-FFF2-40B4-BE49-F238E27FC236}">
                  <a16:creationId xmlns:a16="http://schemas.microsoft.com/office/drawing/2014/main" id="{026FE661-B4ED-50BE-81F0-033F43BC1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78" y="201385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37D4F03-610E-341F-605D-DB4C75882CA1}"/>
                </a:ext>
              </a:extLst>
            </p:cNvPr>
            <p:cNvSpPr txBox="1"/>
            <p:nvPr/>
          </p:nvSpPr>
          <p:spPr>
            <a:xfrm>
              <a:off x="704851" y="2937009"/>
              <a:ext cx="13784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SBM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C780B-000A-82E5-5B7B-B89F1DE84B78}"/>
              </a:ext>
            </a:extLst>
          </p:cNvPr>
          <p:cNvGrpSpPr/>
          <p:nvPr/>
        </p:nvGrpSpPr>
        <p:grpSpPr>
          <a:xfrm>
            <a:off x="93206" y="2400300"/>
            <a:ext cx="1659391" cy="1200150"/>
            <a:chOff x="617762" y="2013858"/>
            <a:chExt cx="1659391" cy="1200150"/>
          </a:xfrm>
        </p:grpSpPr>
        <p:pic>
          <p:nvPicPr>
            <p:cNvPr id="8" name="Picture 7" descr="Deep Well Vector Images (over 590)">
              <a:extLst>
                <a:ext uri="{FF2B5EF4-FFF2-40B4-BE49-F238E27FC236}">
                  <a16:creationId xmlns:a16="http://schemas.microsoft.com/office/drawing/2014/main" id="{0BC34085-87D0-5CDA-B4A1-E4D1C1CC0E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78" y="201385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639311-B62B-FB62-FA0D-853E73ED6E54}"/>
                </a:ext>
              </a:extLst>
            </p:cNvPr>
            <p:cNvSpPr txBox="1"/>
            <p:nvPr/>
          </p:nvSpPr>
          <p:spPr>
            <a:xfrm>
              <a:off x="617762" y="2937009"/>
              <a:ext cx="16593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SABUGA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94C6F4A-F6D4-38E9-233A-5ACE0832F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023" y="386833"/>
            <a:ext cx="426484" cy="426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EB22CE-C683-8719-9947-E354F719B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023" y="1586983"/>
            <a:ext cx="426484" cy="4264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0801D-38B0-0FDB-BB78-5EB773CE0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023" y="2787133"/>
            <a:ext cx="426484" cy="42648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9C1AF6-885E-93F8-AC98-535104336172}"/>
              </a:ext>
            </a:extLst>
          </p:cNvPr>
          <p:cNvCxnSpPr>
            <a:cxnSpLocks/>
            <a:stCxn id="43" idx="3"/>
            <a:endCxn id="58" idx="1"/>
          </p:cNvCxnSpPr>
          <p:nvPr/>
        </p:nvCxnSpPr>
        <p:spPr>
          <a:xfrm flipV="1">
            <a:off x="3071233" y="5564005"/>
            <a:ext cx="1274855" cy="96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8C918F-0583-29D7-41C7-A34366BB4F52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1469572" y="3000375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E82FE5-2AA8-DBCD-A6F0-02C83662548C}"/>
              </a:ext>
            </a:extLst>
          </p:cNvPr>
          <p:cNvSpPr txBox="1"/>
          <p:nvPr/>
        </p:nvSpPr>
        <p:spPr>
          <a:xfrm>
            <a:off x="1558699" y="6025580"/>
            <a:ext cx="175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1&amp;2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FF1B41-4AA0-DBEB-C822-84BBBC8B801F}"/>
              </a:ext>
            </a:extLst>
          </p:cNvPr>
          <p:cNvSpPr txBox="1"/>
          <p:nvPr/>
        </p:nvSpPr>
        <p:spPr>
          <a:xfrm>
            <a:off x="4404314" y="6037460"/>
            <a:ext cx="177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3&amp;4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B288E4-9077-8324-D5AA-597C8F8129F7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1469572" y="1800225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8B12E60-395C-5DBF-B297-41B360EB34CE}"/>
              </a:ext>
            </a:extLst>
          </p:cNvPr>
          <p:cNvCxnSpPr>
            <a:stCxn id="1026" idx="3"/>
            <a:endCxn id="10" idx="1"/>
          </p:cNvCxnSpPr>
          <p:nvPr/>
        </p:nvCxnSpPr>
        <p:spPr>
          <a:xfrm>
            <a:off x="1469572" y="600075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D6822D1-E5D3-2BE5-62A1-A15775B1FCA1}"/>
              </a:ext>
            </a:extLst>
          </p:cNvPr>
          <p:cNvSpPr txBox="1"/>
          <p:nvPr/>
        </p:nvSpPr>
        <p:spPr>
          <a:xfrm>
            <a:off x="2559916" y="296695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A507D7-C4A1-9BB2-D739-E363557DB852}"/>
              </a:ext>
            </a:extLst>
          </p:cNvPr>
          <p:cNvSpPr txBox="1"/>
          <p:nvPr/>
        </p:nvSpPr>
        <p:spPr>
          <a:xfrm>
            <a:off x="2607409" y="610777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213AD1-5359-3775-B4A4-A21B960B992A}"/>
              </a:ext>
            </a:extLst>
          </p:cNvPr>
          <p:cNvSpPr txBox="1"/>
          <p:nvPr/>
        </p:nvSpPr>
        <p:spPr>
          <a:xfrm>
            <a:off x="2555996" y="1527692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4939B1-1C81-8B31-CE98-7CF187EE0276}"/>
              </a:ext>
            </a:extLst>
          </p:cNvPr>
          <p:cNvSpPr txBox="1"/>
          <p:nvPr/>
        </p:nvSpPr>
        <p:spPr>
          <a:xfrm>
            <a:off x="2603489" y="1841774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CB9F7-45FD-7EA0-AAA0-8D304DF41CD0}"/>
              </a:ext>
            </a:extLst>
          </p:cNvPr>
          <p:cNvSpPr txBox="1"/>
          <p:nvPr/>
        </p:nvSpPr>
        <p:spPr>
          <a:xfrm>
            <a:off x="2555996" y="2710947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0570B7-AE04-C4C6-9835-D55CB605A721}"/>
              </a:ext>
            </a:extLst>
          </p:cNvPr>
          <p:cNvSpPr txBox="1"/>
          <p:nvPr/>
        </p:nvSpPr>
        <p:spPr>
          <a:xfrm>
            <a:off x="2603489" y="3025029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839CE96-BF1E-0F7B-839C-223481556D0A}"/>
              </a:ext>
            </a:extLst>
          </p:cNvPr>
          <p:cNvSpPr txBox="1"/>
          <p:nvPr/>
        </p:nvSpPr>
        <p:spPr>
          <a:xfrm>
            <a:off x="9101327" y="1538901"/>
            <a:ext cx="110713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BF8A1C68-BE98-7083-3E50-5BB180D6C9B4}"/>
              </a:ext>
            </a:extLst>
          </p:cNvPr>
          <p:cNvSpPr txBox="1"/>
          <p:nvPr/>
        </p:nvSpPr>
        <p:spPr>
          <a:xfrm>
            <a:off x="6445451" y="4904426"/>
            <a:ext cx="643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A1685-050C-3BC5-9957-DDC67051D57D}"/>
              </a:ext>
            </a:extLst>
          </p:cNvPr>
          <p:cNvSpPr txBox="1"/>
          <p:nvPr/>
        </p:nvSpPr>
        <p:spPr>
          <a:xfrm>
            <a:off x="3538497" y="5600892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WL1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1500m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98.0%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DF6738-F28F-20C8-E7D3-A9E332412B5C}"/>
              </a:ext>
            </a:extLst>
          </p:cNvPr>
          <p:cNvSpPr/>
          <p:nvPr/>
        </p:nvSpPr>
        <p:spPr>
          <a:xfrm>
            <a:off x="4061852" y="1720281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48A76DA-AB38-7FAB-B776-3C626F0621CD}"/>
              </a:ext>
            </a:extLst>
          </p:cNvPr>
          <p:cNvCxnSpPr>
            <a:stCxn id="10" idx="3"/>
            <a:endCxn id="18" idx="0"/>
          </p:cNvCxnSpPr>
          <p:nvPr/>
        </p:nvCxnSpPr>
        <p:spPr>
          <a:xfrm>
            <a:off x="2647507" y="600075"/>
            <a:ext cx="1503913" cy="11202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ADF9BD-8CC4-DDE2-E8B4-928E1E13CB9B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>
            <a:off x="2647507" y="1800225"/>
            <a:ext cx="1414345" cy="2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6E9B77E-6BA8-AA68-97EB-97B6D6DA12D7}"/>
              </a:ext>
            </a:extLst>
          </p:cNvPr>
          <p:cNvCxnSpPr>
            <a:cxnSpLocks/>
            <a:stCxn id="12" idx="3"/>
            <a:endCxn id="18" idx="4"/>
          </p:cNvCxnSpPr>
          <p:nvPr/>
        </p:nvCxnSpPr>
        <p:spPr>
          <a:xfrm flipV="1">
            <a:off x="2647507" y="1885628"/>
            <a:ext cx="1503913" cy="1114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4149AC-43CD-23A9-0612-FC49E7160B6E}"/>
              </a:ext>
            </a:extLst>
          </p:cNvPr>
          <p:cNvGrpSpPr/>
          <p:nvPr/>
        </p:nvGrpSpPr>
        <p:grpSpPr>
          <a:xfrm>
            <a:off x="1804510" y="5157077"/>
            <a:ext cx="1266723" cy="833144"/>
            <a:chOff x="3223544" y="5059261"/>
            <a:chExt cx="1266723" cy="83314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30A3EC-F0F8-744D-AD29-D1EAC32C2AD2}"/>
                </a:ext>
              </a:extLst>
            </p:cNvPr>
            <p:cNvSpPr/>
            <p:nvPr/>
          </p:nvSpPr>
          <p:spPr>
            <a:xfrm>
              <a:off x="3228251" y="5059261"/>
              <a:ext cx="1262016" cy="833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A62FBA16-25A0-88D6-752B-E3837D078088}"/>
                </a:ext>
              </a:extLst>
            </p:cNvPr>
            <p:cNvSpPr/>
            <p:nvPr/>
          </p:nvSpPr>
          <p:spPr>
            <a:xfrm>
              <a:off x="3223544" y="5225143"/>
              <a:ext cx="1250486" cy="114950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18F55A-FF9C-2624-0837-952F8ADAE79B}"/>
              </a:ext>
            </a:extLst>
          </p:cNvPr>
          <p:cNvGrpSpPr/>
          <p:nvPr/>
        </p:nvGrpSpPr>
        <p:grpSpPr>
          <a:xfrm>
            <a:off x="4346088" y="5089143"/>
            <a:ext cx="1750819" cy="949724"/>
            <a:chOff x="2739448" y="4942681"/>
            <a:chExt cx="1750819" cy="94972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C781EC-8EBD-BC39-4B03-BA8B61FE42C0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93CCE0D-0A4C-9382-1646-10DB079CB9CF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B63D01AE-8A3F-696F-1740-1BA7E8A44B0A}"/>
              </a:ext>
            </a:extLst>
          </p:cNvPr>
          <p:cNvSpPr txBox="1"/>
          <p:nvPr/>
        </p:nvSpPr>
        <p:spPr>
          <a:xfrm>
            <a:off x="1071704" y="5400585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WL2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250m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98.0%</a:t>
            </a:r>
          </a:p>
        </p:txBody>
      </p: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BF1ED9A4-2A6F-07C5-55D5-0F4EE200BC7B}"/>
              </a:ext>
            </a:extLst>
          </p:cNvPr>
          <p:cNvCxnSpPr>
            <a:stCxn id="18" idx="6"/>
            <a:endCxn id="58" idx="0"/>
          </p:cNvCxnSpPr>
          <p:nvPr/>
        </p:nvCxnSpPr>
        <p:spPr>
          <a:xfrm>
            <a:off x="4240988" y="1802955"/>
            <a:ext cx="980510" cy="32861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FD51514-126C-6C6B-8379-FABCCA1E6909}"/>
              </a:ext>
            </a:extLst>
          </p:cNvPr>
          <p:cNvSpPr/>
          <p:nvPr/>
        </p:nvSpPr>
        <p:spPr>
          <a:xfrm>
            <a:off x="11180757" y="1636152"/>
            <a:ext cx="877733" cy="34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</a:rPr>
              <a:t>PDAM</a:t>
            </a:r>
          </a:p>
        </p:txBody>
      </p: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D340AA1C-985A-591D-4DE6-551647C2BE31}"/>
              </a:ext>
            </a:extLst>
          </p:cNvPr>
          <p:cNvGrpSpPr/>
          <p:nvPr/>
        </p:nvGrpSpPr>
        <p:grpSpPr>
          <a:xfrm>
            <a:off x="8540774" y="3308387"/>
            <a:ext cx="992898" cy="1042112"/>
            <a:chOff x="8540774" y="3308387"/>
            <a:chExt cx="992898" cy="1042112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173D6918-8F5A-0EEF-F2CE-FCFD0523FC74}"/>
                </a:ext>
              </a:extLst>
            </p:cNvPr>
            <p:cNvGrpSpPr/>
            <p:nvPr/>
          </p:nvGrpSpPr>
          <p:grpSpPr>
            <a:xfrm>
              <a:off x="8553161" y="3308387"/>
              <a:ext cx="980511" cy="704100"/>
              <a:chOff x="7992914" y="3054136"/>
              <a:chExt cx="980511" cy="704100"/>
            </a:xfrm>
          </p:grpSpPr>
          <p:sp>
            <p:nvSpPr>
              <p:cNvPr id="1051" name="Rectangle 1050">
                <a:extLst>
                  <a:ext uri="{FF2B5EF4-FFF2-40B4-BE49-F238E27FC236}">
                    <a16:creationId xmlns:a16="http://schemas.microsoft.com/office/drawing/2014/main" id="{FC32DD2F-B980-E7A5-B3D1-F7E05B7A9C29}"/>
                  </a:ext>
                </a:extLst>
              </p:cNvPr>
              <p:cNvSpPr/>
              <p:nvPr/>
            </p:nvSpPr>
            <p:spPr>
              <a:xfrm>
                <a:off x="7992914" y="3054136"/>
                <a:ext cx="980511" cy="70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3" name="Freeform 1052">
                <a:extLst>
                  <a:ext uri="{FF2B5EF4-FFF2-40B4-BE49-F238E27FC236}">
                    <a16:creationId xmlns:a16="http://schemas.microsoft.com/office/drawing/2014/main" id="{63D89314-A7FB-7D12-E423-6285E04E4EBF}"/>
                  </a:ext>
                </a:extLst>
              </p:cNvPr>
              <p:cNvSpPr/>
              <p:nvPr/>
            </p:nvSpPr>
            <p:spPr>
              <a:xfrm>
                <a:off x="7996666" y="3253649"/>
                <a:ext cx="976759" cy="175351"/>
              </a:xfrm>
              <a:custGeom>
                <a:avLst/>
                <a:gdLst>
                  <a:gd name="connsiteX0" fmla="*/ 0 w 1730829"/>
                  <a:gd name="connsiteY0" fmla="*/ 65314 h 108857"/>
                  <a:gd name="connsiteX1" fmla="*/ 119743 w 1730829"/>
                  <a:gd name="connsiteY1" fmla="*/ 32657 h 108857"/>
                  <a:gd name="connsiteX2" fmla="*/ 130629 w 1730829"/>
                  <a:gd name="connsiteY2" fmla="*/ 65314 h 108857"/>
                  <a:gd name="connsiteX3" fmla="*/ 152400 w 1730829"/>
                  <a:gd name="connsiteY3" fmla="*/ 87086 h 108857"/>
                  <a:gd name="connsiteX4" fmla="*/ 217715 w 1730829"/>
                  <a:gd name="connsiteY4" fmla="*/ 76200 h 108857"/>
                  <a:gd name="connsiteX5" fmla="*/ 293915 w 1730829"/>
                  <a:gd name="connsiteY5" fmla="*/ 43543 h 108857"/>
                  <a:gd name="connsiteX6" fmla="*/ 326572 w 1730829"/>
                  <a:gd name="connsiteY6" fmla="*/ 32657 h 108857"/>
                  <a:gd name="connsiteX7" fmla="*/ 381000 w 1730829"/>
                  <a:gd name="connsiteY7" fmla="*/ 43543 h 108857"/>
                  <a:gd name="connsiteX8" fmla="*/ 413657 w 1730829"/>
                  <a:gd name="connsiteY8" fmla="*/ 97971 h 108857"/>
                  <a:gd name="connsiteX9" fmla="*/ 446315 w 1730829"/>
                  <a:gd name="connsiteY9" fmla="*/ 108857 h 108857"/>
                  <a:gd name="connsiteX10" fmla="*/ 511629 w 1730829"/>
                  <a:gd name="connsiteY10" fmla="*/ 76200 h 108857"/>
                  <a:gd name="connsiteX11" fmla="*/ 533400 w 1730829"/>
                  <a:gd name="connsiteY11" fmla="*/ 54428 h 108857"/>
                  <a:gd name="connsiteX12" fmla="*/ 566057 w 1730829"/>
                  <a:gd name="connsiteY12" fmla="*/ 43543 h 108857"/>
                  <a:gd name="connsiteX13" fmla="*/ 609600 w 1730829"/>
                  <a:gd name="connsiteY13" fmla="*/ 54428 h 108857"/>
                  <a:gd name="connsiteX14" fmla="*/ 631372 w 1730829"/>
                  <a:gd name="connsiteY14" fmla="*/ 76200 h 108857"/>
                  <a:gd name="connsiteX15" fmla="*/ 685800 w 1730829"/>
                  <a:gd name="connsiteY15" fmla="*/ 65314 h 108857"/>
                  <a:gd name="connsiteX16" fmla="*/ 762000 w 1730829"/>
                  <a:gd name="connsiteY16" fmla="*/ 0 h 108857"/>
                  <a:gd name="connsiteX17" fmla="*/ 838200 w 1730829"/>
                  <a:gd name="connsiteY17" fmla="*/ 21771 h 108857"/>
                  <a:gd name="connsiteX18" fmla="*/ 881743 w 1730829"/>
                  <a:gd name="connsiteY18" fmla="*/ 76200 h 108857"/>
                  <a:gd name="connsiteX19" fmla="*/ 914400 w 1730829"/>
                  <a:gd name="connsiteY19" fmla="*/ 87086 h 108857"/>
                  <a:gd name="connsiteX20" fmla="*/ 1001486 w 1730829"/>
                  <a:gd name="connsiteY20" fmla="*/ 76200 h 108857"/>
                  <a:gd name="connsiteX21" fmla="*/ 1066800 w 1730829"/>
                  <a:gd name="connsiteY21" fmla="*/ 54428 h 108857"/>
                  <a:gd name="connsiteX22" fmla="*/ 1143000 w 1730829"/>
                  <a:gd name="connsiteY22" fmla="*/ 65314 h 108857"/>
                  <a:gd name="connsiteX23" fmla="*/ 1208315 w 1730829"/>
                  <a:gd name="connsiteY23" fmla="*/ 87086 h 108857"/>
                  <a:gd name="connsiteX24" fmla="*/ 1295400 w 1730829"/>
                  <a:gd name="connsiteY24" fmla="*/ 54428 h 108857"/>
                  <a:gd name="connsiteX25" fmla="*/ 1360715 w 1730829"/>
                  <a:gd name="connsiteY25" fmla="*/ 32657 h 108857"/>
                  <a:gd name="connsiteX26" fmla="*/ 1393372 w 1730829"/>
                  <a:gd name="connsiteY26" fmla="*/ 21771 h 108857"/>
                  <a:gd name="connsiteX27" fmla="*/ 1426029 w 1730829"/>
                  <a:gd name="connsiteY27" fmla="*/ 32657 h 108857"/>
                  <a:gd name="connsiteX28" fmla="*/ 1447800 w 1730829"/>
                  <a:gd name="connsiteY28" fmla="*/ 65314 h 108857"/>
                  <a:gd name="connsiteX29" fmla="*/ 1534886 w 1730829"/>
                  <a:gd name="connsiteY29" fmla="*/ 54428 h 108857"/>
                  <a:gd name="connsiteX30" fmla="*/ 1589315 w 1730829"/>
                  <a:gd name="connsiteY30" fmla="*/ 21771 h 108857"/>
                  <a:gd name="connsiteX31" fmla="*/ 1621972 w 1730829"/>
                  <a:gd name="connsiteY31" fmla="*/ 10886 h 108857"/>
                  <a:gd name="connsiteX32" fmla="*/ 1687286 w 1730829"/>
                  <a:gd name="connsiteY32" fmla="*/ 21771 h 108857"/>
                  <a:gd name="connsiteX33" fmla="*/ 1730829 w 1730829"/>
                  <a:gd name="connsiteY33" fmla="*/ 32657 h 10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30829" h="108857">
                    <a:moveTo>
                      <a:pt x="0" y="65314"/>
                    </a:moveTo>
                    <a:cubicBezTo>
                      <a:pt x="32789" y="46577"/>
                      <a:pt x="76663" y="-1807"/>
                      <a:pt x="119743" y="32657"/>
                    </a:cubicBezTo>
                    <a:cubicBezTo>
                      <a:pt x="128703" y="39825"/>
                      <a:pt x="124725" y="55475"/>
                      <a:pt x="130629" y="65314"/>
                    </a:cubicBezTo>
                    <a:cubicBezTo>
                      <a:pt x="135909" y="74115"/>
                      <a:pt x="145143" y="79829"/>
                      <a:pt x="152400" y="87086"/>
                    </a:cubicBezTo>
                    <a:cubicBezTo>
                      <a:pt x="174172" y="83457"/>
                      <a:pt x="196169" y="80988"/>
                      <a:pt x="217715" y="76200"/>
                    </a:cubicBezTo>
                    <a:cubicBezTo>
                      <a:pt x="253059" y="68346"/>
                      <a:pt x="258080" y="58901"/>
                      <a:pt x="293915" y="43543"/>
                    </a:cubicBezTo>
                    <a:cubicBezTo>
                      <a:pt x="304462" y="39023"/>
                      <a:pt x="315686" y="36286"/>
                      <a:pt x="326572" y="32657"/>
                    </a:cubicBezTo>
                    <a:cubicBezTo>
                      <a:pt x="344715" y="36286"/>
                      <a:pt x="363994" y="36255"/>
                      <a:pt x="381000" y="43543"/>
                    </a:cubicBezTo>
                    <a:cubicBezTo>
                      <a:pt x="425242" y="62504"/>
                      <a:pt x="383476" y="67790"/>
                      <a:pt x="413657" y="97971"/>
                    </a:cubicBezTo>
                    <a:cubicBezTo>
                      <a:pt x="421771" y="106085"/>
                      <a:pt x="435429" y="105228"/>
                      <a:pt x="446315" y="108857"/>
                    </a:cubicBezTo>
                    <a:cubicBezTo>
                      <a:pt x="480806" y="97360"/>
                      <a:pt x="481485" y="100316"/>
                      <a:pt x="511629" y="76200"/>
                    </a:cubicBezTo>
                    <a:cubicBezTo>
                      <a:pt x="519643" y="69789"/>
                      <a:pt x="524599" y="59708"/>
                      <a:pt x="533400" y="54428"/>
                    </a:cubicBezTo>
                    <a:cubicBezTo>
                      <a:pt x="543239" y="48524"/>
                      <a:pt x="555171" y="47171"/>
                      <a:pt x="566057" y="43543"/>
                    </a:cubicBezTo>
                    <a:cubicBezTo>
                      <a:pt x="580571" y="47171"/>
                      <a:pt x="596218" y="47737"/>
                      <a:pt x="609600" y="54428"/>
                    </a:cubicBezTo>
                    <a:cubicBezTo>
                      <a:pt x="618780" y="59018"/>
                      <a:pt x="621212" y="74748"/>
                      <a:pt x="631372" y="76200"/>
                    </a:cubicBezTo>
                    <a:cubicBezTo>
                      <a:pt x="649688" y="78817"/>
                      <a:pt x="667657" y="68943"/>
                      <a:pt x="685800" y="65314"/>
                    </a:cubicBezTo>
                    <a:cubicBezTo>
                      <a:pt x="738594" y="12520"/>
                      <a:pt x="712264" y="33157"/>
                      <a:pt x="762000" y="0"/>
                    </a:cubicBezTo>
                    <a:cubicBezTo>
                      <a:pt x="770129" y="2032"/>
                      <a:pt x="827048" y="15080"/>
                      <a:pt x="838200" y="21771"/>
                    </a:cubicBezTo>
                    <a:cubicBezTo>
                      <a:pt x="882585" y="48401"/>
                      <a:pt x="837247" y="40603"/>
                      <a:pt x="881743" y="76200"/>
                    </a:cubicBezTo>
                    <a:cubicBezTo>
                      <a:pt x="890703" y="83368"/>
                      <a:pt x="903514" y="83457"/>
                      <a:pt x="914400" y="87086"/>
                    </a:cubicBezTo>
                    <a:cubicBezTo>
                      <a:pt x="943429" y="83457"/>
                      <a:pt x="972881" y="82330"/>
                      <a:pt x="1001486" y="76200"/>
                    </a:cubicBezTo>
                    <a:cubicBezTo>
                      <a:pt x="1023926" y="71391"/>
                      <a:pt x="1066800" y="54428"/>
                      <a:pt x="1066800" y="54428"/>
                    </a:cubicBezTo>
                    <a:cubicBezTo>
                      <a:pt x="1092200" y="58057"/>
                      <a:pt x="1117999" y="59544"/>
                      <a:pt x="1143000" y="65314"/>
                    </a:cubicBezTo>
                    <a:cubicBezTo>
                      <a:pt x="1165362" y="70474"/>
                      <a:pt x="1208315" y="87086"/>
                      <a:pt x="1208315" y="87086"/>
                    </a:cubicBezTo>
                    <a:cubicBezTo>
                      <a:pt x="1337357" y="61277"/>
                      <a:pt x="1203660" y="95201"/>
                      <a:pt x="1295400" y="54428"/>
                    </a:cubicBezTo>
                    <a:cubicBezTo>
                      <a:pt x="1316371" y="45107"/>
                      <a:pt x="1338943" y="39914"/>
                      <a:pt x="1360715" y="32657"/>
                    </a:cubicBezTo>
                    <a:lnTo>
                      <a:pt x="1393372" y="21771"/>
                    </a:lnTo>
                    <a:cubicBezTo>
                      <a:pt x="1404258" y="25400"/>
                      <a:pt x="1417069" y="25489"/>
                      <a:pt x="1426029" y="32657"/>
                    </a:cubicBezTo>
                    <a:cubicBezTo>
                      <a:pt x="1436245" y="40830"/>
                      <a:pt x="1434971" y="62748"/>
                      <a:pt x="1447800" y="65314"/>
                    </a:cubicBezTo>
                    <a:cubicBezTo>
                      <a:pt x="1476487" y="71051"/>
                      <a:pt x="1505857" y="58057"/>
                      <a:pt x="1534886" y="54428"/>
                    </a:cubicBezTo>
                    <a:cubicBezTo>
                      <a:pt x="1627396" y="23593"/>
                      <a:pt x="1514602" y="66598"/>
                      <a:pt x="1589315" y="21771"/>
                    </a:cubicBezTo>
                    <a:cubicBezTo>
                      <a:pt x="1599154" y="15868"/>
                      <a:pt x="1611086" y="14514"/>
                      <a:pt x="1621972" y="10886"/>
                    </a:cubicBezTo>
                    <a:cubicBezTo>
                      <a:pt x="1643743" y="14514"/>
                      <a:pt x="1665740" y="16983"/>
                      <a:pt x="1687286" y="21771"/>
                    </a:cubicBezTo>
                    <a:cubicBezTo>
                      <a:pt x="1741438" y="33805"/>
                      <a:pt x="1702760" y="32657"/>
                      <a:pt x="1730829" y="32657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3BBD6ED7-D05F-A6C0-70CC-CD185D1AE9E6}"/>
                </a:ext>
              </a:extLst>
            </p:cNvPr>
            <p:cNvSpPr txBox="1"/>
            <p:nvPr/>
          </p:nvSpPr>
          <p:spPr>
            <a:xfrm>
              <a:off x="8540774" y="4073500"/>
              <a:ext cx="980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GWT IPAM</a:t>
              </a:r>
            </a:p>
          </p:txBody>
        </p:sp>
      </p:grpSp>
      <p:pic>
        <p:nvPicPr>
          <p:cNvPr id="1060" name="Picture 1059">
            <a:extLst>
              <a:ext uri="{FF2B5EF4-FFF2-40B4-BE49-F238E27FC236}">
                <a16:creationId xmlns:a16="http://schemas.microsoft.com/office/drawing/2014/main" id="{409062E2-58DD-39F9-563F-75BBF7205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787" y="2269509"/>
            <a:ext cx="426484" cy="426484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10889223-2B11-0BDB-9DE0-935BD3E6B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57" y="1590188"/>
            <a:ext cx="426484" cy="426484"/>
          </a:xfrm>
          <a:prstGeom prst="rect">
            <a:avLst/>
          </a:prstGeom>
        </p:spPr>
      </p:pic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385B578B-C473-CA36-CBD7-AB49416D1107}"/>
              </a:ext>
            </a:extLst>
          </p:cNvPr>
          <p:cNvCxnSpPr>
            <a:stCxn id="1061" idx="1"/>
            <a:endCxn id="58" idx="0"/>
          </p:cNvCxnSpPr>
          <p:nvPr/>
        </p:nvCxnSpPr>
        <p:spPr>
          <a:xfrm rot="10800000" flipV="1">
            <a:off x="5221499" y="1803429"/>
            <a:ext cx="1449759" cy="32857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Oval 1067">
            <a:extLst>
              <a:ext uri="{FF2B5EF4-FFF2-40B4-BE49-F238E27FC236}">
                <a16:creationId xmlns:a16="http://schemas.microsoft.com/office/drawing/2014/main" id="{AB836393-BBDE-51B2-FCC2-0BE28287BF99}"/>
              </a:ext>
            </a:extLst>
          </p:cNvPr>
          <p:cNvSpPr/>
          <p:nvPr/>
        </p:nvSpPr>
        <p:spPr>
          <a:xfrm>
            <a:off x="8161448" y="1720756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FA921C53-8DB2-06FD-7FBA-10E8567D0F8E}"/>
              </a:ext>
            </a:extLst>
          </p:cNvPr>
          <p:cNvSpPr/>
          <p:nvPr/>
        </p:nvSpPr>
        <p:spPr>
          <a:xfrm>
            <a:off x="8941461" y="1724125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B859D0B7-52C6-7D59-B9B6-E0F2E8DFA653}"/>
              </a:ext>
            </a:extLst>
          </p:cNvPr>
          <p:cNvSpPr/>
          <p:nvPr/>
        </p:nvSpPr>
        <p:spPr>
          <a:xfrm>
            <a:off x="8161448" y="5492353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9586B8D9-619D-707C-5E45-9573154D54DA}"/>
              </a:ext>
            </a:extLst>
          </p:cNvPr>
          <p:cNvCxnSpPr>
            <a:stCxn id="1061" idx="3"/>
            <a:endCxn id="1068" idx="2"/>
          </p:cNvCxnSpPr>
          <p:nvPr/>
        </p:nvCxnSpPr>
        <p:spPr>
          <a:xfrm>
            <a:off x="7097741" y="1803430"/>
            <a:ext cx="1063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CC07E35F-4446-751F-3195-E823A8F6D635}"/>
              </a:ext>
            </a:extLst>
          </p:cNvPr>
          <p:cNvCxnSpPr>
            <a:stCxn id="1068" idx="6"/>
            <a:endCxn id="1069" idx="2"/>
          </p:cNvCxnSpPr>
          <p:nvPr/>
        </p:nvCxnSpPr>
        <p:spPr>
          <a:xfrm>
            <a:off x="8340584" y="1803430"/>
            <a:ext cx="600877" cy="3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5AA059FE-BE76-454E-7F1D-6E46092C76E0}"/>
              </a:ext>
            </a:extLst>
          </p:cNvPr>
          <p:cNvCxnSpPr>
            <a:cxnSpLocks/>
            <a:stCxn id="1069" idx="6"/>
            <a:endCxn id="1097" idx="1"/>
          </p:cNvCxnSpPr>
          <p:nvPr/>
        </p:nvCxnSpPr>
        <p:spPr>
          <a:xfrm flipV="1">
            <a:off x="9120597" y="1800225"/>
            <a:ext cx="953026" cy="6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CF5E1CE-AC26-81BF-9E96-92257547DCF8}"/>
              </a:ext>
            </a:extLst>
          </p:cNvPr>
          <p:cNvCxnSpPr>
            <a:cxnSpLocks/>
            <a:stCxn id="1109" idx="2"/>
            <a:endCxn id="1070" idx="0"/>
          </p:cNvCxnSpPr>
          <p:nvPr/>
        </p:nvCxnSpPr>
        <p:spPr>
          <a:xfrm flipH="1">
            <a:off x="8251016" y="2695993"/>
            <a:ext cx="4256" cy="2796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0E83BABD-7863-FC77-6E4D-D90056A2EA28}"/>
              </a:ext>
            </a:extLst>
          </p:cNvPr>
          <p:cNvCxnSpPr>
            <a:cxnSpLocks/>
            <a:stCxn id="1069" idx="4"/>
            <a:endCxn id="1060" idx="0"/>
          </p:cNvCxnSpPr>
          <p:nvPr/>
        </p:nvCxnSpPr>
        <p:spPr>
          <a:xfrm>
            <a:off x="9031029" y="1889472"/>
            <a:ext cx="0" cy="380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3F52A615-7959-44E7-C5AD-D45F3DDFC04C}"/>
              </a:ext>
            </a:extLst>
          </p:cNvPr>
          <p:cNvCxnSpPr>
            <a:cxnSpLocks/>
            <a:stCxn id="1060" idx="2"/>
            <a:endCxn id="1051" idx="0"/>
          </p:cNvCxnSpPr>
          <p:nvPr/>
        </p:nvCxnSpPr>
        <p:spPr>
          <a:xfrm>
            <a:off x="9031029" y="2695993"/>
            <a:ext cx="12388" cy="612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CB26A8D9-F2CA-0FD2-A2B2-F37257980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3623" y="1586983"/>
            <a:ext cx="426484" cy="426484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F332CA71-F366-834A-44F8-9F017B5BE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3001" y="5358361"/>
            <a:ext cx="426484" cy="426484"/>
          </a:xfrm>
          <a:prstGeom prst="rect">
            <a:avLst/>
          </a:prstGeom>
        </p:spPr>
      </p:pic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6FA2C1B6-4418-E585-C22B-A0A66F300947}"/>
              </a:ext>
            </a:extLst>
          </p:cNvPr>
          <p:cNvCxnSpPr>
            <a:cxnSpLocks/>
            <a:stCxn id="1097" idx="3"/>
            <a:endCxn id="1049" idx="1"/>
          </p:cNvCxnSpPr>
          <p:nvPr/>
        </p:nvCxnSpPr>
        <p:spPr>
          <a:xfrm>
            <a:off x="10500107" y="1800225"/>
            <a:ext cx="680650" cy="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6" name="Picture 1105">
            <a:extLst>
              <a:ext uri="{FF2B5EF4-FFF2-40B4-BE49-F238E27FC236}">
                <a16:creationId xmlns:a16="http://schemas.microsoft.com/office/drawing/2014/main" id="{891A1D78-D800-CE8C-E4D8-6D69FB29B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4336" y="5351751"/>
            <a:ext cx="433875" cy="433875"/>
          </a:xfrm>
          <a:prstGeom prst="rect">
            <a:avLst/>
          </a:prstGeom>
        </p:spPr>
      </p:pic>
      <p:pic>
        <p:nvPicPr>
          <p:cNvPr id="1109" name="Picture 1108">
            <a:extLst>
              <a:ext uri="{FF2B5EF4-FFF2-40B4-BE49-F238E27FC236}">
                <a16:creationId xmlns:a16="http://schemas.microsoft.com/office/drawing/2014/main" id="{C9FA79A5-2978-98BD-B7FF-CE41D461A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030" y="2269509"/>
            <a:ext cx="426484" cy="426484"/>
          </a:xfrm>
          <a:prstGeom prst="rect">
            <a:avLst/>
          </a:prstGeom>
        </p:spPr>
      </p:pic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F0722158-803F-137D-7AC0-C5CAF0362D49}"/>
              </a:ext>
            </a:extLst>
          </p:cNvPr>
          <p:cNvCxnSpPr>
            <a:cxnSpLocks/>
            <a:stCxn id="1068" idx="4"/>
            <a:endCxn id="1109" idx="0"/>
          </p:cNvCxnSpPr>
          <p:nvPr/>
        </p:nvCxnSpPr>
        <p:spPr>
          <a:xfrm>
            <a:off x="8251016" y="1886103"/>
            <a:ext cx="4256" cy="38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601266D-FDD9-FA83-2ADF-07730FAECDA6}"/>
              </a:ext>
            </a:extLst>
          </p:cNvPr>
          <p:cNvSpPr txBox="1"/>
          <p:nvPr/>
        </p:nvSpPr>
        <p:spPr>
          <a:xfrm>
            <a:off x="9741206" y="5437911"/>
            <a:ext cx="200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Ring System Distribution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9F548D4-E386-0D70-3295-C8A470341099}"/>
              </a:ext>
            </a:extLst>
          </p:cNvPr>
          <p:cNvSpPr txBox="1"/>
          <p:nvPr/>
        </p:nvSpPr>
        <p:spPr>
          <a:xfrm>
            <a:off x="6969320" y="4917528"/>
            <a:ext cx="9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5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59D773A8-9899-03C4-5088-B6ECC6210FB6}"/>
              </a:ext>
            </a:extLst>
          </p:cNvPr>
          <p:cNvSpPr txBox="1"/>
          <p:nvPr/>
        </p:nvSpPr>
        <p:spPr>
          <a:xfrm>
            <a:off x="5415830" y="1464064"/>
            <a:ext cx="1323538" cy="6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1" dirty="0">
                <a:latin typeface="Century Gothic" panose="020B0502020202020204" pitchFamily="34" charset="0"/>
              </a:rPr>
              <a:t>WD 8</a:t>
            </a:r>
          </a:p>
          <a:p>
            <a:pPr algn="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120" name="Down Arrow 1119">
            <a:extLst>
              <a:ext uri="{FF2B5EF4-FFF2-40B4-BE49-F238E27FC236}">
                <a16:creationId xmlns:a16="http://schemas.microsoft.com/office/drawing/2014/main" id="{CC0B871C-9DED-3AB1-E116-FA1E6AD0D03C}"/>
              </a:ext>
            </a:extLst>
          </p:cNvPr>
          <p:cNvSpPr/>
          <p:nvPr/>
        </p:nvSpPr>
        <p:spPr>
          <a:xfrm rot="16200000">
            <a:off x="4912116" y="1673682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Down Arrow 1123">
            <a:extLst>
              <a:ext uri="{FF2B5EF4-FFF2-40B4-BE49-F238E27FC236}">
                <a16:creationId xmlns:a16="http://schemas.microsoft.com/office/drawing/2014/main" id="{49E0B800-8C74-9745-6DD9-C97CBD472BAA}"/>
              </a:ext>
            </a:extLst>
          </p:cNvPr>
          <p:cNvSpPr/>
          <p:nvPr/>
        </p:nvSpPr>
        <p:spPr>
          <a:xfrm rot="16200000">
            <a:off x="1543883" y="471315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Down Arrow 1124">
            <a:extLst>
              <a:ext uri="{FF2B5EF4-FFF2-40B4-BE49-F238E27FC236}">
                <a16:creationId xmlns:a16="http://schemas.microsoft.com/office/drawing/2014/main" id="{1439EAB7-E992-4494-A70C-6119FBA4DF89}"/>
              </a:ext>
            </a:extLst>
          </p:cNvPr>
          <p:cNvSpPr/>
          <p:nvPr/>
        </p:nvSpPr>
        <p:spPr>
          <a:xfrm rot="16200000">
            <a:off x="1515246" y="1662304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Down Arrow 1125">
            <a:extLst>
              <a:ext uri="{FF2B5EF4-FFF2-40B4-BE49-F238E27FC236}">
                <a16:creationId xmlns:a16="http://schemas.microsoft.com/office/drawing/2014/main" id="{A3FFF4AB-B49E-F36E-B90A-62E85AFBD2A8}"/>
              </a:ext>
            </a:extLst>
          </p:cNvPr>
          <p:cNvSpPr/>
          <p:nvPr/>
        </p:nvSpPr>
        <p:spPr>
          <a:xfrm rot="16200000">
            <a:off x="1495862" y="287603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Down Arrow 1126">
            <a:extLst>
              <a:ext uri="{FF2B5EF4-FFF2-40B4-BE49-F238E27FC236}">
                <a16:creationId xmlns:a16="http://schemas.microsoft.com/office/drawing/2014/main" id="{7D6D3673-6524-3BF9-7863-6B445AF673F4}"/>
              </a:ext>
            </a:extLst>
          </p:cNvPr>
          <p:cNvSpPr/>
          <p:nvPr/>
        </p:nvSpPr>
        <p:spPr>
          <a:xfrm rot="5400000">
            <a:off x="5423793" y="1673682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Down Arrow 1127">
            <a:extLst>
              <a:ext uri="{FF2B5EF4-FFF2-40B4-BE49-F238E27FC236}">
                <a16:creationId xmlns:a16="http://schemas.microsoft.com/office/drawing/2014/main" id="{AF460914-9FEF-8393-AB56-B2027A21B05B}"/>
              </a:ext>
            </a:extLst>
          </p:cNvPr>
          <p:cNvSpPr/>
          <p:nvPr/>
        </p:nvSpPr>
        <p:spPr>
          <a:xfrm>
            <a:off x="5153388" y="479426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Down Arrow 1129">
            <a:extLst>
              <a:ext uri="{FF2B5EF4-FFF2-40B4-BE49-F238E27FC236}">
                <a16:creationId xmlns:a16="http://schemas.microsoft.com/office/drawing/2014/main" id="{F3F55423-8A47-3ED0-C761-0121DDBAC1D5}"/>
              </a:ext>
            </a:extLst>
          </p:cNvPr>
          <p:cNvSpPr/>
          <p:nvPr/>
        </p:nvSpPr>
        <p:spPr>
          <a:xfrm rot="16200000">
            <a:off x="9558658" y="545573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Down Arrow 1130">
            <a:extLst>
              <a:ext uri="{FF2B5EF4-FFF2-40B4-BE49-F238E27FC236}">
                <a16:creationId xmlns:a16="http://schemas.microsoft.com/office/drawing/2014/main" id="{6BE6212C-65F4-2EC1-7C47-B962B5929955}"/>
              </a:ext>
            </a:extLst>
          </p:cNvPr>
          <p:cNvSpPr/>
          <p:nvPr/>
        </p:nvSpPr>
        <p:spPr>
          <a:xfrm rot="16200000">
            <a:off x="6256252" y="542888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Down Arrow 1131">
            <a:extLst>
              <a:ext uri="{FF2B5EF4-FFF2-40B4-BE49-F238E27FC236}">
                <a16:creationId xmlns:a16="http://schemas.microsoft.com/office/drawing/2014/main" id="{EB055A75-7B5E-05B8-6176-91588149B93B}"/>
              </a:ext>
            </a:extLst>
          </p:cNvPr>
          <p:cNvSpPr/>
          <p:nvPr/>
        </p:nvSpPr>
        <p:spPr>
          <a:xfrm>
            <a:off x="8187957" y="194401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Down Arrow 1132">
            <a:extLst>
              <a:ext uri="{FF2B5EF4-FFF2-40B4-BE49-F238E27FC236}">
                <a16:creationId xmlns:a16="http://schemas.microsoft.com/office/drawing/2014/main" id="{C911D660-F29B-95AC-D357-75EE7514D022}"/>
              </a:ext>
            </a:extLst>
          </p:cNvPr>
          <p:cNvSpPr/>
          <p:nvPr/>
        </p:nvSpPr>
        <p:spPr>
          <a:xfrm>
            <a:off x="8970158" y="194401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6DD7EFB7-AEAE-7BEF-C7D6-C13F8EFF7425}"/>
              </a:ext>
            </a:extLst>
          </p:cNvPr>
          <p:cNvSpPr txBox="1"/>
          <p:nvPr/>
        </p:nvSpPr>
        <p:spPr>
          <a:xfrm>
            <a:off x="9081258" y="2223321"/>
            <a:ext cx="110713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7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1.74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135" name="Down Arrow 1134">
            <a:extLst>
              <a:ext uri="{FF2B5EF4-FFF2-40B4-BE49-F238E27FC236}">
                <a16:creationId xmlns:a16="http://schemas.microsoft.com/office/drawing/2014/main" id="{79CB23A8-6056-C924-973B-B6DBF773DBEE}"/>
              </a:ext>
            </a:extLst>
          </p:cNvPr>
          <p:cNvSpPr/>
          <p:nvPr/>
        </p:nvSpPr>
        <p:spPr>
          <a:xfrm rot="5400000">
            <a:off x="10953319" y="1662304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4D43A23C-38D5-8986-3B64-FA3B28A110D6}"/>
              </a:ext>
            </a:extLst>
          </p:cNvPr>
          <p:cNvSpPr txBox="1"/>
          <p:nvPr/>
        </p:nvSpPr>
        <p:spPr>
          <a:xfrm>
            <a:off x="6450158" y="5093200"/>
            <a:ext cx="633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entury Gothic" panose="020B0502020202020204" pitchFamily="34" charset="0"/>
              </a:rPr>
              <a:t>3.2 kW</a:t>
            </a:r>
          </a:p>
        </p:txBody>
      </p: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DE9064D5-1B71-97CE-759E-EE82317F7509}"/>
              </a:ext>
            </a:extLst>
          </p:cNvPr>
          <p:cNvCxnSpPr>
            <a:stCxn id="58" idx="3"/>
            <a:endCxn id="1106" idx="1"/>
          </p:cNvCxnSpPr>
          <p:nvPr/>
        </p:nvCxnSpPr>
        <p:spPr>
          <a:xfrm>
            <a:off x="6096907" y="5564005"/>
            <a:ext cx="477429" cy="4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BC23B8FD-9978-C8F5-FCFD-3BC96BDA224F}"/>
              </a:ext>
            </a:extLst>
          </p:cNvPr>
          <p:cNvCxnSpPr>
            <a:stCxn id="1106" idx="3"/>
            <a:endCxn id="1098" idx="1"/>
          </p:cNvCxnSpPr>
          <p:nvPr/>
        </p:nvCxnSpPr>
        <p:spPr>
          <a:xfrm>
            <a:off x="7008211" y="5568689"/>
            <a:ext cx="264790" cy="2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A197D4B-B47A-BD68-7032-A2386F5D1F00}"/>
              </a:ext>
            </a:extLst>
          </p:cNvPr>
          <p:cNvCxnSpPr>
            <a:cxnSpLocks/>
            <a:stCxn id="1098" idx="3"/>
            <a:endCxn id="1070" idx="2"/>
          </p:cNvCxnSpPr>
          <p:nvPr/>
        </p:nvCxnSpPr>
        <p:spPr>
          <a:xfrm>
            <a:off x="7699485" y="5571603"/>
            <a:ext cx="461963" cy="3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70121F28-2128-A523-4913-4467EB36268E}"/>
              </a:ext>
            </a:extLst>
          </p:cNvPr>
          <p:cNvCxnSpPr>
            <a:stCxn id="1070" idx="6"/>
            <a:endCxn id="1115" idx="1"/>
          </p:cNvCxnSpPr>
          <p:nvPr/>
        </p:nvCxnSpPr>
        <p:spPr>
          <a:xfrm>
            <a:off x="8340584" y="5575027"/>
            <a:ext cx="1400622" cy="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37C5F26B-A399-22A4-42FD-A3188E9FB067}"/>
              </a:ext>
            </a:extLst>
          </p:cNvPr>
          <p:cNvSpPr txBox="1"/>
          <p:nvPr/>
        </p:nvSpPr>
        <p:spPr>
          <a:xfrm>
            <a:off x="7080822" y="2221341"/>
            <a:ext cx="1107135" cy="518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6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</a:rPr>
              <a:t>1.96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sp>
        <p:nvSpPr>
          <p:cNvPr id="1158" name="Down Arrow 1157">
            <a:extLst>
              <a:ext uri="{FF2B5EF4-FFF2-40B4-BE49-F238E27FC236}">
                <a16:creationId xmlns:a16="http://schemas.microsoft.com/office/drawing/2014/main" id="{3479F1FC-3461-7331-A98F-A1579A616325}"/>
              </a:ext>
            </a:extLst>
          </p:cNvPr>
          <p:cNvSpPr/>
          <p:nvPr/>
        </p:nvSpPr>
        <p:spPr>
          <a:xfrm rot="5400000">
            <a:off x="8552121" y="1670679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8D710-70DE-756D-CD15-6F37C4474F28}"/>
              </a:ext>
            </a:extLst>
          </p:cNvPr>
          <p:cNvSpPr txBox="1"/>
          <p:nvPr/>
        </p:nvSpPr>
        <p:spPr>
          <a:xfrm>
            <a:off x="5660706" y="230743"/>
            <a:ext cx="289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"/>
              </a:rPr>
              <a:t>EXAMPLE (HMI Design)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BA143B-3795-5F62-CA6E-7222B362CFF2}"/>
              </a:ext>
            </a:extLst>
          </p:cNvPr>
          <p:cNvSpPr txBox="1"/>
          <p:nvPr/>
        </p:nvSpPr>
        <p:spPr>
          <a:xfrm>
            <a:off x="7087695" y="6179864"/>
            <a:ext cx="509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"/>
              </a:rPr>
              <a:t>Note: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600" dirty="0">
                <a:solidFill>
                  <a:srgbClr val="FF0000"/>
                </a:solidFill>
                <a:latin typeface=""/>
              </a:rPr>
              <a:t>You must use the same icons as in this example.</a:t>
            </a:r>
          </a:p>
        </p:txBody>
      </p:sp>
    </p:spTree>
    <p:extLst>
      <p:ext uri="{BB962C8B-B14F-4D97-AF65-F5344CB8AC3E}">
        <p14:creationId xmlns:p14="http://schemas.microsoft.com/office/powerpoint/2010/main" val="35914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2BB0A-8303-1E1A-0FC4-71D3CDA2B95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- 02 PAU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D12DE6-F0F1-6A92-88EB-932AB303F489}"/>
              </a:ext>
            </a:extLst>
          </p:cNvPr>
          <p:cNvGrpSpPr/>
          <p:nvPr/>
        </p:nvGrpSpPr>
        <p:grpSpPr>
          <a:xfrm>
            <a:off x="234083" y="591670"/>
            <a:ext cx="1378404" cy="1200150"/>
            <a:chOff x="637495" y="813708"/>
            <a:chExt cx="1378404" cy="1200150"/>
          </a:xfrm>
        </p:grpSpPr>
        <p:pic>
          <p:nvPicPr>
            <p:cNvPr id="4" name="Picture 2" descr="Deep Well Vector Images (over 590)">
              <a:extLst>
                <a:ext uri="{FF2B5EF4-FFF2-40B4-BE49-F238E27FC236}">
                  <a16:creationId xmlns:a16="http://schemas.microsoft.com/office/drawing/2014/main" id="{5140CC4B-E364-2417-5DA3-B056E7623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2" y="81370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14829B-D577-746F-7FF9-D803E6F9BFAF}"/>
                </a:ext>
              </a:extLst>
            </p:cNvPr>
            <p:cNvSpPr txBox="1"/>
            <p:nvPr/>
          </p:nvSpPr>
          <p:spPr>
            <a:xfrm>
              <a:off x="637495" y="1736859"/>
              <a:ext cx="13784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PAU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B6AF77-7760-8F63-8ADA-E2AE0FA9BF91}"/>
              </a:ext>
            </a:extLst>
          </p:cNvPr>
          <p:cNvCxnSpPr>
            <a:cxnSpLocks/>
          </p:cNvCxnSpPr>
          <p:nvPr/>
        </p:nvCxnSpPr>
        <p:spPr>
          <a:xfrm>
            <a:off x="1523360" y="1206141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1123">
            <a:extLst>
              <a:ext uri="{FF2B5EF4-FFF2-40B4-BE49-F238E27FC236}">
                <a16:creationId xmlns:a16="http://schemas.microsoft.com/office/drawing/2014/main" id="{4C96C5C0-1A29-F0B3-F6DB-56265A5EECF8}"/>
              </a:ext>
            </a:extLst>
          </p:cNvPr>
          <p:cNvSpPr/>
          <p:nvPr/>
        </p:nvSpPr>
        <p:spPr>
          <a:xfrm rot="16200000">
            <a:off x="1597671" y="1062985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F5889-D41C-903B-747F-4F31B167D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11" y="974807"/>
            <a:ext cx="433875" cy="43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5BD4A-AC7A-A9FD-2B44-31D63AA41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137" y="982198"/>
            <a:ext cx="426484" cy="4264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9AA68A-0E5E-D5CC-8831-14E05E466319}"/>
              </a:ext>
            </a:extLst>
          </p:cNvPr>
          <p:cNvCxnSpPr>
            <a:cxnSpLocks/>
          </p:cNvCxnSpPr>
          <p:nvPr/>
        </p:nvCxnSpPr>
        <p:spPr>
          <a:xfrm>
            <a:off x="2708686" y="1206142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3A1A3B-B39D-3192-11FC-80180BB5A1E0}"/>
              </a:ext>
            </a:extLst>
          </p:cNvPr>
          <p:cNvSpPr txBox="1"/>
          <p:nvPr/>
        </p:nvSpPr>
        <p:spPr>
          <a:xfrm>
            <a:off x="3799030" y="892060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187A9-243A-AEC4-58C7-3E4540503AFA}"/>
              </a:ext>
            </a:extLst>
          </p:cNvPr>
          <p:cNvSpPr txBox="1"/>
          <p:nvPr/>
        </p:nvSpPr>
        <p:spPr>
          <a:xfrm>
            <a:off x="3846523" y="1206142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8CEFF5-311D-EADD-E4E2-B6E89A36706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8557" y="1199347"/>
            <a:ext cx="15370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F02CE6-F726-ED6C-EA87-43181676443F}"/>
              </a:ext>
            </a:extLst>
          </p:cNvPr>
          <p:cNvSpPr txBox="1"/>
          <p:nvPr/>
        </p:nvSpPr>
        <p:spPr>
          <a:xfrm>
            <a:off x="5463791" y="1672802"/>
            <a:ext cx="177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3&amp;4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4C3D4-8398-2708-46BA-B6B542EF96C6}"/>
              </a:ext>
            </a:extLst>
          </p:cNvPr>
          <p:cNvSpPr txBox="1"/>
          <p:nvPr/>
        </p:nvSpPr>
        <p:spPr>
          <a:xfrm>
            <a:off x="4597974" y="1236234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WL1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1500m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98.0%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F81608-FC34-71B0-D46C-B23971AA84EF}"/>
              </a:ext>
            </a:extLst>
          </p:cNvPr>
          <p:cNvGrpSpPr/>
          <p:nvPr/>
        </p:nvGrpSpPr>
        <p:grpSpPr>
          <a:xfrm>
            <a:off x="5405565" y="724485"/>
            <a:ext cx="1750819" cy="949724"/>
            <a:chOff x="2739448" y="4942681"/>
            <a:chExt cx="1750819" cy="9497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0AB34C-9E02-DC58-DBB9-EA87533DD8D1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59">
              <a:extLst>
                <a:ext uri="{FF2B5EF4-FFF2-40B4-BE49-F238E27FC236}">
                  <a16:creationId xmlns:a16="http://schemas.microsoft.com/office/drawing/2014/main" id="{F1F1E8D6-C4A3-88E6-CB73-BD8A213147A7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Down Arrow 1123">
            <a:extLst>
              <a:ext uri="{FF2B5EF4-FFF2-40B4-BE49-F238E27FC236}">
                <a16:creationId xmlns:a16="http://schemas.microsoft.com/office/drawing/2014/main" id="{7BB154B1-7DD6-DAE0-D822-30945E2A0805}"/>
              </a:ext>
            </a:extLst>
          </p:cNvPr>
          <p:cNvSpPr/>
          <p:nvPr/>
        </p:nvSpPr>
        <p:spPr>
          <a:xfrm rot="16200000">
            <a:off x="5212913" y="1068772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284BD2-42E0-521D-E011-42847860D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811" y="1768874"/>
            <a:ext cx="426484" cy="4264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8B3AEE-B2B1-A716-06C1-49FF7267D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11" y="2558988"/>
            <a:ext cx="433875" cy="4338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CF6B08-71AA-A76D-6E59-56E2AB6FB4E0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V="1">
            <a:off x="2488053" y="1408682"/>
            <a:ext cx="3696" cy="36019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BEF33A-574E-1EBB-5785-F2187816F561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flipH="1" flipV="1">
            <a:off x="2488053" y="2195358"/>
            <a:ext cx="3696" cy="363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2B547B-0637-8847-EAB0-5589BDF36231}"/>
              </a:ext>
            </a:extLst>
          </p:cNvPr>
          <p:cNvSpPr txBox="1"/>
          <p:nvPr/>
        </p:nvSpPr>
        <p:spPr>
          <a:xfrm>
            <a:off x="1542938" y="2535452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59089-347F-D366-067A-EEB0162D4597}"/>
              </a:ext>
            </a:extLst>
          </p:cNvPr>
          <p:cNvSpPr txBox="1"/>
          <p:nvPr/>
        </p:nvSpPr>
        <p:spPr>
          <a:xfrm>
            <a:off x="1421648" y="2714971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(kW)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DAA70-1E68-0A66-1AD6-7537E5E045D7}"/>
              </a:ext>
            </a:extLst>
          </p:cNvPr>
          <p:cNvSpPr txBox="1"/>
          <p:nvPr/>
        </p:nvSpPr>
        <p:spPr>
          <a:xfrm>
            <a:off x="1518960" y="1748776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PC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FD27A0-EDCD-FF33-2651-261EF8498F91}"/>
              </a:ext>
            </a:extLst>
          </p:cNvPr>
          <p:cNvSpPr txBox="1"/>
          <p:nvPr/>
        </p:nvSpPr>
        <p:spPr>
          <a:xfrm>
            <a:off x="1397670" y="1928295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(ON/OFF)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7AEF9A-9B79-564F-56B6-1E647C20FC2A}"/>
              </a:ext>
            </a:extLst>
          </p:cNvPr>
          <p:cNvSpPr txBox="1"/>
          <p:nvPr/>
        </p:nvSpPr>
        <p:spPr>
          <a:xfrm>
            <a:off x="1789446" y="574563"/>
            <a:ext cx="138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Submersible Pump</a:t>
            </a:r>
          </a:p>
        </p:txBody>
      </p:sp>
    </p:spTree>
    <p:extLst>
      <p:ext uri="{BB962C8B-B14F-4D97-AF65-F5344CB8AC3E}">
        <p14:creationId xmlns:p14="http://schemas.microsoft.com/office/powerpoint/2010/main" val="20555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2CD8D-A449-4F32-64A2-D9BFD2E8F9A2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- 03 SBM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B5FCD-9308-AED0-4079-1FB4973894FD}"/>
              </a:ext>
            </a:extLst>
          </p:cNvPr>
          <p:cNvCxnSpPr>
            <a:cxnSpLocks/>
          </p:cNvCxnSpPr>
          <p:nvPr/>
        </p:nvCxnSpPr>
        <p:spPr>
          <a:xfrm>
            <a:off x="1523360" y="1206141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68AAB9C-2DDF-E5BC-3079-2700D8E3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11" y="974807"/>
            <a:ext cx="433875" cy="4338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868BB0-D870-2BE6-4447-5A4694C6554C}"/>
              </a:ext>
            </a:extLst>
          </p:cNvPr>
          <p:cNvCxnSpPr>
            <a:cxnSpLocks/>
          </p:cNvCxnSpPr>
          <p:nvPr/>
        </p:nvCxnSpPr>
        <p:spPr>
          <a:xfrm>
            <a:off x="2708686" y="1206142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2AB4CB1-13A1-3533-8FE7-751B17F3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11" y="1768874"/>
            <a:ext cx="426484" cy="426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6C40E6-D75C-3C20-61EB-2B4BF99D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11" y="2558988"/>
            <a:ext cx="433875" cy="43387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AFC0DC-9502-2295-8CF8-9180CEFEC86A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488053" y="1408682"/>
            <a:ext cx="3696" cy="36019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DA86DC-BDA8-E7CB-425C-C0F9FFE59D8C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2488053" y="2195358"/>
            <a:ext cx="3696" cy="363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C495FA0-7FE0-F04C-33B2-49290C1B8723}"/>
              </a:ext>
            </a:extLst>
          </p:cNvPr>
          <p:cNvSpPr txBox="1"/>
          <p:nvPr/>
        </p:nvSpPr>
        <p:spPr>
          <a:xfrm>
            <a:off x="1542938" y="2535452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CD3D4-0E0A-9922-02F1-71BE19407436}"/>
              </a:ext>
            </a:extLst>
          </p:cNvPr>
          <p:cNvSpPr txBox="1"/>
          <p:nvPr/>
        </p:nvSpPr>
        <p:spPr>
          <a:xfrm>
            <a:off x="1421648" y="2714971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(kW)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A44DB-0019-F61B-4361-61FBBE3B8F06}"/>
              </a:ext>
            </a:extLst>
          </p:cNvPr>
          <p:cNvSpPr txBox="1"/>
          <p:nvPr/>
        </p:nvSpPr>
        <p:spPr>
          <a:xfrm>
            <a:off x="1518960" y="1748776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PC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B0CBB6-60E5-F2CD-5AE1-E792C4AAE50E}"/>
              </a:ext>
            </a:extLst>
          </p:cNvPr>
          <p:cNvSpPr txBox="1"/>
          <p:nvPr/>
        </p:nvSpPr>
        <p:spPr>
          <a:xfrm>
            <a:off x="1397670" y="1928295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(ON/OFF)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021701-EC99-F858-D7EA-556B24EAB6CF}"/>
              </a:ext>
            </a:extLst>
          </p:cNvPr>
          <p:cNvGrpSpPr/>
          <p:nvPr/>
        </p:nvGrpSpPr>
        <p:grpSpPr>
          <a:xfrm>
            <a:off x="242786" y="606617"/>
            <a:ext cx="1378404" cy="1200150"/>
            <a:chOff x="704851" y="2013858"/>
            <a:chExt cx="1378404" cy="1200150"/>
          </a:xfrm>
        </p:grpSpPr>
        <p:pic>
          <p:nvPicPr>
            <p:cNvPr id="22" name="Picture 21" descr="Deep Well Vector Images (over 590)">
              <a:extLst>
                <a:ext uri="{FF2B5EF4-FFF2-40B4-BE49-F238E27FC236}">
                  <a16:creationId xmlns:a16="http://schemas.microsoft.com/office/drawing/2014/main" id="{30B7774C-26EF-938D-A185-AF715FB24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978" y="201385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826FA7-7577-9388-552E-AA275D4E7029}"/>
                </a:ext>
              </a:extLst>
            </p:cNvPr>
            <p:cNvSpPr txBox="1"/>
            <p:nvPr/>
          </p:nvSpPr>
          <p:spPr>
            <a:xfrm>
              <a:off x="704851" y="2937009"/>
              <a:ext cx="13784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SBM</a:t>
              </a:r>
            </a:p>
          </p:txBody>
        </p:sp>
      </p:grpSp>
      <p:sp>
        <p:nvSpPr>
          <p:cNvPr id="24" name="Down Arrow 1124">
            <a:extLst>
              <a:ext uri="{FF2B5EF4-FFF2-40B4-BE49-F238E27FC236}">
                <a16:creationId xmlns:a16="http://schemas.microsoft.com/office/drawing/2014/main" id="{12D21235-6556-16B7-132B-67204BFCDA35}"/>
              </a:ext>
            </a:extLst>
          </p:cNvPr>
          <p:cNvSpPr/>
          <p:nvPr/>
        </p:nvSpPr>
        <p:spPr>
          <a:xfrm rot="16200000">
            <a:off x="1577737" y="106877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773E0D-8524-3865-4684-F56611A6FCBC}"/>
              </a:ext>
            </a:extLst>
          </p:cNvPr>
          <p:cNvSpPr txBox="1"/>
          <p:nvPr/>
        </p:nvSpPr>
        <p:spPr>
          <a:xfrm>
            <a:off x="1789446" y="574563"/>
            <a:ext cx="138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Submersible Pump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33B9C9-A56F-9371-1B5B-1EA8EB0580B6}"/>
              </a:ext>
            </a:extLst>
          </p:cNvPr>
          <p:cNvSpPr txBox="1"/>
          <p:nvPr/>
        </p:nvSpPr>
        <p:spPr>
          <a:xfrm>
            <a:off x="3519725" y="1661536"/>
            <a:ext cx="175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Deep Well SBM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B9D2FA-5C29-E967-F782-A2C22774CDE9}"/>
              </a:ext>
            </a:extLst>
          </p:cNvPr>
          <p:cNvGrpSpPr/>
          <p:nvPr/>
        </p:nvGrpSpPr>
        <p:grpSpPr>
          <a:xfrm>
            <a:off x="3712512" y="792077"/>
            <a:ext cx="1266723" cy="833144"/>
            <a:chOff x="3223544" y="5059261"/>
            <a:chExt cx="1266723" cy="8331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37707-146F-CCBC-316E-40C8B0659869}"/>
                </a:ext>
              </a:extLst>
            </p:cNvPr>
            <p:cNvSpPr/>
            <p:nvPr/>
          </p:nvSpPr>
          <p:spPr>
            <a:xfrm>
              <a:off x="3228251" y="5059261"/>
              <a:ext cx="1262016" cy="833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5B3FEF97-09E7-0293-48F1-5673D503E530}"/>
                </a:ext>
              </a:extLst>
            </p:cNvPr>
            <p:cNvSpPr/>
            <p:nvPr/>
          </p:nvSpPr>
          <p:spPr>
            <a:xfrm>
              <a:off x="3223544" y="5225143"/>
              <a:ext cx="1250486" cy="114950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1140947-6D93-F1F2-FF6F-FC8BCD30FE16}"/>
              </a:ext>
            </a:extLst>
          </p:cNvPr>
          <p:cNvSpPr txBox="1"/>
          <p:nvPr/>
        </p:nvSpPr>
        <p:spPr>
          <a:xfrm>
            <a:off x="2808237" y="1208648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WL3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%</a:t>
            </a:r>
          </a:p>
        </p:txBody>
      </p:sp>
      <p:sp>
        <p:nvSpPr>
          <p:cNvPr id="31" name="Down Arrow 1124">
            <a:extLst>
              <a:ext uri="{FF2B5EF4-FFF2-40B4-BE49-F238E27FC236}">
                <a16:creationId xmlns:a16="http://schemas.microsoft.com/office/drawing/2014/main" id="{A9D9305E-B971-F9F8-70C2-70CD592CE6B9}"/>
              </a:ext>
            </a:extLst>
          </p:cNvPr>
          <p:cNvSpPr/>
          <p:nvPr/>
        </p:nvSpPr>
        <p:spPr>
          <a:xfrm rot="16200000">
            <a:off x="3504143" y="106877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51C397-E411-C466-8AC7-232407BEE53A}"/>
              </a:ext>
            </a:extLst>
          </p:cNvPr>
          <p:cNvCxnSpPr>
            <a:cxnSpLocks/>
          </p:cNvCxnSpPr>
          <p:nvPr/>
        </p:nvCxnSpPr>
        <p:spPr>
          <a:xfrm>
            <a:off x="4979235" y="1206141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wn Arrow 1124">
            <a:extLst>
              <a:ext uri="{FF2B5EF4-FFF2-40B4-BE49-F238E27FC236}">
                <a16:creationId xmlns:a16="http://schemas.microsoft.com/office/drawing/2014/main" id="{9AC6EC4B-0093-20B0-1E91-90645099BE68}"/>
              </a:ext>
            </a:extLst>
          </p:cNvPr>
          <p:cNvSpPr/>
          <p:nvPr/>
        </p:nvSpPr>
        <p:spPr>
          <a:xfrm rot="16200000">
            <a:off x="5344855" y="106877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606E081-0EB8-1E39-B64A-4A685B22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686" y="989202"/>
            <a:ext cx="433875" cy="4338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0D373BD-EF92-EB2F-316E-4A434308970E}"/>
              </a:ext>
            </a:extLst>
          </p:cNvPr>
          <p:cNvSpPr txBox="1"/>
          <p:nvPr/>
        </p:nvSpPr>
        <p:spPr>
          <a:xfrm>
            <a:off x="5255146" y="738435"/>
            <a:ext cx="138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Transfer Pump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2CCE9AF-213F-03A1-E33D-7C549A8C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397" y="982198"/>
            <a:ext cx="426484" cy="42648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C373CB-043A-07CA-FDDC-0077738F0966}"/>
              </a:ext>
            </a:extLst>
          </p:cNvPr>
          <p:cNvCxnSpPr>
            <a:cxnSpLocks/>
          </p:cNvCxnSpPr>
          <p:nvPr/>
        </p:nvCxnSpPr>
        <p:spPr>
          <a:xfrm>
            <a:off x="6150946" y="1206139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B6C3A3-F608-EF70-6F33-B07A7A7F591F}"/>
              </a:ext>
            </a:extLst>
          </p:cNvPr>
          <p:cNvCxnSpPr>
            <a:cxnSpLocks/>
          </p:cNvCxnSpPr>
          <p:nvPr/>
        </p:nvCxnSpPr>
        <p:spPr>
          <a:xfrm>
            <a:off x="7328881" y="1206139"/>
            <a:ext cx="7514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0DE76E-578D-384B-C1F4-E98AAF974759}"/>
              </a:ext>
            </a:extLst>
          </p:cNvPr>
          <p:cNvCxnSpPr>
            <a:cxnSpLocks/>
          </p:cNvCxnSpPr>
          <p:nvPr/>
        </p:nvCxnSpPr>
        <p:spPr>
          <a:xfrm>
            <a:off x="8080332" y="1206139"/>
            <a:ext cx="0" cy="8606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B95241-5A24-4655-8218-213A180B4BB9}"/>
              </a:ext>
            </a:extLst>
          </p:cNvPr>
          <p:cNvSpPr txBox="1"/>
          <p:nvPr/>
        </p:nvSpPr>
        <p:spPr>
          <a:xfrm>
            <a:off x="7328881" y="3025621"/>
            <a:ext cx="177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3&amp;4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0151AA-9029-3491-B67B-DD5EA4B68F33}"/>
              </a:ext>
            </a:extLst>
          </p:cNvPr>
          <p:cNvSpPr txBox="1"/>
          <p:nvPr/>
        </p:nvSpPr>
        <p:spPr>
          <a:xfrm>
            <a:off x="6463064" y="2589053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WL1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1500m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98.0%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55B988-80AC-0375-85AA-A96C8A5645A7}"/>
              </a:ext>
            </a:extLst>
          </p:cNvPr>
          <p:cNvGrpSpPr/>
          <p:nvPr/>
        </p:nvGrpSpPr>
        <p:grpSpPr>
          <a:xfrm>
            <a:off x="7270655" y="2077304"/>
            <a:ext cx="1750819" cy="949724"/>
            <a:chOff x="2739448" y="4942681"/>
            <a:chExt cx="1750819" cy="94972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03AF1B-2741-CC7B-D38D-A1E687178131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59">
              <a:extLst>
                <a:ext uri="{FF2B5EF4-FFF2-40B4-BE49-F238E27FC236}">
                  <a16:creationId xmlns:a16="http://schemas.microsoft.com/office/drawing/2014/main" id="{733A9C90-3FC5-8330-7514-943370D65578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Down Arrow 1124">
            <a:extLst>
              <a:ext uri="{FF2B5EF4-FFF2-40B4-BE49-F238E27FC236}">
                <a16:creationId xmlns:a16="http://schemas.microsoft.com/office/drawing/2014/main" id="{1DA6855C-27D4-EDE5-EF07-36605A4DBEE1}"/>
              </a:ext>
            </a:extLst>
          </p:cNvPr>
          <p:cNvSpPr/>
          <p:nvPr/>
        </p:nvSpPr>
        <p:spPr>
          <a:xfrm>
            <a:off x="8017273" y="1771670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5DAC6-1D8E-BAB1-999F-A049264FC7F0}"/>
              </a:ext>
            </a:extLst>
          </p:cNvPr>
          <p:cNvSpPr txBox="1"/>
          <p:nvPr/>
        </p:nvSpPr>
        <p:spPr>
          <a:xfrm>
            <a:off x="7212490" y="955117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2EBEB-8C5F-5565-9C38-962087A9D8F2}"/>
              </a:ext>
            </a:extLst>
          </p:cNvPr>
          <p:cNvSpPr txBox="1"/>
          <p:nvPr/>
        </p:nvSpPr>
        <p:spPr>
          <a:xfrm>
            <a:off x="7259983" y="1269199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13.74 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8EAD5E3-FB7B-CC6B-DD3C-7AD69DAF0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178" y="1767981"/>
            <a:ext cx="426484" cy="4264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D9BD9FE-465A-B6E1-5F83-0126AB94D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78" y="2558095"/>
            <a:ext cx="433875" cy="433875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9733E4-D59F-35FC-6CAF-5CDF182AA890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912420" y="1407789"/>
            <a:ext cx="3696" cy="360192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287421-6791-9E61-832A-05BB400D3596}"/>
              </a:ext>
            </a:extLst>
          </p:cNvPr>
          <p:cNvCxnSpPr>
            <a:cxnSpLocks/>
            <a:stCxn id="51" idx="0"/>
            <a:endCxn id="50" idx="2"/>
          </p:cNvCxnSpPr>
          <p:nvPr/>
        </p:nvCxnSpPr>
        <p:spPr>
          <a:xfrm flipH="1" flipV="1">
            <a:off x="5912420" y="2194465"/>
            <a:ext cx="3696" cy="363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05E2DB1-436B-858B-574F-6BBA653DF238}"/>
              </a:ext>
            </a:extLst>
          </p:cNvPr>
          <p:cNvSpPr txBox="1"/>
          <p:nvPr/>
        </p:nvSpPr>
        <p:spPr>
          <a:xfrm>
            <a:off x="5081501" y="2560572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BC02DF-7DEF-48B3-CD13-0C0ACF22D84C}"/>
              </a:ext>
            </a:extLst>
          </p:cNvPr>
          <p:cNvSpPr txBox="1"/>
          <p:nvPr/>
        </p:nvSpPr>
        <p:spPr>
          <a:xfrm>
            <a:off x="4960211" y="2740091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(kW)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5C4F69-2C26-B312-7AD6-B19C2DA5DB79}"/>
              </a:ext>
            </a:extLst>
          </p:cNvPr>
          <p:cNvSpPr txBox="1"/>
          <p:nvPr/>
        </p:nvSpPr>
        <p:spPr>
          <a:xfrm>
            <a:off x="4943327" y="1747883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PC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942BA1-95DD-4A17-46AA-42CFC8D46886}"/>
              </a:ext>
            </a:extLst>
          </p:cNvPr>
          <p:cNvSpPr txBox="1"/>
          <p:nvPr/>
        </p:nvSpPr>
        <p:spPr>
          <a:xfrm>
            <a:off x="4822037" y="1927402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(ON/OFF)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3907A183-A835-BFAA-80BF-076FE070B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200" y="3329483"/>
            <a:ext cx="433875" cy="43387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F49AC-B9F3-AF66-E856-C9C10B8CA04A}"/>
              </a:ext>
            </a:extLst>
          </p:cNvPr>
          <p:cNvCxnSpPr>
            <a:cxnSpLocks/>
          </p:cNvCxnSpPr>
          <p:nvPr/>
        </p:nvCxnSpPr>
        <p:spPr>
          <a:xfrm flipH="1" flipV="1">
            <a:off x="5916442" y="2982034"/>
            <a:ext cx="3696" cy="36363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849C6B3-407C-3C80-9D04-11DAF73657EB}"/>
              </a:ext>
            </a:extLst>
          </p:cNvPr>
          <p:cNvSpPr txBox="1"/>
          <p:nvPr/>
        </p:nvSpPr>
        <p:spPr>
          <a:xfrm>
            <a:off x="5106420" y="3319271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WP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295313-3B0F-DDFB-8287-0652AE8A60BF}"/>
              </a:ext>
            </a:extLst>
          </p:cNvPr>
          <p:cNvSpPr txBox="1"/>
          <p:nvPr/>
        </p:nvSpPr>
        <p:spPr>
          <a:xfrm>
            <a:off x="4985130" y="3498790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(Bar)</a:t>
            </a:r>
          </a:p>
        </p:txBody>
      </p:sp>
    </p:spTree>
    <p:extLst>
      <p:ext uri="{BB962C8B-B14F-4D97-AF65-F5344CB8AC3E}">
        <p14:creationId xmlns:p14="http://schemas.microsoft.com/office/powerpoint/2010/main" val="33470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32412B2-7C3A-DE59-7668-69AEA9DDD4CF}"/>
              </a:ext>
            </a:extLst>
          </p:cNvPr>
          <p:cNvCxnSpPr>
            <a:cxnSpLocks/>
          </p:cNvCxnSpPr>
          <p:nvPr/>
        </p:nvCxnSpPr>
        <p:spPr>
          <a:xfrm flipH="1">
            <a:off x="5361367" y="5681125"/>
            <a:ext cx="3090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2409B8-E37F-61F3-AE4E-738EEBA25CD9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- 04 SABUGA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219B60-87AB-B56E-02FB-4059CDFD2014}"/>
              </a:ext>
            </a:extLst>
          </p:cNvPr>
          <p:cNvGrpSpPr/>
          <p:nvPr/>
        </p:nvGrpSpPr>
        <p:grpSpPr>
          <a:xfrm>
            <a:off x="411041" y="4572050"/>
            <a:ext cx="1378404" cy="1384816"/>
            <a:chOff x="637495" y="813708"/>
            <a:chExt cx="1378404" cy="1384816"/>
          </a:xfrm>
        </p:grpSpPr>
        <p:pic>
          <p:nvPicPr>
            <p:cNvPr id="4" name="Picture 2" descr="Deep Well Vector Images (over 590)">
              <a:extLst>
                <a:ext uri="{FF2B5EF4-FFF2-40B4-BE49-F238E27FC236}">
                  <a16:creationId xmlns:a16="http://schemas.microsoft.com/office/drawing/2014/main" id="{CB06F321-DB12-F2A8-D95B-9078C5B56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2" y="81370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DC6C6-7D57-BC14-CCE8-F2A365EA7E3A}"/>
                </a:ext>
              </a:extLst>
            </p:cNvPr>
            <p:cNvSpPr txBox="1"/>
            <p:nvPr/>
          </p:nvSpPr>
          <p:spPr>
            <a:xfrm>
              <a:off x="637495" y="1736859"/>
              <a:ext cx="137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</a:t>
              </a:r>
              <a:r>
                <a:rPr lang="en-US" sz="1200" b="1" dirty="0" err="1">
                  <a:latin typeface="Century Gothic" panose="020B0502020202020204" pitchFamily="34" charset="0"/>
                </a:rPr>
                <a:t>Sabuga</a:t>
              </a:r>
              <a:endParaRPr lang="en-US" sz="12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DB1532F-D08C-9268-101D-DF4DEB79591A}"/>
              </a:ext>
            </a:extLst>
          </p:cNvPr>
          <p:cNvSpPr txBox="1"/>
          <p:nvPr/>
        </p:nvSpPr>
        <p:spPr>
          <a:xfrm>
            <a:off x="1317180" y="3095785"/>
            <a:ext cx="138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Submersible Pump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F1A1CA-762E-742D-485B-6A437EEC905A}"/>
              </a:ext>
            </a:extLst>
          </p:cNvPr>
          <p:cNvGrpSpPr/>
          <p:nvPr/>
        </p:nvGrpSpPr>
        <p:grpSpPr>
          <a:xfrm>
            <a:off x="2486796" y="533274"/>
            <a:ext cx="1750819" cy="949724"/>
            <a:chOff x="2739448" y="4942681"/>
            <a:chExt cx="1750819" cy="9497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0BCA01-D25A-A543-0DA0-7A29183F684C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C4426078-FF79-1FDD-09A9-6242DF2CFB49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086CF6B-668B-F769-9DBA-9924DD6AE8DB}"/>
              </a:ext>
            </a:extLst>
          </p:cNvPr>
          <p:cNvSpPr txBox="1"/>
          <p:nvPr/>
        </p:nvSpPr>
        <p:spPr>
          <a:xfrm>
            <a:off x="2232666" y="1676030"/>
            <a:ext cx="225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GWT Deep Well </a:t>
            </a:r>
            <a:r>
              <a:rPr lang="en-US" sz="1200" b="1" dirty="0" err="1">
                <a:latin typeface="Century Gothic" panose="020B0502020202020204" pitchFamily="34" charset="0"/>
              </a:rPr>
              <a:t>Sabuga</a:t>
            </a:r>
            <a:endParaRPr lang="en-US" sz="1200" b="1" dirty="0"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81C93F-84CB-4673-9FEB-4BA27772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459" y="1567655"/>
            <a:ext cx="433875" cy="433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3F2D97-9C15-C334-984D-4823EB3C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50" y="4452990"/>
            <a:ext cx="433875" cy="433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AB8912-1733-A03C-2985-BE8D00A1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20" y="4452990"/>
            <a:ext cx="433875" cy="4338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6D5A321-A1C6-DD18-A65E-55CBDE27C134}"/>
              </a:ext>
            </a:extLst>
          </p:cNvPr>
          <p:cNvGrpSpPr/>
          <p:nvPr/>
        </p:nvGrpSpPr>
        <p:grpSpPr>
          <a:xfrm>
            <a:off x="3600392" y="5206263"/>
            <a:ext cx="1750819" cy="949724"/>
            <a:chOff x="2739448" y="4942681"/>
            <a:chExt cx="1750819" cy="9497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07FFAE-538C-CB67-9F95-6D5380BBCAF8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125D0093-1A24-4A73-1360-1DBEF60B4FA3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0FA26D6-6AF4-DD27-4FC9-2CA4568B90B2}"/>
              </a:ext>
            </a:extLst>
          </p:cNvPr>
          <p:cNvSpPr txBox="1"/>
          <p:nvPr/>
        </p:nvSpPr>
        <p:spPr>
          <a:xfrm>
            <a:off x="3355962" y="6132350"/>
            <a:ext cx="2145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GWT Menara Air 3 &amp; 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135466-7883-F0BA-9E37-FA55E4D5BF34}"/>
              </a:ext>
            </a:extLst>
          </p:cNvPr>
          <p:cNvCxnSpPr>
            <a:cxnSpLocks/>
          </p:cNvCxnSpPr>
          <p:nvPr/>
        </p:nvCxnSpPr>
        <p:spPr>
          <a:xfrm flipV="1">
            <a:off x="1083212" y="1026942"/>
            <a:ext cx="0" cy="3859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1E60C1-041B-5242-227D-F63E07E75EFF}"/>
              </a:ext>
            </a:extLst>
          </p:cNvPr>
          <p:cNvCxnSpPr/>
          <p:nvPr/>
        </p:nvCxnSpPr>
        <p:spPr>
          <a:xfrm>
            <a:off x="1083212" y="12098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6E622C-C87F-EB6C-71DF-D9B30C7264F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237615" y="1008136"/>
            <a:ext cx="5504781" cy="18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39C5C9-8ED3-4A9E-F84E-58C0BD0778D7}"/>
              </a:ext>
            </a:extLst>
          </p:cNvPr>
          <p:cNvCxnSpPr>
            <a:cxnSpLocks/>
          </p:cNvCxnSpPr>
          <p:nvPr/>
        </p:nvCxnSpPr>
        <p:spPr>
          <a:xfrm>
            <a:off x="7301132" y="1026942"/>
            <a:ext cx="0" cy="64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E12F32B-018B-3B5E-5295-5EE700D98149}"/>
              </a:ext>
            </a:extLst>
          </p:cNvPr>
          <p:cNvCxnSpPr>
            <a:stCxn id="10" idx="1"/>
          </p:cNvCxnSpPr>
          <p:nvPr/>
        </p:nvCxnSpPr>
        <p:spPr>
          <a:xfrm flipH="1">
            <a:off x="1083212" y="1008136"/>
            <a:ext cx="14035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5D1DA4-0BE9-AFC8-6EEB-C42B51EF3945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7125820" y="1790530"/>
            <a:ext cx="2399639" cy="12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7755AF-2308-E894-A299-0747F50CAF98}"/>
              </a:ext>
            </a:extLst>
          </p:cNvPr>
          <p:cNvCxnSpPr>
            <a:cxnSpLocks/>
          </p:cNvCxnSpPr>
          <p:nvPr/>
        </p:nvCxnSpPr>
        <p:spPr>
          <a:xfrm>
            <a:off x="8441216" y="1796576"/>
            <a:ext cx="20312" cy="388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041304-406D-519A-8C04-D6109C975F2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339061" y="2001530"/>
            <a:ext cx="3697" cy="245146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277486A-6B50-09F2-32EE-4DA4E42C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211" y="2669301"/>
            <a:ext cx="426484" cy="4264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261981-0E19-3299-22E9-E9D2C27DF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11" y="3557450"/>
            <a:ext cx="433875" cy="433875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9B50B1-A8C4-CB01-6C48-616E21DEEB09}"/>
              </a:ext>
            </a:extLst>
          </p:cNvPr>
          <p:cNvCxnSpPr>
            <a:cxnSpLocks/>
          </p:cNvCxnSpPr>
          <p:nvPr/>
        </p:nvCxnSpPr>
        <p:spPr>
          <a:xfrm flipH="1" flipV="1">
            <a:off x="9742396" y="1972829"/>
            <a:ext cx="3697" cy="245146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56258AC-6C56-6D47-645A-94E3F7D9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50" y="3557450"/>
            <a:ext cx="433875" cy="43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8BD870-AEAF-C0E8-4260-994B269F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2850" y="2669301"/>
            <a:ext cx="426484" cy="426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7F1298-C41E-21F0-05CF-62FFC33C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05" y="3123575"/>
            <a:ext cx="433875" cy="43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BF1BED-2A30-2EFA-9C50-33ED6F52E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820" y="1585686"/>
            <a:ext cx="433875" cy="433875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AE68E7D-7669-8936-9C63-1401C4D8E63A}"/>
              </a:ext>
            </a:extLst>
          </p:cNvPr>
          <p:cNvCxnSpPr>
            <a:endCxn id="14" idx="0"/>
          </p:cNvCxnSpPr>
          <p:nvPr/>
        </p:nvCxnSpPr>
        <p:spPr>
          <a:xfrm>
            <a:off x="9742396" y="1008136"/>
            <a:ext cx="1" cy="559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57B25B2C-EBFB-AD15-2643-A1598EAA61F6}"/>
              </a:ext>
            </a:extLst>
          </p:cNvPr>
          <p:cNvSpPr/>
          <p:nvPr/>
        </p:nvSpPr>
        <p:spPr>
          <a:xfrm>
            <a:off x="7211564" y="958674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EB54BC-A102-861E-86D6-4FB78A03C95F}"/>
              </a:ext>
            </a:extLst>
          </p:cNvPr>
          <p:cNvSpPr/>
          <p:nvPr/>
        </p:nvSpPr>
        <p:spPr>
          <a:xfrm>
            <a:off x="8351647" y="1731855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B7A9E2-A04F-65FA-BE03-4265F10F873C}"/>
              </a:ext>
            </a:extLst>
          </p:cNvPr>
          <p:cNvSpPr txBox="1"/>
          <p:nvPr/>
        </p:nvSpPr>
        <p:spPr>
          <a:xfrm>
            <a:off x="5720562" y="1658077"/>
            <a:ext cx="138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Transfer Pump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A31460-ABF0-FB3B-CBF0-9EDEF089C59D}"/>
              </a:ext>
            </a:extLst>
          </p:cNvPr>
          <p:cNvSpPr txBox="1"/>
          <p:nvPr/>
        </p:nvSpPr>
        <p:spPr>
          <a:xfrm>
            <a:off x="9958288" y="1646092"/>
            <a:ext cx="138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Transfer Pump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92587D1-D1B3-DE87-3C06-4ADE5206C486}"/>
              </a:ext>
            </a:extLst>
          </p:cNvPr>
          <p:cNvSpPr txBox="1"/>
          <p:nvPr/>
        </p:nvSpPr>
        <p:spPr>
          <a:xfrm>
            <a:off x="6018801" y="5449034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E58264-9ED6-613D-99FE-52DDAF9E60C4}"/>
              </a:ext>
            </a:extLst>
          </p:cNvPr>
          <p:cNvSpPr txBox="1"/>
          <p:nvPr/>
        </p:nvSpPr>
        <p:spPr>
          <a:xfrm>
            <a:off x="5897511" y="5681124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175C48-69D4-C683-3E98-8D983763F492}"/>
              </a:ext>
            </a:extLst>
          </p:cNvPr>
          <p:cNvSpPr txBox="1"/>
          <p:nvPr/>
        </p:nvSpPr>
        <p:spPr>
          <a:xfrm>
            <a:off x="6533634" y="3531100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 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F02782-AADA-4AAB-26EB-AAD39C266198}"/>
              </a:ext>
            </a:extLst>
          </p:cNvPr>
          <p:cNvSpPr txBox="1"/>
          <p:nvPr/>
        </p:nvSpPr>
        <p:spPr>
          <a:xfrm>
            <a:off x="6467183" y="3736779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(kW)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0E672D4-D318-4F1C-3707-27A609E2DEC7}"/>
              </a:ext>
            </a:extLst>
          </p:cNvPr>
          <p:cNvSpPr txBox="1"/>
          <p:nvPr/>
        </p:nvSpPr>
        <p:spPr>
          <a:xfrm>
            <a:off x="6486305" y="2650006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PC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9FB1E68-6662-6986-D1A1-1C05F9321C3D}"/>
              </a:ext>
            </a:extLst>
          </p:cNvPr>
          <p:cNvSpPr txBox="1"/>
          <p:nvPr/>
        </p:nvSpPr>
        <p:spPr>
          <a:xfrm>
            <a:off x="6297279" y="2841239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(ON/OFF)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001DD4F-4E9C-E8B0-ACA1-A821741C40D1}"/>
              </a:ext>
            </a:extLst>
          </p:cNvPr>
          <p:cNvSpPr txBox="1"/>
          <p:nvPr/>
        </p:nvSpPr>
        <p:spPr>
          <a:xfrm>
            <a:off x="6533634" y="4430000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WP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AE4CD6-1719-9105-4777-57CA37428F5F}"/>
              </a:ext>
            </a:extLst>
          </p:cNvPr>
          <p:cNvSpPr txBox="1"/>
          <p:nvPr/>
        </p:nvSpPr>
        <p:spPr>
          <a:xfrm>
            <a:off x="6412344" y="4609519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(Bar)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CFCB33E-1395-C0F1-82F4-45645FDD7EE4}"/>
              </a:ext>
            </a:extLst>
          </p:cNvPr>
          <p:cNvSpPr txBox="1"/>
          <p:nvPr/>
        </p:nvSpPr>
        <p:spPr>
          <a:xfrm>
            <a:off x="9965162" y="3531100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 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32D081-A1C9-C306-B552-28CE43D198A8}"/>
              </a:ext>
            </a:extLst>
          </p:cNvPr>
          <p:cNvSpPr txBox="1"/>
          <p:nvPr/>
        </p:nvSpPr>
        <p:spPr>
          <a:xfrm>
            <a:off x="9898711" y="3736779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(kW)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B45C61-9F44-FF4C-3E80-ECE0105D4414}"/>
              </a:ext>
            </a:extLst>
          </p:cNvPr>
          <p:cNvSpPr txBox="1"/>
          <p:nvPr/>
        </p:nvSpPr>
        <p:spPr>
          <a:xfrm>
            <a:off x="10055215" y="2594440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PC 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7571FA-FF2E-E687-D45B-509F5B5C0714}"/>
              </a:ext>
            </a:extLst>
          </p:cNvPr>
          <p:cNvSpPr txBox="1"/>
          <p:nvPr/>
        </p:nvSpPr>
        <p:spPr>
          <a:xfrm>
            <a:off x="9919958" y="2788505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(ON/OFF)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4B7660-3B75-D8A1-731D-0C46E1C878F1}"/>
              </a:ext>
            </a:extLst>
          </p:cNvPr>
          <p:cNvSpPr txBox="1"/>
          <p:nvPr/>
        </p:nvSpPr>
        <p:spPr>
          <a:xfrm>
            <a:off x="9969853" y="4416635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WP 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E0518B-C1FE-8E00-EC03-C33CC7B80AEB}"/>
              </a:ext>
            </a:extLst>
          </p:cNvPr>
          <p:cNvSpPr txBox="1"/>
          <p:nvPr/>
        </p:nvSpPr>
        <p:spPr>
          <a:xfrm>
            <a:off x="9848563" y="4596154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(Bar)</a:t>
            </a:r>
          </a:p>
        </p:txBody>
      </p:sp>
      <p:sp>
        <p:nvSpPr>
          <p:cNvPr id="81" name="Down Arrow 1124">
            <a:extLst>
              <a:ext uri="{FF2B5EF4-FFF2-40B4-BE49-F238E27FC236}">
                <a16:creationId xmlns:a16="http://schemas.microsoft.com/office/drawing/2014/main" id="{8C2CD142-E7A7-966E-589F-3BD98C9B529A}"/>
              </a:ext>
            </a:extLst>
          </p:cNvPr>
          <p:cNvSpPr/>
          <p:nvPr/>
        </p:nvSpPr>
        <p:spPr>
          <a:xfrm rot="16200000">
            <a:off x="1574591" y="885372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Down Arrow 1124">
            <a:extLst>
              <a:ext uri="{FF2B5EF4-FFF2-40B4-BE49-F238E27FC236}">
                <a16:creationId xmlns:a16="http://schemas.microsoft.com/office/drawing/2014/main" id="{EA5DEFF2-896B-F49E-6911-96A79DB59F42}"/>
              </a:ext>
            </a:extLst>
          </p:cNvPr>
          <p:cNvSpPr/>
          <p:nvPr/>
        </p:nvSpPr>
        <p:spPr>
          <a:xfrm rot="16200000">
            <a:off x="5536548" y="881497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Down Arrow 1124">
            <a:extLst>
              <a:ext uri="{FF2B5EF4-FFF2-40B4-BE49-F238E27FC236}">
                <a16:creationId xmlns:a16="http://schemas.microsoft.com/office/drawing/2014/main" id="{F844C07C-4E17-06A5-B48C-E024BEC71AC6}"/>
              </a:ext>
            </a:extLst>
          </p:cNvPr>
          <p:cNvSpPr/>
          <p:nvPr/>
        </p:nvSpPr>
        <p:spPr>
          <a:xfrm rot="10800000">
            <a:off x="1020153" y="392215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1124">
            <a:extLst>
              <a:ext uri="{FF2B5EF4-FFF2-40B4-BE49-F238E27FC236}">
                <a16:creationId xmlns:a16="http://schemas.microsoft.com/office/drawing/2014/main" id="{3C7627BE-2501-B583-8F85-AE2267AD2E17}"/>
              </a:ext>
            </a:extLst>
          </p:cNvPr>
          <p:cNvSpPr/>
          <p:nvPr/>
        </p:nvSpPr>
        <p:spPr>
          <a:xfrm>
            <a:off x="7226062" y="1221187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Down Arrow 1124">
            <a:extLst>
              <a:ext uri="{FF2B5EF4-FFF2-40B4-BE49-F238E27FC236}">
                <a16:creationId xmlns:a16="http://schemas.microsoft.com/office/drawing/2014/main" id="{E535408B-C6DF-979E-481A-2BC2C4741A48}"/>
              </a:ext>
            </a:extLst>
          </p:cNvPr>
          <p:cNvSpPr/>
          <p:nvPr/>
        </p:nvSpPr>
        <p:spPr>
          <a:xfrm>
            <a:off x="9679337" y="1179084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wn Arrow 1124">
            <a:extLst>
              <a:ext uri="{FF2B5EF4-FFF2-40B4-BE49-F238E27FC236}">
                <a16:creationId xmlns:a16="http://schemas.microsoft.com/office/drawing/2014/main" id="{57F66757-BDEB-E24D-8197-DAB17F0CCCB1}"/>
              </a:ext>
            </a:extLst>
          </p:cNvPr>
          <p:cNvSpPr/>
          <p:nvPr/>
        </p:nvSpPr>
        <p:spPr>
          <a:xfrm>
            <a:off x="8378157" y="305187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Down Arrow 1124">
            <a:extLst>
              <a:ext uri="{FF2B5EF4-FFF2-40B4-BE49-F238E27FC236}">
                <a16:creationId xmlns:a16="http://schemas.microsoft.com/office/drawing/2014/main" id="{15345A8E-C6BC-6095-D388-EE25E1FAA89C}"/>
              </a:ext>
            </a:extLst>
          </p:cNvPr>
          <p:cNvSpPr/>
          <p:nvPr/>
        </p:nvSpPr>
        <p:spPr>
          <a:xfrm rot="5400000">
            <a:off x="5686927" y="554375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EB0DD4-FCF9-3E93-BF79-ED63E128D699}"/>
              </a:ext>
            </a:extLst>
          </p:cNvPr>
          <p:cNvSpPr txBox="1"/>
          <p:nvPr/>
        </p:nvSpPr>
        <p:spPr>
          <a:xfrm>
            <a:off x="1463563" y="5357956"/>
            <a:ext cx="2145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>
                <a:latin typeface="Century Gothic" panose="020B0502020202020204" pitchFamily="34" charset="0"/>
              </a:rPr>
              <a:t>WL 1</a:t>
            </a:r>
          </a:p>
          <a:p>
            <a:pPr algn="r"/>
            <a:r>
              <a:rPr lang="en-US" sz="1200" dirty="0">
                <a:latin typeface="Century Gothic" panose="020B0502020202020204" pitchFamily="34" charset="0"/>
              </a:rPr>
              <a:t>(m, %)</a:t>
            </a:r>
          </a:p>
          <a:p>
            <a:pPr algn="r"/>
            <a:r>
              <a:rPr lang="en-US" sz="1200" dirty="0">
                <a:latin typeface="Century Gothic" panose="020B0502020202020204" pitchFamily="34" charset="0"/>
              </a:rPr>
              <a:t>Actual Capacity: m3, %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6696A41-2D81-C503-3211-C0196DD4F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468" y="5484720"/>
            <a:ext cx="426484" cy="4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AE499-D9B4-9FE9-0A93-F2B50FE454C1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- 05 MENARA AIR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A8201-A350-859D-C9BB-CFE0813D81CB}"/>
              </a:ext>
            </a:extLst>
          </p:cNvPr>
          <p:cNvGrpSpPr/>
          <p:nvPr/>
        </p:nvGrpSpPr>
        <p:grpSpPr>
          <a:xfrm>
            <a:off x="218363" y="268237"/>
            <a:ext cx="1061075" cy="1088860"/>
            <a:chOff x="637495" y="813708"/>
            <a:chExt cx="1378404" cy="1602663"/>
          </a:xfrm>
        </p:grpSpPr>
        <p:pic>
          <p:nvPicPr>
            <p:cNvPr id="4" name="Picture 2" descr="Deep Well Vector Images (over 590)">
              <a:extLst>
                <a:ext uri="{FF2B5EF4-FFF2-40B4-BE49-F238E27FC236}">
                  <a16:creationId xmlns:a16="http://schemas.microsoft.com/office/drawing/2014/main" id="{A28D6843-2AA5-87EF-BE8E-3D0087763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2" y="81370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3BED20-45D4-5DBF-C673-49D5EE944CAA}"/>
                </a:ext>
              </a:extLst>
            </p:cNvPr>
            <p:cNvSpPr txBox="1"/>
            <p:nvPr/>
          </p:nvSpPr>
          <p:spPr>
            <a:xfrm>
              <a:off x="637495" y="1736859"/>
              <a:ext cx="1378404" cy="679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PAU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4876B6-76C5-D9DB-1B49-0F28957B6FD2}"/>
              </a:ext>
            </a:extLst>
          </p:cNvPr>
          <p:cNvGrpSpPr/>
          <p:nvPr/>
        </p:nvGrpSpPr>
        <p:grpSpPr>
          <a:xfrm>
            <a:off x="218911" y="1471515"/>
            <a:ext cx="1061075" cy="1088860"/>
            <a:chOff x="637495" y="813708"/>
            <a:chExt cx="1378404" cy="1602663"/>
          </a:xfrm>
        </p:grpSpPr>
        <p:pic>
          <p:nvPicPr>
            <p:cNvPr id="16" name="Picture 2" descr="Deep Well Vector Images (over 590)">
              <a:extLst>
                <a:ext uri="{FF2B5EF4-FFF2-40B4-BE49-F238E27FC236}">
                  <a16:creationId xmlns:a16="http://schemas.microsoft.com/office/drawing/2014/main" id="{BF8A1CE9-F02E-C4C7-E40A-9E519A949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2" y="81370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33760F-2C47-D6E2-B223-203495F36977}"/>
                </a:ext>
              </a:extLst>
            </p:cNvPr>
            <p:cNvSpPr txBox="1"/>
            <p:nvPr/>
          </p:nvSpPr>
          <p:spPr>
            <a:xfrm>
              <a:off x="637495" y="1736859"/>
              <a:ext cx="1378404" cy="679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SBM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0E634-522C-675C-D2B0-6BF2CC6EB4D4}"/>
              </a:ext>
            </a:extLst>
          </p:cNvPr>
          <p:cNvGrpSpPr/>
          <p:nvPr/>
        </p:nvGrpSpPr>
        <p:grpSpPr>
          <a:xfrm>
            <a:off x="218362" y="2706098"/>
            <a:ext cx="1061075" cy="940853"/>
            <a:chOff x="637495" y="813708"/>
            <a:chExt cx="1378404" cy="1384816"/>
          </a:xfrm>
        </p:grpSpPr>
        <p:pic>
          <p:nvPicPr>
            <p:cNvPr id="19" name="Picture 2" descr="Deep Well Vector Images (over 590)">
              <a:extLst>
                <a:ext uri="{FF2B5EF4-FFF2-40B4-BE49-F238E27FC236}">
                  <a16:creationId xmlns:a16="http://schemas.microsoft.com/office/drawing/2014/main" id="{84BC101C-FDDA-9F98-1C8B-A0719FDB0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2" y="81370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AAC15B-800F-D737-D103-53F2F5008380}"/>
                </a:ext>
              </a:extLst>
            </p:cNvPr>
            <p:cNvSpPr txBox="1"/>
            <p:nvPr/>
          </p:nvSpPr>
          <p:spPr>
            <a:xfrm>
              <a:off x="637495" y="1736859"/>
              <a:ext cx="1378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Deep Well </a:t>
              </a:r>
              <a:r>
                <a:rPr lang="en-US" sz="1200" b="1" dirty="0" err="1">
                  <a:latin typeface="Century Gothic" panose="020B0502020202020204" pitchFamily="34" charset="0"/>
                </a:rPr>
                <a:t>Sabuga</a:t>
              </a:r>
              <a:endParaRPr lang="en-US" sz="12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A45049-7E73-E5EA-F340-5DD6AC4C4F1C}"/>
              </a:ext>
            </a:extLst>
          </p:cNvPr>
          <p:cNvGrpSpPr/>
          <p:nvPr/>
        </p:nvGrpSpPr>
        <p:grpSpPr>
          <a:xfrm>
            <a:off x="218361" y="4019700"/>
            <a:ext cx="1061075" cy="904194"/>
            <a:chOff x="637495" y="813708"/>
            <a:chExt cx="1378404" cy="1330858"/>
          </a:xfrm>
        </p:grpSpPr>
        <p:pic>
          <p:nvPicPr>
            <p:cNvPr id="22" name="Picture 2" descr="Deep Well Vector Images (over 590)">
              <a:extLst>
                <a:ext uri="{FF2B5EF4-FFF2-40B4-BE49-F238E27FC236}">
                  <a16:creationId xmlns:a16="http://schemas.microsoft.com/office/drawing/2014/main" id="{821B4854-3A17-C0C4-F8B3-D8BC9D8B3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22" y="813708"/>
              <a:ext cx="1200150" cy="120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9212840-1059-B54E-50AC-49D7395F9064}"/>
                </a:ext>
              </a:extLst>
            </p:cNvPr>
            <p:cNvSpPr txBox="1"/>
            <p:nvPr/>
          </p:nvSpPr>
          <p:spPr>
            <a:xfrm>
              <a:off x="637495" y="1736859"/>
              <a:ext cx="1378404" cy="407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PDAM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CCE943B-0B5C-389D-4AF4-7F84631CC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563" y="4212629"/>
            <a:ext cx="426484" cy="42648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B8E235-8F07-217B-923B-E5EBB7F1C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71" y="616030"/>
            <a:ext cx="426484" cy="4264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41B53F-5CB8-1E6D-9993-92E06A06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71" y="1900945"/>
            <a:ext cx="426484" cy="42648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59C7FCE-EA76-74BE-E1B6-0442F2EC0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171" y="3149176"/>
            <a:ext cx="426484" cy="42648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C32C297-A4C2-9AD8-2A1A-B610C577FF88}"/>
              </a:ext>
            </a:extLst>
          </p:cNvPr>
          <p:cNvGrpSpPr/>
          <p:nvPr/>
        </p:nvGrpSpPr>
        <p:grpSpPr>
          <a:xfrm>
            <a:off x="4025287" y="5693255"/>
            <a:ext cx="992898" cy="1042112"/>
            <a:chOff x="8540774" y="3308387"/>
            <a:chExt cx="992898" cy="104211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BCB138B-C979-5406-3809-43AFEBF395D7}"/>
                </a:ext>
              </a:extLst>
            </p:cNvPr>
            <p:cNvGrpSpPr/>
            <p:nvPr/>
          </p:nvGrpSpPr>
          <p:grpSpPr>
            <a:xfrm>
              <a:off x="8553161" y="3308387"/>
              <a:ext cx="980511" cy="704100"/>
              <a:chOff x="7992914" y="3054136"/>
              <a:chExt cx="980511" cy="7041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3D6100B-955A-86C0-B97D-76D0E5C20AE1}"/>
                  </a:ext>
                </a:extLst>
              </p:cNvPr>
              <p:cNvSpPr/>
              <p:nvPr/>
            </p:nvSpPr>
            <p:spPr>
              <a:xfrm>
                <a:off x="7992914" y="3054136"/>
                <a:ext cx="980511" cy="70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 1052">
                <a:extLst>
                  <a:ext uri="{FF2B5EF4-FFF2-40B4-BE49-F238E27FC236}">
                    <a16:creationId xmlns:a16="http://schemas.microsoft.com/office/drawing/2014/main" id="{BC43C9A4-F0FA-03FE-06D1-0A4DAF59D162}"/>
                  </a:ext>
                </a:extLst>
              </p:cNvPr>
              <p:cNvSpPr/>
              <p:nvPr/>
            </p:nvSpPr>
            <p:spPr>
              <a:xfrm>
                <a:off x="7996666" y="3253649"/>
                <a:ext cx="976759" cy="175351"/>
              </a:xfrm>
              <a:custGeom>
                <a:avLst/>
                <a:gdLst>
                  <a:gd name="connsiteX0" fmla="*/ 0 w 1730829"/>
                  <a:gd name="connsiteY0" fmla="*/ 65314 h 108857"/>
                  <a:gd name="connsiteX1" fmla="*/ 119743 w 1730829"/>
                  <a:gd name="connsiteY1" fmla="*/ 32657 h 108857"/>
                  <a:gd name="connsiteX2" fmla="*/ 130629 w 1730829"/>
                  <a:gd name="connsiteY2" fmla="*/ 65314 h 108857"/>
                  <a:gd name="connsiteX3" fmla="*/ 152400 w 1730829"/>
                  <a:gd name="connsiteY3" fmla="*/ 87086 h 108857"/>
                  <a:gd name="connsiteX4" fmla="*/ 217715 w 1730829"/>
                  <a:gd name="connsiteY4" fmla="*/ 76200 h 108857"/>
                  <a:gd name="connsiteX5" fmla="*/ 293915 w 1730829"/>
                  <a:gd name="connsiteY5" fmla="*/ 43543 h 108857"/>
                  <a:gd name="connsiteX6" fmla="*/ 326572 w 1730829"/>
                  <a:gd name="connsiteY6" fmla="*/ 32657 h 108857"/>
                  <a:gd name="connsiteX7" fmla="*/ 381000 w 1730829"/>
                  <a:gd name="connsiteY7" fmla="*/ 43543 h 108857"/>
                  <a:gd name="connsiteX8" fmla="*/ 413657 w 1730829"/>
                  <a:gd name="connsiteY8" fmla="*/ 97971 h 108857"/>
                  <a:gd name="connsiteX9" fmla="*/ 446315 w 1730829"/>
                  <a:gd name="connsiteY9" fmla="*/ 108857 h 108857"/>
                  <a:gd name="connsiteX10" fmla="*/ 511629 w 1730829"/>
                  <a:gd name="connsiteY10" fmla="*/ 76200 h 108857"/>
                  <a:gd name="connsiteX11" fmla="*/ 533400 w 1730829"/>
                  <a:gd name="connsiteY11" fmla="*/ 54428 h 108857"/>
                  <a:gd name="connsiteX12" fmla="*/ 566057 w 1730829"/>
                  <a:gd name="connsiteY12" fmla="*/ 43543 h 108857"/>
                  <a:gd name="connsiteX13" fmla="*/ 609600 w 1730829"/>
                  <a:gd name="connsiteY13" fmla="*/ 54428 h 108857"/>
                  <a:gd name="connsiteX14" fmla="*/ 631372 w 1730829"/>
                  <a:gd name="connsiteY14" fmla="*/ 76200 h 108857"/>
                  <a:gd name="connsiteX15" fmla="*/ 685800 w 1730829"/>
                  <a:gd name="connsiteY15" fmla="*/ 65314 h 108857"/>
                  <a:gd name="connsiteX16" fmla="*/ 762000 w 1730829"/>
                  <a:gd name="connsiteY16" fmla="*/ 0 h 108857"/>
                  <a:gd name="connsiteX17" fmla="*/ 838200 w 1730829"/>
                  <a:gd name="connsiteY17" fmla="*/ 21771 h 108857"/>
                  <a:gd name="connsiteX18" fmla="*/ 881743 w 1730829"/>
                  <a:gd name="connsiteY18" fmla="*/ 76200 h 108857"/>
                  <a:gd name="connsiteX19" fmla="*/ 914400 w 1730829"/>
                  <a:gd name="connsiteY19" fmla="*/ 87086 h 108857"/>
                  <a:gd name="connsiteX20" fmla="*/ 1001486 w 1730829"/>
                  <a:gd name="connsiteY20" fmla="*/ 76200 h 108857"/>
                  <a:gd name="connsiteX21" fmla="*/ 1066800 w 1730829"/>
                  <a:gd name="connsiteY21" fmla="*/ 54428 h 108857"/>
                  <a:gd name="connsiteX22" fmla="*/ 1143000 w 1730829"/>
                  <a:gd name="connsiteY22" fmla="*/ 65314 h 108857"/>
                  <a:gd name="connsiteX23" fmla="*/ 1208315 w 1730829"/>
                  <a:gd name="connsiteY23" fmla="*/ 87086 h 108857"/>
                  <a:gd name="connsiteX24" fmla="*/ 1295400 w 1730829"/>
                  <a:gd name="connsiteY24" fmla="*/ 54428 h 108857"/>
                  <a:gd name="connsiteX25" fmla="*/ 1360715 w 1730829"/>
                  <a:gd name="connsiteY25" fmla="*/ 32657 h 108857"/>
                  <a:gd name="connsiteX26" fmla="*/ 1393372 w 1730829"/>
                  <a:gd name="connsiteY26" fmla="*/ 21771 h 108857"/>
                  <a:gd name="connsiteX27" fmla="*/ 1426029 w 1730829"/>
                  <a:gd name="connsiteY27" fmla="*/ 32657 h 108857"/>
                  <a:gd name="connsiteX28" fmla="*/ 1447800 w 1730829"/>
                  <a:gd name="connsiteY28" fmla="*/ 65314 h 108857"/>
                  <a:gd name="connsiteX29" fmla="*/ 1534886 w 1730829"/>
                  <a:gd name="connsiteY29" fmla="*/ 54428 h 108857"/>
                  <a:gd name="connsiteX30" fmla="*/ 1589315 w 1730829"/>
                  <a:gd name="connsiteY30" fmla="*/ 21771 h 108857"/>
                  <a:gd name="connsiteX31" fmla="*/ 1621972 w 1730829"/>
                  <a:gd name="connsiteY31" fmla="*/ 10886 h 108857"/>
                  <a:gd name="connsiteX32" fmla="*/ 1687286 w 1730829"/>
                  <a:gd name="connsiteY32" fmla="*/ 21771 h 108857"/>
                  <a:gd name="connsiteX33" fmla="*/ 1730829 w 1730829"/>
                  <a:gd name="connsiteY33" fmla="*/ 32657 h 10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30829" h="108857">
                    <a:moveTo>
                      <a:pt x="0" y="65314"/>
                    </a:moveTo>
                    <a:cubicBezTo>
                      <a:pt x="32789" y="46577"/>
                      <a:pt x="76663" y="-1807"/>
                      <a:pt x="119743" y="32657"/>
                    </a:cubicBezTo>
                    <a:cubicBezTo>
                      <a:pt x="128703" y="39825"/>
                      <a:pt x="124725" y="55475"/>
                      <a:pt x="130629" y="65314"/>
                    </a:cubicBezTo>
                    <a:cubicBezTo>
                      <a:pt x="135909" y="74115"/>
                      <a:pt x="145143" y="79829"/>
                      <a:pt x="152400" y="87086"/>
                    </a:cubicBezTo>
                    <a:cubicBezTo>
                      <a:pt x="174172" y="83457"/>
                      <a:pt x="196169" y="80988"/>
                      <a:pt x="217715" y="76200"/>
                    </a:cubicBezTo>
                    <a:cubicBezTo>
                      <a:pt x="253059" y="68346"/>
                      <a:pt x="258080" y="58901"/>
                      <a:pt x="293915" y="43543"/>
                    </a:cubicBezTo>
                    <a:cubicBezTo>
                      <a:pt x="304462" y="39023"/>
                      <a:pt x="315686" y="36286"/>
                      <a:pt x="326572" y="32657"/>
                    </a:cubicBezTo>
                    <a:cubicBezTo>
                      <a:pt x="344715" y="36286"/>
                      <a:pt x="363994" y="36255"/>
                      <a:pt x="381000" y="43543"/>
                    </a:cubicBezTo>
                    <a:cubicBezTo>
                      <a:pt x="425242" y="62504"/>
                      <a:pt x="383476" y="67790"/>
                      <a:pt x="413657" y="97971"/>
                    </a:cubicBezTo>
                    <a:cubicBezTo>
                      <a:pt x="421771" y="106085"/>
                      <a:pt x="435429" y="105228"/>
                      <a:pt x="446315" y="108857"/>
                    </a:cubicBezTo>
                    <a:cubicBezTo>
                      <a:pt x="480806" y="97360"/>
                      <a:pt x="481485" y="100316"/>
                      <a:pt x="511629" y="76200"/>
                    </a:cubicBezTo>
                    <a:cubicBezTo>
                      <a:pt x="519643" y="69789"/>
                      <a:pt x="524599" y="59708"/>
                      <a:pt x="533400" y="54428"/>
                    </a:cubicBezTo>
                    <a:cubicBezTo>
                      <a:pt x="543239" y="48524"/>
                      <a:pt x="555171" y="47171"/>
                      <a:pt x="566057" y="43543"/>
                    </a:cubicBezTo>
                    <a:cubicBezTo>
                      <a:pt x="580571" y="47171"/>
                      <a:pt x="596218" y="47737"/>
                      <a:pt x="609600" y="54428"/>
                    </a:cubicBezTo>
                    <a:cubicBezTo>
                      <a:pt x="618780" y="59018"/>
                      <a:pt x="621212" y="74748"/>
                      <a:pt x="631372" y="76200"/>
                    </a:cubicBezTo>
                    <a:cubicBezTo>
                      <a:pt x="649688" y="78817"/>
                      <a:pt x="667657" y="68943"/>
                      <a:pt x="685800" y="65314"/>
                    </a:cubicBezTo>
                    <a:cubicBezTo>
                      <a:pt x="738594" y="12520"/>
                      <a:pt x="712264" y="33157"/>
                      <a:pt x="762000" y="0"/>
                    </a:cubicBezTo>
                    <a:cubicBezTo>
                      <a:pt x="770129" y="2032"/>
                      <a:pt x="827048" y="15080"/>
                      <a:pt x="838200" y="21771"/>
                    </a:cubicBezTo>
                    <a:cubicBezTo>
                      <a:pt x="882585" y="48401"/>
                      <a:pt x="837247" y="40603"/>
                      <a:pt x="881743" y="76200"/>
                    </a:cubicBezTo>
                    <a:cubicBezTo>
                      <a:pt x="890703" y="83368"/>
                      <a:pt x="903514" y="83457"/>
                      <a:pt x="914400" y="87086"/>
                    </a:cubicBezTo>
                    <a:cubicBezTo>
                      <a:pt x="943429" y="83457"/>
                      <a:pt x="972881" y="82330"/>
                      <a:pt x="1001486" y="76200"/>
                    </a:cubicBezTo>
                    <a:cubicBezTo>
                      <a:pt x="1023926" y="71391"/>
                      <a:pt x="1066800" y="54428"/>
                      <a:pt x="1066800" y="54428"/>
                    </a:cubicBezTo>
                    <a:cubicBezTo>
                      <a:pt x="1092200" y="58057"/>
                      <a:pt x="1117999" y="59544"/>
                      <a:pt x="1143000" y="65314"/>
                    </a:cubicBezTo>
                    <a:cubicBezTo>
                      <a:pt x="1165362" y="70474"/>
                      <a:pt x="1208315" y="87086"/>
                      <a:pt x="1208315" y="87086"/>
                    </a:cubicBezTo>
                    <a:cubicBezTo>
                      <a:pt x="1337357" y="61277"/>
                      <a:pt x="1203660" y="95201"/>
                      <a:pt x="1295400" y="54428"/>
                    </a:cubicBezTo>
                    <a:cubicBezTo>
                      <a:pt x="1316371" y="45107"/>
                      <a:pt x="1338943" y="39914"/>
                      <a:pt x="1360715" y="32657"/>
                    </a:cubicBezTo>
                    <a:lnTo>
                      <a:pt x="1393372" y="21771"/>
                    </a:lnTo>
                    <a:cubicBezTo>
                      <a:pt x="1404258" y="25400"/>
                      <a:pt x="1417069" y="25489"/>
                      <a:pt x="1426029" y="32657"/>
                    </a:cubicBezTo>
                    <a:cubicBezTo>
                      <a:pt x="1436245" y="40830"/>
                      <a:pt x="1434971" y="62748"/>
                      <a:pt x="1447800" y="65314"/>
                    </a:cubicBezTo>
                    <a:cubicBezTo>
                      <a:pt x="1476487" y="71051"/>
                      <a:pt x="1505857" y="58057"/>
                      <a:pt x="1534886" y="54428"/>
                    </a:cubicBezTo>
                    <a:cubicBezTo>
                      <a:pt x="1627396" y="23593"/>
                      <a:pt x="1514602" y="66598"/>
                      <a:pt x="1589315" y="21771"/>
                    </a:cubicBezTo>
                    <a:cubicBezTo>
                      <a:pt x="1599154" y="15868"/>
                      <a:pt x="1611086" y="14514"/>
                      <a:pt x="1621972" y="10886"/>
                    </a:cubicBezTo>
                    <a:cubicBezTo>
                      <a:pt x="1643743" y="14514"/>
                      <a:pt x="1665740" y="16983"/>
                      <a:pt x="1687286" y="21771"/>
                    </a:cubicBezTo>
                    <a:cubicBezTo>
                      <a:pt x="1741438" y="33805"/>
                      <a:pt x="1702760" y="32657"/>
                      <a:pt x="1730829" y="32657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0C9B02-A355-AF55-3DEF-121E74F62CE1}"/>
                </a:ext>
              </a:extLst>
            </p:cNvPr>
            <p:cNvSpPr txBox="1"/>
            <p:nvPr/>
          </p:nvSpPr>
          <p:spPr>
            <a:xfrm>
              <a:off x="8540774" y="4073500"/>
              <a:ext cx="980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GWT IPAM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6E564A-5C3F-7650-1D31-7805D4E30CF4}"/>
              </a:ext>
            </a:extLst>
          </p:cNvPr>
          <p:cNvSpPr txBox="1"/>
          <p:nvPr/>
        </p:nvSpPr>
        <p:spPr>
          <a:xfrm>
            <a:off x="5550726" y="5796709"/>
            <a:ext cx="177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1 &amp; 2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8D2A06-E3ED-56BC-BAC7-26802B4645E1}"/>
              </a:ext>
            </a:extLst>
          </p:cNvPr>
          <p:cNvGrpSpPr/>
          <p:nvPr/>
        </p:nvGrpSpPr>
        <p:grpSpPr>
          <a:xfrm>
            <a:off x="5492500" y="4848392"/>
            <a:ext cx="1750819" cy="949724"/>
            <a:chOff x="2739448" y="4942681"/>
            <a:chExt cx="1750819" cy="94972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9F1CFB-20FA-6B06-21DE-9BF207CE3F15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59">
              <a:extLst>
                <a:ext uri="{FF2B5EF4-FFF2-40B4-BE49-F238E27FC236}">
                  <a16:creationId xmlns:a16="http://schemas.microsoft.com/office/drawing/2014/main" id="{54B3ED42-B412-6139-0371-398559B1D145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C3CDFE8-167C-A0F7-3F75-78EFC6ECEC6E}"/>
              </a:ext>
            </a:extLst>
          </p:cNvPr>
          <p:cNvSpPr txBox="1"/>
          <p:nvPr/>
        </p:nvSpPr>
        <p:spPr>
          <a:xfrm>
            <a:off x="5971101" y="2626307"/>
            <a:ext cx="177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3&amp;4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76190C-F9A4-61FA-51DE-61430D7DE1EE}"/>
              </a:ext>
            </a:extLst>
          </p:cNvPr>
          <p:cNvGrpSpPr/>
          <p:nvPr/>
        </p:nvGrpSpPr>
        <p:grpSpPr>
          <a:xfrm>
            <a:off x="5950038" y="1641693"/>
            <a:ext cx="1750819" cy="949724"/>
            <a:chOff x="2739448" y="4942681"/>
            <a:chExt cx="1750819" cy="9497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5A36FD3-305C-AC85-B5C6-6E841D4BBC9E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9">
              <a:extLst>
                <a:ext uri="{FF2B5EF4-FFF2-40B4-BE49-F238E27FC236}">
                  <a16:creationId xmlns:a16="http://schemas.microsoft.com/office/drawing/2014/main" id="{77C1E47F-AAC5-5194-24DF-C1C547A0AC5C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F5340B1B-E956-D99B-B409-08A3EC2CF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375" y="4148726"/>
            <a:ext cx="433875" cy="43387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4C033A1-1C4D-6CFA-5C9F-0BCCEA75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734" y="4148451"/>
            <a:ext cx="433875" cy="43387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532BC22-5B6F-469E-7961-3AF07257C7A2}"/>
              </a:ext>
            </a:extLst>
          </p:cNvPr>
          <p:cNvSpPr txBox="1"/>
          <p:nvPr/>
        </p:nvSpPr>
        <p:spPr>
          <a:xfrm>
            <a:off x="8219798" y="4703533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 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17917F-CD83-AD7B-B99E-B930A4ECE433}"/>
              </a:ext>
            </a:extLst>
          </p:cNvPr>
          <p:cNvSpPr txBox="1"/>
          <p:nvPr/>
        </p:nvSpPr>
        <p:spPr>
          <a:xfrm>
            <a:off x="8153347" y="4909212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(kW)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AD3B92-9BDC-C733-9649-3601BC5F5C93}"/>
              </a:ext>
            </a:extLst>
          </p:cNvPr>
          <p:cNvSpPr txBox="1"/>
          <p:nvPr/>
        </p:nvSpPr>
        <p:spPr>
          <a:xfrm>
            <a:off x="10653046" y="4696879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APP 8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45BDFBE-EAAD-C1CA-2166-9E94157AB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500" y="1894186"/>
            <a:ext cx="433875" cy="43387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C32CCAB-3E60-5E64-B327-14E8D8DD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24" y="1900945"/>
            <a:ext cx="426484" cy="42648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57D9DFD-D4A3-3C67-CB05-33BF0A12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24" y="3149176"/>
            <a:ext cx="426484" cy="426484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5E01248-3B41-B4AA-041F-A64C0CCF102A}"/>
              </a:ext>
            </a:extLst>
          </p:cNvPr>
          <p:cNvCxnSpPr/>
          <p:nvPr/>
        </p:nvCxnSpPr>
        <p:spPr>
          <a:xfrm>
            <a:off x="1105469" y="829272"/>
            <a:ext cx="87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7337007-29E1-48BA-2661-E7CEA4D63A87}"/>
              </a:ext>
            </a:extLst>
          </p:cNvPr>
          <p:cNvCxnSpPr/>
          <p:nvPr/>
        </p:nvCxnSpPr>
        <p:spPr>
          <a:xfrm>
            <a:off x="1050878" y="2140713"/>
            <a:ext cx="933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28F93E-047F-EA54-1B33-F3DEB728C16F}"/>
              </a:ext>
            </a:extLst>
          </p:cNvPr>
          <p:cNvCxnSpPr/>
          <p:nvPr/>
        </p:nvCxnSpPr>
        <p:spPr>
          <a:xfrm>
            <a:off x="1050878" y="3333293"/>
            <a:ext cx="9332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800B15-32FD-3C63-58BD-9669DD0C86DA}"/>
              </a:ext>
            </a:extLst>
          </p:cNvPr>
          <p:cNvGrpSpPr/>
          <p:nvPr/>
        </p:nvGrpSpPr>
        <p:grpSpPr>
          <a:xfrm>
            <a:off x="2932617" y="1765849"/>
            <a:ext cx="992898" cy="1042112"/>
            <a:chOff x="8540774" y="3308387"/>
            <a:chExt cx="992898" cy="10421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EBFB453-757E-0603-BB87-A8F404E57481}"/>
                </a:ext>
              </a:extLst>
            </p:cNvPr>
            <p:cNvGrpSpPr/>
            <p:nvPr/>
          </p:nvGrpSpPr>
          <p:grpSpPr>
            <a:xfrm>
              <a:off x="8553161" y="3308387"/>
              <a:ext cx="980511" cy="704100"/>
              <a:chOff x="7992914" y="3054136"/>
              <a:chExt cx="980511" cy="7041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1A0214-276E-CD18-BB47-52D7F3E0EEC3}"/>
                  </a:ext>
                </a:extLst>
              </p:cNvPr>
              <p:cNvSpPr/>
              <p:nvPr/>
            </p:nvSpPr>
            <p:spPr>
              <a:xfrm>
                <a:off x="7992914" y="3054136"/>
                <a:ext cx="980511" cy="704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 1052">
                <a:extLst>
                  <a:ext uri="{FF2B5EF4-FFF2-40B4-BE49-F238E27FC236}">
                    <a16:creationId xmlns:a16="http://schemas.microsoft.com/office/drawing/2014/main" id="{02882778-710B-BA5E-5AB8-17FAD066F3F0}"/>
                  </a:ext>
                </a:extLst>
              </p:cNvPr>
              <p:cNvSpPr/>
              <p:nvPr/>
            </p:nvSpPr>
            <p:spPr>
              <a:xfrm>
                <a:off x="7996666" y="3253649"/>
                <a:ext cx="976759" cy="175351"/>
              </a:xfrm>
              <a:custGeom>
                <a:avLst/>
                <a:gdLst>
                  <a:gd name="connsiteX0" fmla="*/ 0 w 1730829"/>
                  <a:gd name="connsiteY0" fmla="*/ 65314 h 108857"/>
                  <a:gd name="connsiteX1" fmla="*/ 119743 w 1730829"/>
                  <a:gd name="connsiteY1" fmla="*/ 32657 h 108857"/>
                  <a:gd name="connsiteX2" fmla="*/ 130629 w 1730829"/>
                  <a:gd name="connsiteY2" fmla="*/ 65314 h 108857"/>
                  <a:gd name="connsiteX3" fmla="*/ 152400 w 1730829"/>
                  <a:gd name="connsiteY3" fmla="*/ 87086 h 108857"/>
                  <a:gd name="connsiteX4" fmla="*/ 217715 w 1730829"/>
                  <a:gd name="connsiteY4" fmla="*/ 76200 h 108857"/>
                  <a:gd name="connsiteX5" fmla="*/ 293915 w 1730829"/>
                  <a:gd name="connsiteY5" fmla="*/ 43543 h 108857"/>
                  <a:gd name="connsiteX6" fmla="*/ 326572 w 1730829"/>
                  <a:gd name="connsiteY6" fmla="*/ 32657 h 108857"/>
                  <a:gd name="connsiteX7" fmla="*/ 381000 w 1730829"/>
                  <a:gd name="connsiteY7" fmla="*/ 43543 h 108857"/>
                  <a:gd name="connsiteX8" fmla="*/ 413657 w 1730829"/>
                  <a:gd name="connsiteY8" fmla="*/ 97971 h 108857"/>
                  <a:gd name="connsiteX9" fmla="*/ 446315 w 1730829"/>
                  <a:gd name="connsiteY9" fmla="*/ 108857 h 108857"/>
                  <a:gd name="connsiteX10" fmla="*/ 511629 w 1730829"/>
                  <a:gd name="connsiteY10" fmla="*/ 76200 h 108857"/>
                  <a:gd name="connsiteX11" fmla="*/ 533400 w 1730829"/>
                  <a:gd name="connsiteY11" fmla="*/ 54428 h 108857"/>
                  <a:gd name="connsiteX12" fmla="*/ 566057 w 1730829"/>
                  <a:gd name="connsiteY12" fmla="*/ 43543 h 108857"/>
                  <a:gd name="connsiteX13" fmla="*/ 609600 w 1730829"/>
                  <a:gd name="connsiteY13" fmla="*/ 54428 h 108857"/>
                  <a:gd name="connsiteX14" fmla="*/ 631372 w 1730829"/>
                  <a:gd name="connsiteY14" fmla="*/ 76200 h 108857"/>
                  <a:gd name="connsiteX15" fmla="*/ 685800 w 1730829"/>
                  <a:gd name="connsiteY15" fmla="*/ 65314 h 108857"/>
                  <a:gd name="connsiteX16" fmla="*/ 762000 w 1730829"/>
                  <a:gd name="connsiteY16" fmla="*/ 0 h 108857"/>
                  <a:gd name="connsiteX17" fmla="*/ 838200 w 1730829"/>
                  <a:gd name="connsiteY17" fmla="*/ 21771 h 108857"/>
                  <a:gd name="connsiteX18" fmla="*/ 881743 w 1730829"/>
                  <a:gd name="connsiteY18" fmla="*/ 76200 h 108857"/>
                  <a:gd name="connsiteX19" fmla="*/ 914400 w 1730829"/>
                  <a:gd name="connsiteY19" fmla="*/ 87086 h 108857"/>
                  <a:gd name="connsiteX20" fmla="*/ 1001486 w 1730829"/>
                  <a:gd name="connsiteY20" fmla="*/ 76200 h 108857"/>
                  <a:gd name="connsiteX21" fmla="*/ 1066800 w 1730829"/>
                  <a:gd name="connsiteY21" fmla="*/ 54428 h 108857"/>
                  <a:gd name="connsiteX22" fmla="*/ 1143000 w 1730829"/>
                  <a:gd name="connsiteY22" fmla="*/ 65314 h 108857"/>
                  <a:gd name="connsiteX23" fmla="*/ 1208315 w 1730829"/>
                  <a:gd name="connsiteY23" fmla="*/ 87086 h 108857"/>
                  <a:gd name="connsiteX24" fmla="*/ 1295400 w 1730829"/>
                  <a:gd name="connsiteY24" fmla="*/ 54428 h 108857"/>
                  <a:gd name="connsiteX25" fmla="*/ 1360715 w 1730829"/>
                  <a:gd name="connsiteY25" fmla="*/ 32657 h 108857"/>
                  <a:gd name="connsiteX26" fmla="*/ 1393372 w 1730829"/>
                  <a:gd name="connsiteY26" fmla="*/ 21771 h 108857"/>
                  <a:gd name="connsiteX27" fmla="*/ 1426029 w 1730829"/>
                  <a:gd name="connsiteY27" fmla="*/ 32657 h 108857"/>
                  <a:gd name="connsiteX28" fmla="*/ 1447800 w 1730829"/>
                  <a:gd name="connsiteY28" fmla="*/ 65314 h 108857"/>
                  <a:gd name="connsiteX29" fmla="*/ 1534886 w 1730829"/>
                  <a:gd name="connsiteY29" fmla="*/ 54428 h 108857"/>
                  <a:gd name="connsiteX30" fmla="*/ 1589315 w 1730829"/>
                  <a:gd name="connsiteY30" fmla="*/ 21771 h 108857"/>
                  <a:gd name="connsiteX31" fmla="*/ 1621972 w 1730829"/>
                  <a:gd name="connsiteY31" fmla="*/ 10886 h 108857"/>
                  <a:gd name="connsiteX32" fmla="*/ 1687286 w 1730829"/>
                  <a:gd name="connsiteY32" fmla="*/ 21771 h 108857"/>
                  <a:gd name="connsiteX33" fmla="*/ 1730829 w 1730829"/>
                  <a:gd name="connsiteY33" fmla="*/ 32657 h 10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30829" h="108857">
                    <a:moveTo>
                      <a:pt x="0" y="65314"/>
                    </a:moveTo>
                    <a:cubicBezTo>
                      <a:pt x="32789" y="46577"/>
                      <a:pt x="76663" y="-1807"/>
                      <a:pt x="119743" y="32657"/>
                    </a:cubicBezTo>
                    <a:cubicBezTo>
                      <a:pt x="128703" y="39825"/>
                      <a:pt x="124725" y="55475"/>
                      <a:pt x="130629" y="65314"/>
                    </a:cubicBezTo>
                    <a:cubicBezTo>
                      <a:pt x="135909" y="74115"/>
                      <a:pt x="145143" y="79829"/>
                      <a:pt x="152400" y="87086"/>
                    </a:cubicBezTo>
                    <a:cubicBezTo>
                      <a:pt x="174172" y="83457"/>
                      <a:pt x="196169" y="80988"/>
                      <a:pt x="217715" y="76200"/>
                    </a:cubicBezTo>
                    <a:cubicBezTo>
                      <a:pt x="253059" y="68346"/>
                      <a:pt x="258080" y="58901"/>
                      <a:pt x="293915" y="43543"/>
                    </a:cubicBezTo>
                    <a:cubicBezTo>
                      <a:pt x="304462" y="39023"/>
                      <a:pt x="315686" y="36286"/>
                      <a:pt x="326572" y="32657"/>
                    </a:cubicBezTo>
                    <a:cubicBezTo>
                      <a:pt x="344715" y="36286"/>
                      <a:pt x="363994" y="36255"/>
                      <a:pt x="381000" y="43543"/>
                    </a:cubicBezTo>
                    <a:cubicBezTo>
                      <a:pt x="425242" y="62504"/>
                      <a:pt x="383476" y="67790"/>
                      <a:pt x="413657" y="97971"/>
                    </a:cubicBezTo>
                    <a:cubicBezTo>
                      <a:pt x="421771" y="106085"/>
                      <a:pt x="435429" y="105228"/>
                      <a:pt x="446315" y="108857"/>
                    </a:cubicBezTo>
                    <a:cubicBezTo>
                      <a:pt x="480806" y="97360"/>
                      <a:pt x="481485" y="100316"/>
                      <a:pt x="511629" y="76200"/>
                    </a:cubicBezTo>
                    <a:cubicBezTo>
                      <a:pt x="519643" y="69789"/>
                      <a:pt x="524599" y="59708"/>
                      <a:pt x="533400" y="54428"/>
                    </a:cubicBezTo>
                    <a:cubicBezTo>
                      <a:pt x="543239" y="48524"/>
                      <a:pt x="555171" y="47171"/>
                      <a:pt x="566057" y="43543"/>
                    </a:cubicBezTo>
                    <a:cubicBezTo>
                      <a:pt x="580571" y="47171"/>
                      <a:pt x="596218" y="47737"/>
                      <a:pt x="609600" y="54428"/>
                    </a:cubicBezTo>
                    <a:cubicBezTo>
                      <a:pt x="618780" y="59018"/>
                      <a:pt x="621212" y="74748"/>
                      <a:pt x="631372" y="76200"/>
                    </a:cubicBezTo>
                    <a:cubicBezTo>
                      <a:pt x="649688" y="78817"/>
                      <a:pt x="667657" y="68943"/>
                      <a:pt x="685800" y="65314"/>
                    </a:cubicBezTo>
                    <a:cubicBezTo>
                      <a:pt x="738594" y="12520"/>
                      <a:pt x="712264" y="33157"/>
                      <a:pt x="762000" y="0"/>
                    </a:cubicBezTo>
                    <a:cubicBezTo>
                      <a:pt x="770129" y="2032"/>
                      <a:pt x="827048" y="15080"/>
                      <a:pt x="838200" y="21771"/>
                    </a:cubicBezTo>
                    <a:cubicBezTo>
                      <a:pt x="882585" y="48401"/>
                      <a:pt x="837247" y="40603"/>
                      <a:pt x="881743" y="76200"/>
                    </a:cubicBezTo>
                    <a:cubicBezTo>
                      <a:pt x="890703" y="83368"/>
                      <a:pt x="903514" y="83457"/>
                      <a:pt x="914400" y="87086"/>
                    </a:cubicBezTo>
                    <a:cubicBezTo>
                      <a:pt x="943429" y="83457"/>
                      <a:pt x="972881" y="82330"/>
                      <a:pt x="1001486" y="76200"/>
                    </a:cubicBezTo>
                    <a:cubicBezTo>
                      <a:pt x="1023926" y="71391"/>
                      <a:pt x="1066800" y="54428"/>
                      <a:pt x="1066800" y="54428"/>
                    </a:cubicBezTo>
                    <a:cubicBezTo>
                      <a:pt x="1092200" y="58057"/>
                      <a:pt x="1117999" y="59544"/>
                      <a:pt x="1143000" y="65314"/>
                    </a:cubicBezTo>
                    <a:cubicBezTo>
                      <a:pt x="1165362" y="70474"/>
                      <a:pt x="1208315" y="87086"/>
                      <a:pt x="1208315" y="87086"/>
                    </a:cubicBezTo>
                    <a:cubicBezTo>
                      <a:pt x="1337357" y="61277"/>
                      <a:pt x="1203660" y="95201"/>
                      <a:pt x="1295400" y="54428"/>
                    </a:cubicBezTo>
                    <a:cubicBezTo>
                      <a:pt x="1316371" y="45107"/>
                      <a:pt x="1338943" y="39914"/>
                      <a:pt x="1360715" y="32657"/>
                    </a:cubicBezTo>
                    <a:lnTo>
                      <a:pt x="1393372" y="21771"/>
                    </a:lnTo>
                    <a:cubicBezTo>
                      <a:pt x="1404258" y="25400"/>
                      <a:pt x="1417069" y="25489"/>
                      <a:pt x="1426029" y="32657"/>
                    </a:cubicBezTo>
                    <a:cubicBezTo>
                      <a:pt x="1436245" y="40830"/>
                      <a:pt x="1434971" y="62748"/>
                      <a:pt x="1447800" y="65314"/>
                    </a:cubicBezTo>
                    <a:cubicBezTo>
                      <a:pt x="1476487" y="71051"/>
                      <a:pt x="1505857" y="58057"/>
                      <a:pt x="1534886" y="54428"/>
                    </a:cubicBezTo>
                    <a:cubicBezTo>
                      <a:pt x="1627396" y="23593"/>
                      <a:pt x="1514602" y="66598"/>
                      <a:pt x="1589315" y="21771"/>
                    </a:cubicBezTo>
                    <a:cubicBezTo>
                      <a:pt x="1599154" y="15868"/>
                      <a:pt x="1611086" y="14514"/>
                      <a:pt x="1621972" y="10886"/>
                    </a:cubicBezTo>
                    <a:cubicBezTo>
                      <a:pt x="1643743" y="14514"/>
                      <a:pt x="1665740" y="16983"/>
                      <a:pt x="1687286" y="21771"/>
                    </a:cubicBezTo>
                    <a:cubicBezTo>
                      <a:pt x="1741438" y="33805"/>
                      <a:pt x="1702760" y="32657"/>
                      <a:pt x="1730829" y="32657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2D6AC8-70FC-31C6-352F-C766FBC22A10}"/>
                </a:ext>
              </a:extLst>
            </p:cNvPr>
            <p:cNvSpPr txBox="1"/>
            <p:nvPr/>
          </p:nvSpPr>
          <p:spPr>
            <a:xfrm>
              <a:off x="8540774" y="4073500"/>
              <a:ext cx="9805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entury Gothic" panose="020B0502020202020204" pitchFamily="34" charset="0"/>
                </a:rPr>
                <a:t>Aerator</a:t>
              </a: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04FBEC4-1B1B-52A3-8813-A1776EC6EB74}"/>
              </a:ext>
            </a:extLst>
          </p:cNvPr>
          <p:cNvCxnSpPr>
            <a:stCxn id="25" idx="3"/>
            <a:endCxn id="34" idx="1"/>
          </p:cNvCxnSpPr>
          <p:nvPr/>
        </p:nvCxnSpPr>
        <p:spPr>
          <a:xfrm>
            <a:off x="2197323" y="2114187"/>
            <a:ext cx="747681" cy="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8FBA070-50F1-251C-485C-CE087072BB4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97323" y="3362418"/>
            <a:ext cx="308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B5E262A-2C84-820C-21B1-4C0E0D988A9A}"/>
              </a:ext>
            </a:extLst>
          </p:cNvPr>
          <p:cNvCxnSpPr>
            <a:cxnSpLocks/>
          </p:cNvCxnSpPr>
          <p:nvPr/>
        </p:nvCxnSpPr>
        <p:spPr>
          <a:xfrm>
            <a:off x="4255321" y="829272"/>
            <a:ext cx="0" cy="252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1B70569-0DC8-1A81-FEA8-3CF3085E8203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925515" y="2114187"/>
            <a:ext cx="660656" cy="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A5E6E11-B20E-C913-100A-7A459C0BCCAD}"/>
              </a:ext>
            </a:extLst>
          </p:cNvPr>
          <p:cNvCxnSpPr>
            <a:endCxn id="38" idx="1"/>
          </p:cNvCxnSpPr>
          <p:nvPr/>
        </p:nvCxnSpPr>
        <p:spPr>
          <a:xfrm>
            <a:off x="4255320" y="3357278"/>
            <a:ext cx="330851" cy="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C1DB7D9-B414-FA40-7BCB-CC5A2808B5BD}"/>
              </a:ext>
            </a:extLst>
          </p:cNvPr>
          <p:cNvCxnSpPr>
            <a:endCxn id="36" idx="1"/>
          </p:cNvCxnSpPr>
          <p:nvPr/>
        </p:nvCxnSpPr>
        <p:spPr>
          <a:xfrm>
            <a:off x="4255320" y="829272"/>
            <a:ext cx="330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6D6376C-76E6-2A22-0138-1D6E84269491}"/>
              </a:ext>
            </a:extLst>
          </p:cNvPr>
          <p:cNvCxnSpPr>
            <a:stCxn id="36" idx="3"/>
          </p:cNvCxnSpPr>
          <p:nvPr/>
        </p:nvCxnSpPr>
        <p:spPr>
          <a:xfrm>
            <a:off x="5012655" y="829272"/>
            <a:ext cx="1688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EB5C87F-2EF8-8FF5-9BF9-93B967B0A979}"/>
              </a:ext>
            </a:extLst>
          </p:cNvPr>
          <p:cNvCxnSpPr>
            <a:cxnSpLocks/>
          </p:cNvCxnSpPr>
          <p:nvPr/>
        </p:nvCxnSpPr>
        <p:spPr>
          <a:xfrm>
            <a:off x="6701051" y="829272"/>
            <a:ext cx="0" cy="81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E070416-9A0B-A2F1-0073-3C0D50E71AF2}"/>
              </a:ext>
            </a:extLst>
          </p:cNvPr>
          <p:cNvCxnSpPr>
            <a:stCxn id="37" idx="3"/>
            <a:endCxn id="53" idx="1"/>
          </p:cNvCxnSpPr>
          <p:nvPr/>
        </p:nvCxnSpPr>
        <p:spPr>
          <a:xfrm>
            <a:off x="5012655" y="2114187"/>
            <a:ext cx="937383" cy="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0476C74-96D0-49AB-AD7C-E700E88CCBC8}"/>
              </a:ext>
            </a:extLst>
          </p:cNvPr>
          <p:cNvCxnSpPr>
            <a:stCxn id="38" idx="3"/>
          </p:cNvCxnSpPr>
          <p:nvPr/>
        </p:nvCxnSpPr>
        <p:spPr>
          <a:xfrm flipV="1">
            <a:off x="5012655" y="3357278"/>
            <a:ext cx="1688396" cy="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BBD9620-6A23-BF80-223F-42C7236198E8}"/>
              </a:ext>
            </a:extLst>
          </p:cNvPr>
          <p:cNvCxnSpPr/>
          <p:nvPr/>
        </p:nvCxnSpPr>
        <p:spPr>
          <a:xfrm flipV="1">
            <a:off x="6701051" y="2903306"/>
            <a:ext cx="0" cy="45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AF32837-9131-24DA-53C1-6220E25A813F}"/>
              </a:ext>
            </a:extLst>
          </p:cNvPr>
          <p:cNvCxnSpPr>
            <a:cxnSpLocks/>
          </p:cNvCxnSpPr>
          <p:nvPr/>
        </p:nvCxnSpPr>
        <p:spPr>
          <a:xfrm>
            <a:off x="7983434" y="825082"/>
            <a:ext cx="0" cy="2528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5EF43E-43D0-5655-6BB6-2CAE4EEF779C}"/>
              </a:ext>
            </a:extLst>
          </p:cNvPr>
          <p:cNvCxnSpPr>
            <a:stCxn id="53" idx="3"/>
            <a:endCxn id="78" idx="1"/>
          </p:cNvCxnSpPr>
          <p:nvPr/>
        </p:nvCxnSpPr>
        <p:spPr>
          <a:xfrm flipV="1">
            <a:off x="7700857" y="2111124"/>
            <a:ext cx="684643" cy="5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B7AD459-53E4-FBA6-A8D7-E892B8E43FE0}"/>
              </a:ext>
            </a:extLst>
          </p:cNvPr>
          <p:cNvCxnSpPr/>
          <p:nvPr/>
        </p:nvCxnSpPr>
        <p:spPr>
          <a:xfrm>
            <a:off x="7983434" y="804922"/>
            <a:ext cx="2069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FBB114C-BBFE-BECE-E49C-6E156393FE68}"/>
              </a:ext>
            </a:extLst>
          </p:cNvPr>
          <p:cNvCxnSpPr>
            <a:stCxn id="78" idx="3"/>
            <a:endCxn id="81" idx="1"/>
          </p:cNvCxnSpPr>
          <p:nvPr/>
        </p:nvCxnSpPr>
        <p:spPr>
          <a:xfrm>
            <a:off x="8819375" y="2111124"/>
            <a:ext cx="1020649" cy="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7A30F21-FE48-09F8-74F5-CE3DDDCB66D3}"/>
              </a:ext>
            </a:extLst>
          </p:cNvPr>
          <p:cNvCxnSpPr>
            <a:endCxn id="82" idx="1"/>
          </p:cNvCxnSpPr>
          <p:nvPr/>
        </p:nvCxnSpPr>
        <p:spPr>
          <a:xfrm>
            <a:off x="7983434" y="3347452"/>
            <a:ext cx="1856590" cy="14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D155C97-24D0-EFCE-DB0D-700AA9F52FAF}"/>
              </a:ext>
            </a:extLst>
          </p:cNvPr>
          <p:cNvCxnSpPr>
            <a:cxnSpLocks/>
          </p:cNvCxnSpPr>
          <p:nvPr/>
        </p:nvCxnSpPr>
        <p:spPr>
          <a:xfrm>
            <a:off x="7328967" y="2903306"/>
            <a:ext cx="0" cy="743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FCF7DE6-7299-8E48-F99D-94BB0CB6C895}"/>
              </a:ext>
            </a:extLst>
          </p:cNvPr>
          <p:cNvCxnSpPr/>
          <p:nvPr/>
        </p:nvCxnSpPr>
        <p:spPr>
          <a:xfrm>
            <a:off x="7328967" y="3662173"/>
            <a:ext cx="31087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B8369A2-334C-B574-0473-9585FAB39E4E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437671" y="3646951"/>
            <a:ext cx="1" cy="50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EE0A667-3AFA-4C95-9DB6-454525FC2763}"/>
              </a:ext>
            </a:extLst>
          </p:cNvPr>
          <p:cNvCxnSpPr>
            <a:cxnSpLocks/>
            <a:stCxn id="286" idx="4"/>
            <a:endCxn id="55" idx="0"/>
          </p:cNvCxnSpPr>
          <p:nvPr/>
        </p:nvCxnSpPr>
        <p:spPr>
          <a:xfrm>
            <a:off x="9036312" y="3744847"/>
            <a:ext cx="1" cy="403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F5F7233-E1BB-1B8C-E768-2F6F0122FD80}"/>
              </a:ext>
            </a:extLst>
          </p:cNvPr>
          <p:cNvCxnSpPr>
            <a:cxnSpLocks/>
          </p:cNvCxnSpPr>
          <p:nvPr/>
        </p:nvCxnSpPr>
        <p:spPr>
          <a:xfrm flipV="1">
            <a:off x="9018350" y="4575825"/>
            <a:ext cx="3696" cy="109009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7A1FF5F-6088-2A32-A612-EA5928431FD5}"/>
              </a:ext>
            </a:extLst>
          </p:cNvPr>
          <p:cNvCxnSpPr>
            <a:cxnSpLocks/>
          </p:cNvCxnSpPr>
          <p:nvPr/>
        </p:nvCxnSpPr>
        <p:spPr>
          <a:xfrm flipV="1">
            <a:off x="10440452" y="4575825"/>
            <a:ext cx="3696" cy="1090096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63B70C0-7B5E-6EA4-1DDA-3E7AE5571791}"/>
              </a:ext>
            </a:extLst>
          </p:cNvPr>
          <p:cNvCxnSpPr>
            <a:stCxn id="55" idx="3"/>
            <a:endCxn id="56" idx="1"/>
          </p:cNvCxnSpPr>
          <p:nvPr/>
        </p:nvCxnSpPr>
        <p:spPr>
          <a:xfrm flipV="1">
            <a:off x="9253250" y="4365389"/>
            <a:ext cx="967484" cy="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806CDC5-E187-CA5B-F32F-F5B9683380B1}"/>
              </a:ext>
            </a:extLst>
          </p:cNvPr>
          <p:cNvCxnSpPr/>
          <p:nvPr/>
        </p:nvCxnSpPr>
        <p:spPr>
          <a:xfrm>
            <a:off x="9791922" y="4365388"/>
            <a:ext cx="0" cy="205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0FA1771E-95E3-082E-FF9B-4C4CA48CA2C3}"/>
              </a:ext>
            </a:extLst>
          </p:cNvPr>
          <p:cNvCxnSpPr>
            <a:stCxn id="27" idx="1"/>
            <a:endCxn id="22" idx="3"/>
          </p:cNvCxnSpPr>
          <p:nvPr/>
        </p:nvCxnSpPr>
        <p:spPr>
          <a:xfrm flipH="1">
            <a:off x="1210828" y="4425871"/>
            <a:ext cx="5551735" cy="1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9CD821F-A721-F614-5651-5C8FD2D79B2B}"/>
              </a:ext>
            </a:extLst>
          </p:cNvPr>
          <p:cNvCxnSpPr>
            <a:stCxn id="27" idx="0"/>
          </p:cNvCxnSpPr>
          <p:nvPr/>
        </p:nvCxnSpPr>
        <p:spPr>
          <a:xfrm flipV="1">
            <a:off x="6975805" y="2903306"/>
            <a:ext cx="0" cy="1309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B207FBB-8A41-F20D-048D-E407BFE57336}"/>
              </a:ext>
            </a:extLst>
          </p:cNvPr>
          <p:cNvCxnSpPr>
            <a:cxnSpLocks/>
          </p:cNvCxnSpPr>
          <p:nvPr/>
        </p:nvCxnSpPr>
        <p:spPr>
          <a:xfrm>
            <a:off x="2197323" y="4425871"/>
            <a:ext cx="0" cy="164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E1A06C3-719B-43F0-D0F7-1FCD3A73217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2197323" y="6045305"/>
            <a:ext cx="1840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CA975D7-DA26-A052-7662-6D0A198DBE3D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197323" y="5323254"/>
            <a:ext cx="3295177" cy="5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F8864F1-C660-DB68-E5F9-BC171AADACCE}"/>
              </a:ext>
            </a:extLst>
          </p:cNvPr>
          <p:cNvCxnSpPr/>
          <p:nvPr/>
        </p:nvCxnSpPr>
        <p:spPr>
          <a:xfrm flipH="1">
            <a:off x="1596105" y="5323254"/>
            <a:ext cx="604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4DC41CF4-79E2-AAAA-6BE1-0348D8C35DA6}"/>
              </a:ext>
            </a:extLst>
          </p:cNvPr>
          <p:cNvSpPr txBox="1"/>
          <p:nvPr/>
        </p:nvSpPr>
        <p:spPr>
          <a:xfrm>
            <a:off x="1637867" y="1000791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04607C-F4A3-C1AE-2722-1D492F5C7CD6}"/>
              </a:ext>
            </a:extLst>
          </p:cNvPr>
          <p:cNvSpPr txBox="1"/>
          <p:nvPr/>
        </p:nvSpPr>
        <p:spPr>
          <a:xfrm>
            <a:off x="1516577" y="1232881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2B08C86-B8F8-4E41-F313-CF53F7162D30}"/>
              </a:ext>
            </a:extLst>
          </p:cNvPr>
          <p:cNvSpPr txBox="1"/>
          <p:nvPr/>
        </p:nvSpPr>
        <p:spPr>
          <a:xfrm>
            <a:off x="1649699" y="2311284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2DE1E61-F91E-F3D5-C799-23341B18B24B}"/>
              </a:ext>
            </a:extLst>
          </p:cNvPr>
          <p:cNvSpPr txBox="1"/>
          <p:nvPr/>
        </p:nvSpPr>
        <p:spPr>
          <a:xfrm>
            <a:off x="1528409" y="2543374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1ABC3CA-28C7-FD9F-CA8E-104B01701F36}"/>
              </a:ext>
            </a:extLst>
          </p:cNvPr>
          <p:cNvSpPr txBox="1"/>
          <p:nvPr/>
        </p:nvSpPr>
        <p:spPr>
          <a:xfrm>
            <a:off x="1663934" y="3552238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DFFC40E-FAA8-5C02-1A10-3A2367540662}"/>
              </a:ext>
            </a:extLst>
          </p:cNvPr>
          <p:cNvSpPr txBox="1"/>
          <p:nvPr/>
        </p:nvSpPr>
        <p:spPr>
          <a:xfrm>
            <a:off x="1542644" y="3784328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ABF8DFE-B56D-4DB1-A749-E4A802DB3C5C}"/>
              </a:ext>
            </a:extLst>
          </p:cNvPr>
          <p:cNvSpPr txBox="1"/>
          <p:nvPr/>
        </p:nvSpPr>
        <p:spPr>
          <a:xfrm>
            <a:off x="4437673" y="988379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8C45D66-B292-A0CA-3610-7440903023F9}"/>
              </a:ext>
            </a:extLst>
          </p:cNvPr>
          <p:cNvSpPr txBox="1"/>
          <p:nvPr/>
        </p:nvSpPr>
        <p:spPr>
          <a:xfrm>
            <a:off x="4316383" y="1220469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698B1A5-541A-4CC8-7EB3-C016697E6AD4}"/>
              </a:ext>
            </a:extLst>
          </p:cNvPr>
          <p:cNvSpPr txBox="1"/>
          <p:nvPr/>
        </p:nvSpPr>
        <p:spPr>
          <a:xfrm>
            <a:off x="4449505" y="2298872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90BD76B-1DCF-A402-ED41-9E60FC8524EF}"/>
              </a:ext>
            </a:extLst>
          </p:cNvPr>
          <p:cNvSpPr txBox="1"/>
          <p:nvPr/>
        </p:nvSpPr>
        <p:spPr>
          <a:xfrm>
            <a:off x="4328215" y="2530962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F2756FD-8024-FB43-5271-2EA2F71E43F8}"/>
              </a:ext>
            </a:extLst>
          </p:cNvPr>
          <p:cNvSpPr txBox="1"/>
          <p:nvPr/>
        </p:nvSpPr>
        <p:spPr>
          <a:xfrm>
            <a:off x="4463740" y="3539826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13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78C4DDE-7F13-21DC-A1B7-37E35E7E9603}"/>
              </a:ext>
            </a:extLst>
          </p:cNvPr>
          <p:cNvSpPr txBox="1"/>
          <p:nvPr/>
        </p:nvSpPr>
        <p:spPr>
          <a:xfrm>
            <a:off x="4342450" y="3771916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51B287B-6871-6A50-CE05-9578D836E6D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197323" y="829272"/>
            <a:ext cx="1236418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575365B-1F90-95B4-83B2-C94D37D4B89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435260" y="844194"/>
            <a:ext cx="0" cy="921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96582BD-AEFB-7174-774B-4BC2CD0EA9B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422872" y="2807961"/>
            <a:ext cx="10869" cy="53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B9520BE-58AB-D2EA-7D94-85EF194BF61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2197323" y="3354743"/>
            <a:ext cx="1236418" cy="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67D023E2-D942-6AEB-D591-D2BF6E58BD79}"/>
              </a:ext>
            </a:extLst>
          </p:cNvPr>
          <p:cNvSpPr txBox="1"/>
          <p:nvPr/>
        </p:nvSpPr>
        <p:spPr>
          <a:xfrm>
            <a:off x="7576281" y="4253182"/>
            <a:ext cx="138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Transfer Pump 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851DD3A-8FD5-722E-531C-BEB6BB7F377A}"/>
              </a:ext>
            </a:extLst>
          </p:cNvPr>
          <p:cNvSpPr txBox="1"/>
          <p:nvPr/>
        </p:nvSpPr>
        <p:spPr>
          <a:xfrm>
            <a:off x="10689859" y="4224720"/>
            <a:ext cx="1384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Transfer Pump 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C9D0F8A-255F-F71C-4695-1FE9B997E413}"/>
              </a:ext>
            </a:extLst>
          </p:cNvPr>
          <p:cNvSpPr txBox="1"/>
          <p:nvPr/>
        </p:nvSpPr>
        <p:spPr>
          <a:xfrm>
            <a:off x="9920294" y="6226278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7903CD9-F10F-8E1E-83E1-FB32DD0AA97A}"/>
              </a:ext>
            </a:extLst>
          </p:cNvPr>
          <p:cNvSpPr txBox="1"/>
          <p:nvPr/>
        </p:nvSpPr>
        <p:spPr>
          <a:xfrm>
            <a:off x="9799004" y="6458368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ACE4C95-F95B-F253-E213-6FA9F4B2B52F}"/>
              </a:ext>
            </a:extLst>
          </p:cNvPr>
          <p:cNvSpPr txBox="1"/>
          <p:nvPr/>
        </p:nvSpPr>
        <p:spPr>
          <a:xfrm>
            <a:off x="8277275" y="5330335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WP 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69E58D9-B2B7-AEBD-A5C5-122B0EDF5779}"/>
              </a:ext>
            </a:extLst>
          </p:cNvPr>
          <p:cNvSpPr txBox="1"/>
          <p:nvPr/>
        </p:nvSpPr>
        <p:spPr>
          <a:xfrm>
            <a:off x="8155985" y="5509854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(Bar)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D611E23-60F9-1F5E-90E7-D5CC6ECAFD6D}"/>
              </a:ext>
            </a:extLst>
          </p:cNvPr>
          <p:cNvSpPr txBox="1"/>
          <p:nvPr/>
        </p:nvSpPr>
        <p:spPr>
          <a:xfrm>
            <a:off x="10574082" y="5357604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WP 2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A166A70-9D4C-E42B-D3C2-61127F076E99}"/>
              </a:ext>
            </a:extLst>
          </p:cNvPr>
          <p:cNvSpPr txBox="1"/>
          <p:nvPr/>
        </p:nvSpPr>
        <p:spPr>
          <a:xfrm>
            <a:off x="10452792" y="5537123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(Bar)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9E3BA5F-39B1-459D-8DE8-75A9AE959DDC}"/>
              </a:ext>
            </a:extLst>
          </p:cNvPr>
          <p:cNvSpPr txBox="1"/>
          <p:nvPr/>
        </p:nvSpPr>
        <p:spPr>
          <a:xfrm>
            <a:off x="10544823" y="4870175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(kW)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993624B-EC3D-F2F4-1722-970132566261}"/>
              </a:ext>
            </a:extLst>
          </p:cNvPr>
          <p:cNvSpPr txBox="1"/>
          <p:nvPr/>
        </p:nvSpPr>
        <p:spPr>
          <a:xfrm>
            <a:off x="9676898" y="102970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14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A342DE-ED95-BD4B-857D-CACEFDD65598}"/>
              </a:ext>
            </a:extLst>
          </p:cNvPr>
          <p:cNvSpPr txBox="1"/>
          <p:nvPr/>
        </p:nvSpPr>
        <p:spPr>
          <a:xfrm>
            <a:off x="9555608" y="335060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B0BBA4E-07B3-2459-105F-1E27BDECB6D1}"/>
              </a:ext>
            </a:extLst>
          </p:cNvPr>
          <p:cNvSpPr txBox="1"/>
          <p:nvPr/>
        </p:nvSpPr>
        <p:spPr>
          <a:xfrm>
            <a:off x="9688730" y="1413463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15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5C72751-0742-0FDA-EE50-2D831A5E06FF}"/>
              </a:ext>
            </a:extLst>
          </p:cNvPr>
          <p:cNvSpPr txBox="1"/>
          <p:nvPr/>
        </p:nvSpPr>
        <p:spPr>
          <a:xfrm>
            <a:off x="9567440" y="1645553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13ECAEE-5BD5-E5E2-DAF4-746D76BE19FF}"/>
              </a:ext>
            </a:extLst>
          </p:cNvPr>
          <p:cNvSpPr txBox="1"/>
          <p:nvPr/>
        </p:nvSpPr>
        <p:spPr>
          <a:xfrm>
            <a:off x="9702965" y="2654417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16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AE9FEE7-1B1C-A1A9-4FFC-114322587F46}"/>
              </a:ext>
            </a:extLst>
          </p:cNvPr>
          <p:cNvSpPr txBox="1"/>
          <p:nvPr/>
        </p:nvSpPr>
        <p:spPr>
          <a:xfrm>
            <a:off x="9581675" y="2886507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4826DAF-C94C-7911-5195-D9E7BA7BEC83}"/>
              </a:ext>
            </a:extLst>
          </p:cNvPr>
          <p:cNvSpPr txBox="1"/>
          <p:nvPr/>
        </p:nvSpPr>
        <p:spPr>
          <a:xfrm>
            <a:off x="2759698" y="4632213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8BD7B86-BCEC-6275-3D0C-66C1CC9AE99D}"/>
              </a:ext>
            </a:extLst>
          </p:cNvPr>
          <p:cNvSpPr txBox="1"/>
          <p:nvPr/>
        </p:nvSpPr>
        <p:spPr>
          <a:xfrm>
            <a:off x="2638408" y="4864303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E6D0E6BF-6E0D-BE19-76CC-2260FF21DB4D}"/>
              </a:ext>
            </a:extLst>
          </p:cNvPr>
          <p:cNvSpPr txBox="1"/>
          <p:nvPr/>
        </p:nvSpPr>
        <p:spPr>
          <a:xfrm>
            <a:off x="2746169" y="6278291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7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4C0C016-2B38-B7BD-4730-B33F52051F94}"/>
              </a:ext>
            </a:extLst>
          </p:cNvPr>
          <p:cNvSpPr txBox="1"/>
          <p:nvPr/>
        </p:nvSpPr>
        <p:spPr>
          <a:xfrm>
            <a:off x="2624879" y="6510381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95E5C13-0A8A-7DBE-6828-C80A1DACBC52}"/>
              </a:ext>
            </a:extLst>
          </p:cNvPr>
          <p:cNvSpPr txBox="1"/>
          <p:nvPr/>
        </p:nvSpPr>
        <p:spPr>
          <a:xfrm>
            <a:off x="1146849" y="5618083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6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A291C88-7E7E-AB02-927B-F3E46AEB8454}"/>
              </a:ext>
            </a:extLst>
          </p:cNvPr>
          <p:cNvSpPr txBox="1"/>
          <p:nvPr/>
        </p:nvSpPr>
        <p:spPr>
          <a:xfrm>
            <a:off x="1025559" y="5850173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5EB3711-1B03-28E6-9EDE-8756A88816A5}"/>
              </a:ext>
            </a:extLst>
          </p:cNvPr>
          <p:cNvSpPr txBox="1"/>
          <p:nvPr/>
        </p:nvSpPr>
        <p:spPr>
          <a:xfrm>
            <a:off x="6169387" y="4170061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9E75BD4-68C7-EA45-D961-83BAF0CAEF35}"/>
              </a:ext>
            </a:extLst>
          </p:cNvPr>
          <p:cNvSpPr txBox="1"/>
          <p:nvPr/>
        </p:nvSpPr>
        <p:spPr>
          <a:xfrm>
            <a:off x="6048097" y="4402151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4DBFACA-EBDC-1464-9BB8-49091A9FEA0B}"/>
              </a:ext>
            </a:extLst>
          </p:cNvPr>
          <p:cNvCxnSpPr>
            <a:stCxn id="28" idx="1"/>
          </p:cNvCxnSpPr>
          <p:nvPr/>
        </p:nvCxnSpPr>
        <p:spPr>
          <a:xfrm flipH="1">
            <a:off x="791570" y="5357038"/>
            <a:ext cx="506550" cy="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7F7B122F-DDB4-FFF7-C8FA-F3E2A3515F09}"/>
              </a:ext>
            </a:extLst>
          </p:cNvPr>
          <p:cNvCxnSpPr>
            <a:stCxn id="80" idx="3"/>
          </p:cNvCxnSpPr>
          <p:nvPr/>
        </p:nvCxnSpPr>
        <p:spPr>
          <a:xfrm>
            <a:off x="10266508" y="829272"/>
            <a:ext cx="627372" cy="5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5B1486D-8104-68F9-BA70-A8DAD96EF502}"/>
              </a:ext>
            </a:extLst>
          </p:cNvPr>
          <p:cNvCxnSpPr>
            <a:stCxn id="81" idx="3"/>
          </p:cNvCxnSpPr>
          <p:nvPr/>
        </p:nvCxnSpPr>
        <p:spPr>
          <a:xfrm>
            <a:off x="10266508" y="2114187"/>
            <a:ext cx="638053" cy="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B5AA89E1-EB63-9C54-7BBD-820BA45E5CEF}"/>
              </a:ext>
            </a:extLst>
          </p:cNvPr>
          <p:cNvCxnSpPr>
            <a:stCxn id="82" idx="3"/>
          </p:cNvCxnSpPr>
          <p:nvPr/>
        </p:nvCxnSpPr>
        <p:spPr>
          <a:xfrm>
            <a:off x="10266508" y="3362418"/>
            <a:ext cx="627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A166637-2A71-9F6C-3A3C-A7D09D48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39" y="616030"/>
            <a:ext cx="426484" cy="4264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B261B48-EDD8-D856-A03E-407A6029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39" y="1900945"/>
            <a:ext cx="426484" cy="4264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99DE7A-C7B1-E220-3D84-C577F796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39" y="3149176"/>
            <a:ext cx="426484" cy="4264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55DE1D-B345-1C08-EF13-D4BF20BD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20" y="5143796"/>
            <a:ext cx="426484" cy="4264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1305220-4D7C-960E-8A01-E1AD653A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49" y="5135745"/>
            <a:ext cx="426484" cy="4264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EF3FCE-1B23-8854-7458-7B2ECFAB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529" y="5859413"/>
            <a:ext cx="426484" cy="42648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8D2E509-07C9-426D-C8AB-A707CD84E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9375" y="4729883"/>
            <a:ext cx="433875" cy="43387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A09F277-7EF4-167A-D745-AC7D6BC1E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5853" y="5378726"/>
            <a:ext cx="433875" cy="4338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36F0E9B-EE47-9ECE-3362-B5CD04F95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734" y="4723229"/>
            <a:ext cx="433875" cy="43387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8D3EE47-5414-3474-F8E0-83D4E3586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734" y="5385495"/>
            <a:ext cx="433875" cy="43387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C9B76A1-31FD-5E65-9F14-72628FDE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80" y="6261199"/>
            <a:ext cx="426484" cy="42648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D954364-ABC5-9239-CC89-177F8F304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835" y="3140341"/>
            <a:ext cx="433875" cy="43387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EFE6FA0-C34D-559C-D89D-65BD68C6C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500" y="616030"/>
            <a:ext cx="433875" cy="43387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8BE1A1-98C9-67BC-1287-024D8D44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024" y="616030"/>
            <a:ext cx="426484" cy="426484"/>
          </a:xfrm>
          <a:prstGeom prst="rect">
            <a:avLst/>
          </a:prstGeom>
        </p:spPr>
      </p:pic>
      <p:sp>
        <p:nvSpPr>
          <p:cNvPr id="247" name="Down Arrow 1124">
            <a:extLst>
              <a:ext uri="{FF2B5EF4-FFF2-40B4-BE49-F238E27FC236}">
                <a16:creationId xmlns:a16="http://schemas.microsoft.com/office/drawing/2014/main" id="{14E4575D-ADDC-6390-AA11-F94AA3331F04}"/>
              </a:ext>
            </a:extLst>
          </p:cNvPr>
          <p:cNvSpPr/>
          <p:nvPr/>
        </p:nvSpPr>
        <p:spPr>
          <a:xfrm rot="16200000">
            <a:off x="1414569" y="691902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Down Arrow 1124">
            <a:extLst>
              <a:ext uri="{FF2B5EF4-FFF2-40B4-BE49-F238E27FC236}">
                <a16:creationId xmlns:a16="http://schemas.microsoft.com/office/drawing/2014/main" id="{4B8D52D3-8C66-FB48-A1A0-50D9F5E97D22}"/>
              </a:ext>
            </a:extLst>
          </p:cNvPr>
          <p:cNvSpPr/>
          <p:nvPr/>
        </p:nvSpPr>
        <p:spPr>
          <a:xfrm rot="16200000">
            <a:off x="1443085" y="2004365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Down Arrow 1124">
            <a:extLst>
              <a:ext uri="{FF2B5EF4-FFF2-40B4-BE49-F238E27FC236}">
                <a16:creationId xmlns:a16="http://schemas.microsoft.com/office/drawing/2014/main" id="{7B3B6D54-7FB4-A1A3-F184-6B9DF455AED1}"/>
              </a:ext>
            </a:extLst>
          </p:cNvPr>
          <p:cNvSpPr/>
          <p:nvPr/>
        </p:nvSpPr>
        <p:spPr>
          <a:xfrm rot="16200000">
            <a:off x="1431077" y="320496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Down Arrow 1124">
            <a:extLst>
              <a:ext uri="{FF2B5EF4-FFF2-40B4-BE49-F238E27FC236}">
                <a16:creationId xmlns:a16="http://schemas.microsoft.com/office/drawing/2014/main" id="{FD3F350D-E9E9-E3CE-869F-1F7D60576739}"/>
              </a:ext>
            </a:extLst>
          </p:cNvPr>
          <p:cNvSpPr/>
          <p:nvPr/>
        </p:nvSpPr>
        <p:spPr>
          <a:xfrm rot="16200000">
            <a:off x="2385879" y="68299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Down Arrow 1124">
            <a:extLst>
              <a:ext uri="{FF2B5EF4-FFF2-40B4-BE49-F238E27FC236}">
                <a16:creationId xmlns:a16="http://schemas.microsoft.com/office/drawing/2014/main" id="{6FE3A5AD-9FC1-0E29-683D-1030C85012BE}"/>
              </a:ext>
            </a:extLst>
          </p:cNvPr>
          <p:cNvSpPr/>
          <p:nvPr/>
        </p:nvSpPr>
        <p:spPr>
          <a:xfrm rot="16200000">
            <a:off x="2414395" y="1995459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Down Arrow 1124">
            <a:extLst>
              <a:ext uri="{FF2B5EF4-FFF2-40B4-BE49-F238E27FC236}">
                <a16:creationId xmlns:a16="http://schemas.microsoft.com/office/drawing/2014/main" id="{B10EFF7B-CFB8-C943-58B4-8285867D37A6}"/>
              </a:ext>
            </a:extLst>
          </p:cNvPr>
          <p:cNvSpPr/>
          <p:nvPr/>
        </p:nvSpPr>
        <p:spPr>
          <a:xfrm rot="16200000">
            <a:off x="2402387" y="3196055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Down Arrow 1124">
            <a:extLst>
              <a:ext uri="{FF2B5EF4-FFF2-40B4-BE49-F238E27FC236}">
                <a16:creationId xmlns:a16="http://schemas.microsoft.com/office/drawing/2014/main" id="{1079AA82-EDE0-1164-3916-C8F85586CAA8}"/>
              </a:ext>
            </a:extLst>
          </p:cNvPr>
          <p:cNvSpPr/>
          <p:nvPr/>
        </p:nvSpPr>
        <p:spPr>
          <a:xfrm rot="16200000">
            <a:off x="4311080" y="68179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Down Arrow 1124">
            <a:extLst>
              <a:ext uri="{FF2B5EF4-FFF2-40B4-BE49-F238E27FC236}">
                <a16:creationId xmlns:a16="http://schemas.microsoft.com/office/drawing/2014/main" id="{7286EE7F-3EE9-4C76-4018-00E6198B7E3A}"/>
              </a:ext>
            </a:extLst>
          </p:cNvPr>
          <p:cNvSpPr/>
          <p:nvPr/>
        </p:nvSpPr>
        <p:spPr>
          <a:xfrm rot="16200000">
            <a:off x="4339596" y="199425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Down Arrow 1124">
            <a:extLst>
              <a:ext uri="{FF2B5EF4-FFF2-40B4-BE49-F238E27FC236}">
                <a16:creationId xmlns:a16="http://schemas.microsoft.com/office/drawing/2014/main" id="{79B57F1E-568E-85F4-4F2B-4A932B61618B}"/>
              </a:ext>
            </a:extLst>
          </p:cNvPr>
          <p:cNvSpPr/>
          <p:nvPr/>
        </p:nvSpPr>
        <p:spPr>
          <a:xfrm rot="16200000">
            <a:off x="4327588" y="3194852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Down Arrow 1124">
            <a:extLst>
              <a:ext uri="{FF2B5EF4-FFF2-40B4-BE49-F238E27FC236}">
                <a16:creationId xmlns:a16="http://schemas.microsoft.com/office/drawing/2014/main" id="{C2037E3E-EB06-6E53-FF58-A3EAA51C2528}"/>
              </a:ext>
            </a:extLst>
          </p:cNvPr>
          <p:cNvSpPr/>
          <p:nvPr/>
        </p:nvSpPr>
        <p:spPr>
          <a:xfrm rot="16200000">
            <a:off x="10815940" y="706824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Down Arrow 1124">
            <a:extLst>
              <a:ext uri="{FF2B5EF4-FFF2-40B4-BE49-F238E27FC236}">
                <a16:creationId xmlns:a16="http://schemas.microsoft.com/office/drawing/2014/main" id="{391A5583-8B3A-54B9-2174-F86B30E902C6}"/>
              </a:ext>
            </a:extLst>
          </p:cNvPr>
          <p:cNvSpPr/>
          <p:nvPr/>
        </p:nvSpPr>
        <p:spPr>
          <a:xfrm rot="16200000">
            <a:off x="10849062" y="196572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Down Arrow 1124">
            <a:extLst>
              <a:ext uri="{FF2B5EF4-FFF2-40B4-BE49-F238E27FC236}">
                <a16:creationId xmlns:a16="http://schemas.microsoft.com/office/drawing/2014/main" id="{A851C858-3616-650D-5B20-862082278ACE}"/>
              </a:ext>
            </a:extLst>
          </p:cNvPr>
          <p:cNvSpPr/>
          <p:nvPr/>
        </p:nvSpPr>
        <p:spPr>
          <a:xfrm rot="16200000">
            <a:off x="10832448" y="321988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Down Arrow 1124">
            <a:extLst>
              <a:ext uri="{FF2B5EF4-FFF2-40B4-BE49-F238E27FC236}">
                <a16:creationId xmlns:a16="http://schemas.microsoft.com/office/drawing/2014/main" id="{14307878-B5E0-1D0B-A7BC-F057178BF0D8}"/>
              </a:ext>
            </a:extLst>
          </p:cNvPr>
          <p:cNvSpPr/>
          <p:nvPr/>
        </p:nvSpPr>
        <p:spPr>
          <a:xfrm rot="16200000">
            <a:off x="1570411" y="428586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Down Arrow 1124">
            <a:extLst>
              <a:ext uri="{FF2B5EF4-FFF2-40B4-BE49-F238E27FC236}">
                <a16:creationId xmlns:a16="http://schemas.microsoft.com/office/drawing/2014/main" id="{2BAF1862-F3FD-BC25-7A8A-969CED7A1222}"/>
              </a:ext>
            </a:extLst>
          </p:cNvPr>
          <p:cNvSpPr/>
          <p:nvPr/>
        </p:nvSpPr>
        <p:spPr>
          <a:xfrm rot="16200000">
            <a:off x="3999826" y="4285867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Down Arrow 1124">
            <a:extLst>
              <a:ext uri="{FF2B5EF4-FFF2-40B4-BE49-F238E27FC236}">
                <a16:creationId xmlns:a16="http://schemas.microsoft.com/office/drawing/2014/main" id="{991AC719-E91B-4C3F-37D2-8A7ADA36EC0D}"/>
              </a:ext>
            </a:extLst>
          </p:cNvPr>
          <p:cNvSpPr/>
          <p:nvPr/>
        </p:nvSpPr>
        <p:spPr>
          <a:xfrm rot="10800000">
            <a:off x="6920046" y="354678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Down Arrow 1124">
            <a:extLst>
              <a:ext uri="{FF2B5EF4-FFF2-40B4-BE49-F238E27FC236}">
                <a16:creationId xmlns:a16="http://schemas.microsoft.com/office/drawing/2014/main" id="{02B0088F-7DE1-36EA-D417-F165E3843DB0}"/>
              </a:ext>
            </a:extLst>
          </p:cNvPr>
          <p:cNvSpPr/>
          <p:nvPr/>
        </p:nvSpPr>
        <p:spPr>
          <a:xfrm rot="16200000">
            <a:off x="2447444" y="517669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Down Arrow 1124">
            <a:extLst>
              <a:ext uri="{FF2B5EF4-FFF2-40B4-BE49-F238E27FC236}">
                <a16:creationId xmlns:a16="http://schemas.microsoft.com/office/drawing/2014/main" id="{B55597B7-DDEC-E5C7-42F6-8FD2AD244C10}"/>
              </a:ext>
            </a:extLst>
          </p:cNvPr>
          <p:cNvSpPr/>
          <p:nvPr/>
        </p:nvSpPr>
        <p:spPr>
          <a:xfrm rot="16200000">
            <a:off x="2458530" y="589891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Down Arrow 1124">
            <a:extLst>
              <a:ext uri="{FF2B5EF4-FFF2-40B4-BE49-F238E27FC236}">
                <a16:creationId xmlns:a16="http://schemas.microsoft.com/office/drawing/2014/main" id="{30981F93-D531-DC72-B03E-4C4BB6299B21}"/>
              </a:ext>
            </a:extLst>
          </p:cNvPr>
          <p:cNvSpPr/>
          <p:nvPr/>
        </p:nvSpPr>
        <p:spPr>
          <a:xfrm rot="16200000">
            <a:off x="3555672" y="517669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Down Arrow 1124">
            <a:extLst>
              <a:ext uri="{FF2B5EF4-FFF2-40B4-BE49-F238E27FC236}">
                <a16:creationId xmlns:a16="http://schemas.microsoft.com/office/drawing/2014/main" id="{81F5ABEF-9C7E-EEA3-8CD0-87C6512DEF3A}"/>
              </a:ext>
            </a:extLst>
          </p:cNvPr>
          <p:cNvSpPr/>
          <p:nvPr/>
        </p:nvSpPr>
        <p:spPr>
          <a:xfrm rot="16200000">
            <a:off x="3566758" y="5898916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Down Arrow 1124">
            <a:extLst>
              <a:ext uri="{FF2B5EF4-FFF2-40B4-BE49-F238E27FC236}">
                <a16:creationId xmlns:a16="http://schemas.microsoft.com/office/drawing/2014/main" id="{D8477D3D-EDCB-E050-9372-50EB8BCA96BE}"/>
              </a:ext>
            </a:extLst>
          </p:cNvPr>
          <p:cNvSpPr/>
          <p:nvPr/>
        </p:nvSpPr>
        <p:spPr>
          <a:xfrm rot="5400000">
            <a:off x="1847902" y="5187664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Down Arrow 1124">
            <a:extLst>
              <a:ext uri="{FF2B5EF4-FFF2-40B4-BE49-F238E27FC236}">
                <a16:creationId xmlns:a16="http://schemas.microsoft.com/office/drawing/2014/main" id="{6726B09C-6803-2CA7-1EB9-2D483D8DA54A}"/>
              </a:ext>
            </a:extLst>
          </p:cNvPr>
          <p:cNvSpPr/>
          <p:nvPr/>
        </p:nvSpPr>
        <p:spPr>
          <a:xfrm rot="5400000">
            <a:off x="733629" y="521966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7EE45A0-D301-EEF5-0409-1C9D441AA4CE}"/>
              </a:ext>
            </a:extLst>
          </p:cNvPr>
          <p:cNvSpPr txBox="1"/>
          <p:nvPr/>
        </p:nvSpPr>
        <p:spPr>
          <a:xfrm>
            <a:off x="125306" y="5421121"/>
            <a:ext cx="111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Ring System Distribution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DEFBA23-9506-7016-1860-38EE4A83EBC0}"/>
              </a:ext>
            </a:extLst>
          </p:cNvPr>
          <p:cNvCxnSpPr>
            <a:stCxn id="76" idx="1"/>
          </p:cNvCxnSpPr>
          <p:nvPr/>
        </p:nvCxnSpPr>
        <p:spPr>
          <a:xfrm flipH="1">
            <a:off x="8810710" y="6474441"/>
            <a:ext cx="767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Down Arrow 1124">
            <a:extLst>
              <a:ext uri="{FF2B5EF4-FFF2-40B4-BE49-F238E27FC236}">
                <a16:creationId xmlns:a16="http://schemas.microsoft.com/office/drawing/2014/main" id="{6B8EAB50-688F-99EE-17E1-603FA59F7E72}"/>
              </a:ext>
            </a:extLst>
          </p:cNvPr>
          <p:cNvSpPr/>
          <p:nvPr/>
        </p:nvSpPr>
        <p:spPr>
          <a:xfrm rot="5400000">
            <a:off x="8867092" y="6342479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49C5098-84E4-9F23-DF46-72AE19D5BA8F}"/>
              </a:ext>
            </a:extLst>
          </p:cNvPr>
          <p:cNvSpPr txBox="1"/>
          <p:nvPr/>
        </p:nvSpPr>
        <p:spPr>
          <a:xfrm>
            <a:off x="6874414" y="6326470"/>
            <a:ext cx="200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Ring System Distribution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17F5F24-19E8-AACE-D311-B948EFD6148E}"/>
              </a:ext>
            </a:extLst>
          </p:cNvPr>
          <p:cNvSpPr txBox="1"/>
          <p:nvPr/>
        </p:nvSpPr>
        <p:spPr>
          <a:xfrm>
            <a:off x="11035994" y="705693"/>
            <a:ext cx="111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CADL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4C1FAB0-CD73-44E1-E23A-1114E5CA484D}"/>
              </a:ext>
            </a:extLst>
          </p:cNvPr>
          <p:cNvSpPr txBox="1"/>
          <p:nvPr/>
        </p:nvSpPr>
        <p:spPr>
          <a:xfrm>
            <a:off x="11051040" y="1950585"/>
            <a:ext cx="111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CAS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C974D18-D57F-9019-6950-20574AB9EA77}"/>
              </a:ext>
            </a:extLst>
          </p:cNvPr>
          <p:cNvSpPr txBox="1"/>
          <p:nvPr/>
        </p:nvSpPr>
        <p:spPr>
          <a:xfrm>
            <a:off x="11018890" y="3219623"/>
            <a:ext cx="1118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CRCS</a:t>
            </a:r>
          </a:p>
        </p:txBody>
      </p:sp>
      <p:sp>
        <p:nvSpPr>
          <p:cNvPr id="282" name="Down Arrow 1124">
            <a:extLst>
              <a:ext uri="{FF2B5EF4-FFF2-40B4-BE49-F238E27FC236}">
                <a16:creationId xmlns:a16="http://schemas.microsoft.com/office/drawing/2014/main" id="{9ACB11A2-CD58-BBFA-3635-0E14795F43EA}"/>
              </a:ext>
            </a:extLst>
          </p:cNvPr>
          <p:cNvSpPr/>
          <p:nvPr/>
        </p:nvSpPr>
        <p:spPr>
          <a:xfrm>
            <a:off x="7262860" y="315426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Down Arrow 1124">
            <a:extLst>
              <a:ext uri="{FF2B5EF4-FFF2-40B4-BE49-F238E27FC236}">
                <a16:creationId xmlns:a16="http://schemas.microsoft.com/office/drawing/2014/main" id="{FB559FD0-5E10-0D58-0671-FD5FDF1D73D9}"/>
              </a:ext>
            </a:extLst>
          </p:cNvPr>
          <p:cNvSpPr/>
          <p:nvPr/>
        </p:nvSpPr>
        <p:spPr>
          <a:xfrm>
            <a:off x="8962238" y="3810064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Down Arrow 1124">
            <a:extLst>
              <a:ext uri="{FF2B5EF4-FFF2-40B4-BE49-F238E27FC236}">
                <a16:creationId xmlns:a16="http://schemas.microsoft.com/office/drawing/2014/main" id="{A1274D00-8362-17C8-F07D-14174E666371}"/>
              </a:ext>
            </a:extLst>
          </p:cNvPr>
          <p:cNvSpPr/>
          <p:nvPr/>
        </p:nvSpPr>
        <p:spPr>
          <a:xfrm>
            <a:off x="10364499" y="377872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Down Arrow 1124">
            <a:extLst>
              <a:ext uri="{FF2B5EF4-FFF2-40B4-BE49-F238E27FC236}">
                <a16:creationId xmlns:a16="http://schemas.microsoft.com/office/drawing/2014/main" id="{E11FC220-98CE-D76F-42FD-FE309E29654C}"/>
              </a:ext>
            </a:extLst>
          </p:cNvPr>
          <p:cNvSpPr/>
          <p:nvPr/>
        </p:nvSpPr>
        <p:spPr>
          <a:xfrm>
            <a:off x="9735945" y="5109625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08C8287-5F0E-84D7-47E3-A950F9904286}"/>
              </a:ext>
            </a:extLst>
          </p:cNvPr>
          <p:cNvSpPr/>
          <p:nvPr/>
        </p:nvSpPr>
        <p:spPr>
          <a:xfrm>
            <a:off x="8946744" y="3579500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B56E2AA-2963-DF3F-4573-625BF53A7ADB}"/>
              </a:ext>
            </a:extLst>
          </p:cNvPr>
          <p:cNvSpPr/>
          <p:nvPr/>
        </p:nvSpPr>
        <p:spPr>
          <a:xfrm>
            <a:off x="9672487" y="4302903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6EB855FC-1791-FBF3-55AD-DBC6815C3692}"/>
              </a:ext>
            </a:extLst>
          </p:cNvPr>
          <p:cNvSpPr/>
          <p:nvPr/>
        </p:nvSpPr>
        <p:spPr>
          <a:xfrm>
            <a:off x="2111509" y="5261975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5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B4387-AFC5-8ECC-EF04-97C1251B24E8}"/>
              </a:ext>
            </a:extLst>
          </p:cNvPr>
          <p:cNvSpPr txBox="1"/>
          <p:nvPr/>
        </p:nvSpPr>
        <p:spPr>
          <a:xfrm>
            <a:off x="0" y="-12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 - 06 CRCS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FC96C-5973-D9DE-D21D-D12B94E5170C}"/>
              </a:ext>
            </a:extLst>
          </p:cNvPr>
          <p:cNvSpPr txBox="1"/>
          <p:nvPr/>
        </p:nvSpPr>
        <p:spPr>
          <a:xfrm>
            <a:off x="865817" y="4187888"/>
            <a:ext cx="1778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Menara Air 3&amp;4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B9E63-B947-1D04-0357-8F2A125E9699}"/>
              </a:ext>
            </a:extLst>
          </p:cNvPr>
          <p:cNvSpPr txBox="1"/>
          <p:nvPr/>
        </p:nvSpPr>
        <p:spPr>
          <a:xfrm>
            <a:off x="0" y="3751320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WL1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1500m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98.0%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2951BD8-02A4-0A50-27A1-E436AA7ED92C}"/>
              </a:ext>
            </a:extLst>
          </p:cNvPr>
          <p:cNvGrpSpPr/>
          <p:nvPr/>
        </p:nvGrpSpPr>
        <p:grpSpPr>
          <a:xfrm>
            <a:off x="807591" y="3239571"/>
            <a:ext cx="1750819" cy="949724"/>
            <a:chOff x="2739448" y="4942681"/>
            <a:chExt cx="1750819" cy="9497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B88DD7-A606-DC5A-CC40-0C06549D383F}"/>
                </a:ext>
              </a:extLst>
            </p:cNvPr>
            <p:cNvSpPr/>
            <p:nvPr/>
          </p:nvSpPr>
          <p:spPr>
            <a:xfrm>
              <a:off x="2739448" y="4942681"/>
              <a:ext cx="1750819" cy="9497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59">
              <a:extLst>
                <a:ext uri="{FF2B5EF4-FFF2-40B4-BE49-F238E27FC236}">
                  <a16:creationId xmlns:a16="http://schemas.microsoft.com/office/drawing/2014/main" id="{F862F7D2-976C-9279-47F2-73F8104AB887}"/>
                </a:ext>
              </a:extLst>
            </p:cNvPr>
            <p:cNvSpPr/>
            <p:nvPr/>
          </p:nvSpPr>
          <p:spPr>
            <a:xfrm>
              <a:off x="2743200" y="5225143"/>
              <a:ext cx="1730829" cy="108857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13C74F5-1D09-F3F0-FA43-D76E10631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06" y="2974899"/>
            <a:ext cx="433875" cy="433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0B3E98-8489-966F-262A-2793DEEA0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59" y="3001379"/>
            <a:ext cx="426484" cy="426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03EB0-DA17-D963-1DAA-99F9B4E1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06" y="4016721"/>
            <a:ext cx="433875" cy="433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346BAE-133F-304F-99CC-6B825AEBA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59" y="4024112"/>
            <a:ext cx="426484" cy="42648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923F8CC-30E1-606C-8ECC-276635BF9793}"/>
              </a:ext>
            </a:extLst>
          </p:cNvPr>
          <p:cNvSpPr/>
          <p:nvPr/>
        </p:nvSpPr>
        <p:spPr>
          <a:xfrm>
            <a:off x="3114133" y="3668646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1DA8B9-4514-0248-9BC5-99BF0E6C266A}"/>
              </a:ext>
            </a:extLst>
          </p:cNvPr>
          <p:cNvSpPr/>
          <p:nvPr/>
        </p:nvSpPr>
        <p:spPr>
          <a:xfrm>
            <a:off x="4503002" y="4150984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1E3586-499E-8394-46B4-864ACE1AB4D8}"/>
              </a:ext>
            </a:extLst>
          </p:cNvPr>
          <p:cNvCxnSpPr>
            <a:cxnSpLocks/>
          </p:cNvCxnSpPr>
          <p:nvPr/>
        </p:nvCxnSpPr>
        <p:spPr>
          <a:xfrm>
            <a:off x="2558410" y="3751320"/>
            <a:ext cx="5557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30">
            <a:extLst>
              <a:ext uri="{FF2B5EF4-FFF2-40B4-BE49-F238E27FC236}">
                <a16:creationId xmlns:a16="http://schemas.microsoft.com/office/drawing/2014/main" id="{7C463A1A-1340-1E56-74BE-95ED2BD7F9F9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rot="5400000" flipH="1" flipV="1">
            <a:off x="3234149" y="3161390"/>
            <a:ext cx="476809" cy="5377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30">
            <a:extLst>
              <a:ext uri="{FF2B5EF4-FFF2-40B4-BE49-F238E27FC236}">
                <a16:creationId xmlns:a16="http://schemas.microsoft.com/office/drawing/2014/main" id="{7D9F04E4-9CAF-FB1D-AC49-B83B8047AF1C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3272720" y="3764973"/>
            <a:ext cx="399666" cy="5377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6019B8-7733-E829-E992-C73FAA585F1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62422" y="4233657"/>
            <a:ext cx="347437" cy="36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0">
            <a:extLst>
              <a:ext uri="{FF2B5EF4-FFF2-40B4-BE49-F238E27FC236}">
                <a16:creationId xmlns:a16="http://schemas.microsoft.com/office/drawing/2014/main" id="{9167225C-F758-CC3F-2D14-1C8E536FA6E1}"/>
              </a:ext>
            </a:extLst>
          </p:cNvPr>
          <p:cNvCxnSpPr>
            <a:cxnSpLocks/>
            <a:stCxn id="15" idx="4"/>
          </p:cNvCxnSpPr>
          <p:nvPr/>
        </p:nvCxnSpPr>
        <p:spPr>
          <a:xfrm rot="16200000" flipH="1">
            <a:off x="4653929" y="4254972"/>
            <a:ext cx="431520" cy="5542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1124">
            <a:extLst>
              <a:ext uri="{FF2B5EF4-FFF2-40B4-BE49-F238E27FC236}">
                <a16:creationId xmlns:a16="http://schemas.microsoft.com/office/drawing/2014/main" id="{59AAF0C3-1776-E4A5-6B34-F1295A683C74}"/>
              </a:ext>
            </a:extLst>
          </p:cNvPr>
          <p:cNvSpPr/>
          <p:nvPr/>
        </p:nvSpPr>
        <p:spPr>
          <a:xfrm rot="16200000">
            <a:off x="5091147" y="4605445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8F1F6-1089-3E19-B922-E05053093F9D}"/>
              </a:ext>
            </a:extLst>
          </p:cNvPr>
          <p:cNvSpPr txBox="1"/>
          <p:nvPr/>
        </p:nvSpPr>
        <p:spPr>
          <a:xfrm>
            <a:off x="5291575" y="4604314"/>
            <a:ext cx="2009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Ring System Distribution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6711C5-EAEE-3B5B-E905-1CF1074AEA11}"/>
              </a:ext>
            </a:extLst>
          </p:cNvPr>
          <p:cNvCxnSpPr>
            <a:cxnSpLocks/>
          </p:cNvCxnSpPr>
          <p:nvPr/>
        </p:nvCxnSpPr>
        <p:spPr>
          <a:xfrm>
            <a:off x="4186355" y="3194580"/>
            <a:ext cx="8235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B557E8-8873-5E95-DB90-72C600824F67}"/>
              </a:ext>
            </a:extLst>
          </p:cNvPr>
          <p:cNvCxnSpPr>
            <a:cxnSpLocks/>
          </p:cNvCxnSpPr>
          <p:nvPr/>
        </p:nvCxnSpPr>
        <p:spPr>
          <a:xfrm>
            <a:off x="4165423" y="4236077"/>
            <a:ext cx="347437" cy="36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8109D07-7BD2-F87C-9277-BEE516CB42F1}"/>
              </a:ext>
            </a:extLst>
          </p:cNvPr>
          <p:cNvSpPr/>
          <p:nvPr/>
        </p:nvSpPr>
        <p:spPr>
          <a:xfrm>
            <a:off x="6009842" y="3666545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Elbow Connector 30">
            <a:extLst>
              <a:ext uri="{FF2B5EF4-FFF2-40B4-BE49-F238E27FC236}">
                <a16:creationId xmlns:a16="http://schemas.microsoft.com/office/drawing/2014/main" id="{FBFFBEAB-8147-5CA6-7AD0-EEC018D576C4}"/>
              </a:ext>
            </a:extLst>
          </p:cNvPr>
          <p:cNvCxnSpPr>
            <a:cxnSpLocks/>
            <a:stCxn id="45" idx="0"/>
            <a:endCxn id="9" idx="3"/>
          </p:cNvCxnSpPr>
          <p:nvPr/>
        </p:nvCxnSpPr>
        <p:spPr>
          <a:xfrm rot="16200000" flipV="1">
            <a:off x="5541915" y="3109049"/>
            <a:ext cx="451924" cy="663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30">
            <a:extLst>
              <a:ext uri="{FF2B5EF4-FFF2-40B4-BE49-F238E27FC236}">
                <a16:creationId xmlns:a16="http://schemas.microsoft.com/office/drawing/2014/main" id="{ACF191FA-E3D3-30D5-4133-287ABEA4E610}"/>
              </a:ext>
            </a:extLst>
          </p:cNvPr>
          <p:cNvCxnSpPr>
            <a:cxnSpLocks/>
            <a:stCxn id="45" idx="4"/>
            <a:endCxn id="11" idx="3"/>
          </p:cNvCxnSpPr>
          <p:nvPr/>
        </p:nvCxnSpPr>
        <p:spPr>
          <a:xfrm rot="5400000">
            <a:off x="5565146" y="3703090"/>
            <a:ext cx="405462" cy="663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85FA32-BC9F-6847-FBAA-0E11C98C7BC5}"/>
              </a:ext>
            </a:extLst>
          </p:cNvPr>
          <p:cNvCxnSpPr>
            <a:cxnSpLocks/>
          </p:cNvCxnSpPr>
          <p:nvPr/>
        </p:nvCxnSpPr>
        <p:spPr>
          <a:xfrm>
            <a:off x="6188978" y="3749218"/>
            <a:ext cx="5557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039843-CE04-6789-6DC5-3C2CE0D8B8CA}"/>
              </a:ext>
            </a:extLst>
          </p:cNvPr>
          <p:cNvSpPr txBox="1"/>
          <p:nvPr/>
        </p:nvSpPr>
        <p:spPr>
          <a:xfrm>
            <a:off x="6781296" y="4165551"/>
            <a:ext cx="175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GWT Gd. CRCS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D61F87-7EFD-AB9C-3B6F-D0645FE508D8}"/>
              </a:ext>
            </a:extLst>
          </p:cNvPr>
          <p:cNvGrpSpPr/>
          <p:nvPr/>
        </p:nvGrpSpPr>
        <p:grpSpPr>
          <a:xfrm>
            <a:off x="6744701" y="3310071"/>
            <a:ext cx="1266723" cy="833144"/>
            <a:chOff x="3223544" y="5059261"/>
            <a:chExt cx="1266723" cy="8331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0BB059-0130-81D2-092F-4B16942FC999}"/>
                </a:ext>
              </a:extLst>
            </p:cNvPr>
            <p:cNvSpPr/>
            <p:nvPr/>
          </p:nvSpPr>
          <p:spPr>
            <a:xfrm>
              <a:off x="3228251" y="5059261"/>
              <a:ext cx="1262016" cy="833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93A66685-3F3D-C996-4BF1-69FBD5912C6C}"/>
                </a:ext>
              </a:extLst>
            </p:cNvPr>
            <p:cNvSpPr/>
            <p:nvPr/>
          </p:nvSpPr>
          <p:spPr>
            <a:xfrm>
              <a:off x="3223544" y="5225143"/>
              <a:ext cx="1250486" cy="114950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46018BE-D787-F69A-2E28-880394D0B40E}"/>
              </a:ext>
            </a:extLst>
          </p:cNvPr>
          <p:cNvSpPr txBox="1"/>
          <p:nvPr/>
        </p:nvSpPr>
        <p:spPr>
          <a:xfrm>
            <a:off x="6009842" y="3818556"/>
            <a:ext cx="93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WL4</a:t>
            </a: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endParaRPr lang="en-US" sz="1200" dirty="0">
              <a:latin typeface="Century Gothic" panose="020B0502020202020204" pitchFamily="34" charset="0"/>
            </a:endParaRPr>
          </a:p>
          <a:p>
            <a:pPr algn="ctr"/>
            <a:r>
              <a:rPr lang="en-US" sz="1200" dirty="0">
                <a:latin typeface="Century Gothic" panose="020B0502020202020204" pitchFamily="34" charset="0"/>
              </a:rPr>
              <a:t>%</a:t>
            </a:r>
          </a:p>
        </p:txBody>
      </p:sp>
      <p:sp>
        <p:nvSpPr>
          <p:cNvPr id="59" name="Down Arrow 1124">
            <a:extLst>
              <a:ext uri="{FF2B5EF4-FFF2-40B4-BE49-F238E27FC236}">
                <a16:creationId xmlns:a16="http://schemas.microsoft.com/office/drawing/2014/main" id="{BB7573FB-4D74-DE95-8CB1-1F040A04E6EE}"/>
              </a:ext>
            </a:extLst>
          </p:cNvPr>
          <p:cNvSpPr/>
          <p:nvPr/>
        </p:nvSpPr>
        <p:spPr>
          <a:xfrm rot="16200000">
            <a:off x="6546808" y="361971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0919DA-A875-BDC0-6C84-47C479B1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702" y="1780327"/>
            <a:ext cx="426484" cy="42648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83C03AD5-EFF5-D2E6-16CB-29D06B1C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78" y="2489766"/>
            <a:ext cx="433875" cy="433875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DB1516-E941-6F4C-75A1-C70192B78B7E}"/>
              </a:ext>
            </a:extLst>
          </p:cNvPr>
          <p:cNvCxnSpPr>
            <a:cxnSpLocks/>
            <a:stCxn id="56" idx="0"/>
            <a:endCxn id="62" idx="2"/>
          </p:cNvCxnSpPr>
          <p:nvPr/>
        </p:nvCxnSpPr>
        <p:spPr>
          <a:xfrm flipV="1">
            <a:off x="7380416" y="2923641"/>
            <a:ext cx="0" cy="3864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ACCCA37-BE9E-66D0-9CF1-6D8BD764308F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369944" y="2206811"/>
            <a:ext cx="0" cy="28295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30">
            <a:extLst>
              <a:ext uri="{FF2B5EF4-FFF2-40B4-BE49-F238E27FC236}">
                <a16:creationId xmlns:a16="http://schemas.microsoft.com/office/drawing/2014/main" id="{F1BE6049-8D59-0BBB-D220-0D27C5E662EC}"/>
              </a:ext>
            </a:extLst>
          </p:cNvPr>
          <p:cNvCxnSpPr>
            <a:cxnSpLocks/>
            <a:stCxn id="61" idx="0"/>
            <a:endCxn id="84" idx="1"/>
          </p:cNvCxnSpPr>
          <p:nvPr/>
        </p:nvCxnSpPr>
        <p:spPr>
          <a:xfrm rot="5400000" flipH="1" flipV="1">
            <a:off x="7535037" y="1411904"/>
            <a:ext cx="203330" cy="5335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CAF80FD-04BA-8ED8-BD41-D1F8BAF1CBF7}"/>
              </a:ext>
            </a:extLst>
          </p:cNvPr>
          <p:cNvGrpSpPr/>
          <p:nvPr/>
        </p:nvGrpSpPr>
        <p:grpSpPr>
          <a:xfrm>
            <a:off x="7898753" y="1160425"/>
            <a:ext cx="1266723" cy="833144"/>
            <a:chOff x="3223544" y="5059261"/>
            <a:chExt cx="1266723" cy="83314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523FCC0-D50F-F94E-C6D6-B959C9E7E5CE}"/>
                </a:ext>
              </a:extLst>
            </p:cNvPr>
            <p:cNvSpPr/>
            <p:nvPr/>
          </p:nvSpPr>
          <p:spPr>
            <a:xfrm>
              <a:off x="3228251" y="5059261"/>
              <a:ext cx="1262016" cy="833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46">
              <a:extLst>
                <a:ext uri="{FF2B5EF4-FFF2-40B4-BE49-F238E27FC236}">
                  <a16:creationId xmlns:a16="http://schemas.microsoft.com/office/drawing/2014/main" id="{B9EEAE9E-96B8-FE55-A9E8-1F91497F740D}"/>
                </a:ext>
              </a:extLst>
            </p:cNvPr>
            <p:cNvSpPr/>
            <p:nvPr/>
          </p:nvSpPr>
          <p:spPr>
            <a:xfrm>
              <a:off x="3223544" y="5225143"/>
              <a:ext cx="1250486" cy="114950"/>
            </a:xfrm>
            <a:custGeom>
              <a:avLst/>
              <a:gdLst>
                <a:gd name="connsiteX0" fmla="*/ 0 w 1730829"/>
                <a:gd name="connsiteY0" fmla="*/ 65314 h 108857"/>
                <a:gd name="connsiteX1" fmla="*/ 119743 w 1730829"/>
                <a:gd name="connsiteY1" fmla="*/ 32657 h 108857"/>
                <a:gd name="connsiteX2" fmla="*/ 130629 w 1730829"/>
                <a:gd name="connsiteY2" fmla="*/ 65314 h 108857"/>
                <a:gd name="connsiteX3" fmla="*/ 152400 w 1730829"/>
                <a:gd name="connsiteY3" fmla="*/ 87086 h 108857"/>
                <a:gd name="connsiteX4" fmla="*/ 217715 w 1730829"/>
                <a:gd name="connsiteY4" fmla="*/ 76200 h 108857"/>
                <a:gd name="connsiteX5" fmla="*/ 293915 w 1730829"/>
                <a:gd name="connsiteY5" fmla="*/ 43543 h 108857"/>
                <a:gd name="connsiteX6" fmla="*/ 326572 w 1730829"/>
                <a:gd name="connsiteY6" fmla="*/ 32657 h 108857"/>
                <a:gd name="connsiteX7" fmla="*/ 381000 w 1730829"/>
                <a:gd name="connsiteY7" fmla="*/ 43543 h 108857"/>
                <a:gd name="connsiteX8" fmla="*/ 413657 w 1730829"/>
                <a:gd name="connsiteY8" fmla="*/ 97971 h 108857"/>
                <a:gd name="connsiteX9" fmla="*/ 446315 w 1730829"/>
                <a:gd name="connsiteY9" fmla="*/ 108857 h 108857"/>
                <a:gd name="connsiteX10" fmla="*/ 511629 w 1730829"/>
                <a:gd name="connsiteY10" fmla="*/ 76200 h 108857"/>
                <a:gd name="connsiteX11" fmla="*/ 533400 w 1730829"/>
                <a:gd name="connsiteY11" fmla="*/ 54428 h 108857"/>
                <a:gd name="connsiteX12" fmla="*/ 566057 w 1730829"/>
                <a:gd name="connsiteY12" fmla="*/ 43543 h 108857"/>
                <a:gd name="connsiteX13" fmla="*/ 609600 w 1730829"/>
                <a:gd name="connsiteY13" fmla="*/ 54428 h 108857"/>
                <a:gd name="connsiteX14" fmla="*/ 631372 w 1730829"/>
                <a:gd name="connsiteY14" fmla="*/ 76200 h 108857"/>
                <a:gd name="connsiteX15" fmla="*/ 685800 w 1730829"/>
                <a:gd name="connsiteY15" fmla="*/ 65314 h 108857"/>
                <a:gd name="connsiteX16" fmla="*/ 762000 w 1730829"/>
                <a:gd name="connsiteY16" fmla="*/ 0 h 108857"/>
                <a:gd name="connsiteX17" fmla="*/ 838200 w 1730829"/>
                <a:gd name="connsiteY17" fmla="*/ 21771 h 108857"/>
                <a:gd name="connsiteX18" fmla="*/ 881743 w 1730829"/>
                <a:gd name="connsiteY18" fmla="*/ 76200 h 108857"/>
                <a:gd name="connsiteX19" fmla="*/ 914400 w 1730829"/>
                <a:gd name="connsiteY19" fmla="*/ 87086 h 108857"/>
                <a:gd name="connsiteX20" fmla="*/ 1001486 w 1730829"/>
                <a:gd name="connsiteY20" fmla="*/ 76200 h 108857"/>
                <a:gd name="connsiteX21" fmla="*/ 1066800 w 1730829"/>
                <a:gd name="connsiteY21" fmla="*/ 54428 h 108857"/>
                <a:gd name="connsiteX22" fmla="*/ 1143000 w 1730829"/>
                <a:gd name="connsiteY22" fmla="*/ 65314 h 108857"/>
                <a:gd name="connsiteX23" fmla="*/ 1208315 w 1730829"/>
                <a:gd name="connsiteY23" fmla="*/ 87086 h 108857"/>
                <a:gd name="connsiteX24" fmla="*/ 1295400 w 1730829"/>
                <a:gd name="connsiteY24" fmla="*/ 54428 h 108857"/>
                <a:gd name="connsiteX25" fmla="*/ 1360715 w 1730829"/>
                <a:gd name="connsiteY25" fmla="*/ 32657 h 108857"/>
                <a:gd name="connsiteX26" fmla="*/ 1393372 w 1730829"/>
                <a:gd name="connsiteY26" fmla="*/ 21771 h 108857"/>
                <a:gd name="connsiteX27" fmla="*/ 1426029 w 1730829"/>
                <a:gd name="connsiteY27" fmla="*/ 32657 h 108857"/>
                <a:gd name="connsiteX28" fmla="*/ 1447800 w 1730829"/>
                <a:gd name="connsiteY28" fmla="*/ 65314 h 108857"/>
                <a:gd name="connsiteX29" fmla="*/ 1534886 w 1730829"/>
                <a:gd name="connsiteY29" fmla="*/ 54428 h 108857"/>
                <a:gd name="connsiteX30" fmla="*/ 1589315 w 1730829"/>
                <a:gd name="connsiteY30" fmla="*/ 21771 h 108857"/>
                <a:gd name="connsiteX31" fmla="*/ 1621972 w 1730829"/>
                <a:gd name="connsiteY31" fmla="*/ 10886 h 108857"/>
                <a:gd name="connsiteX32" fmla="*/ 1687286 w 1730829"/>
                <a:gd name="connsiteY32" fmla="*/ 21771 h 108857"/>
                <a:gd name="connsiteX33" fmla="*/ 1730829 w 1730829"/>
                <a:gd name="connsiteY33" fmla="*/ 32657 h 10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30829" h="108857">
                  <a:moveTo>
                    <a:pt x="0" y="65314"/>
                  </a:moveTo>
                  <a:cubicBezTo>
                    <a:pt x="32789" y="46577"/>
                    <a:pt x="76663" y="-1807"/>
                    <a:pt x="119743" y="32657"/>
                  </a:cubicBezTo>
                  <a:cubicBezTo>
                    <a:pt x="128703" y="39825"/>
                    <a:pt x="124725" y="55475"/>
                    <a:pt x="130629" y="65314"/>
                  </a:cubicBezTo>
                  <a:cubicBezTo>
                    <a:pt x="135909" y="74115"/>
                    <a:pt x="145143" y="79829"/>
                    <a:pt x="152400" y="87086"/>
                  </a:cubicBezTo>
                  <a:cubicBezTo>
                    <a:pt x="174172" y="83457"/>
                    <a:pt x="196169" y="80988"/>
                    <a:pt x="217715" y="76200"/>
                  </a:cubicBezTo>
                  <a:cubicBezTo>
                    <a:pt x="253059" y="68346"/>
                    <a:pt x="258080" y="58901"/>
                    <a:pt x="293915" y="43543"/>
                  </a:cubicBezTo>
                  <a:cubicBezTo>
                    <a:pt x="304462" y="39023"/>
                    <a:pt x="315686" y="36286"/>
                    <a:pt x="326572" y="32657"/>
                  </a:cubicBezTo>
                  <a:cubicBezTo>
                    <a:pt x="344715" y="36286"/>
                    <a:pt x="363994" y="36255"/>
                    <a:pt x="381000" y="43543"/>
                  </a:cubicBezTo>
                  <a:cubicBezTo>
                    <a:pt x="425242" y="62504"/>
                    <a:pt x="383476" y="67790"/>
                    <a:pt x="413657" y="97971"/>
                  </a:cubicBezTo>
                  <a:cubicBezTo>
                    <a:pt x="421771" y="106085"/>
                    <a:pt x="435429" y="105228"/>
                    <a:pt x="446315" y="108857"/>
                  </a:cubicBezTo>
                  <a:cubicBezTo>
                    <a:pt x="480806" y="97360"/>
                    <a:pt x="481485" y="100316"/>
                    <a:pt x="511629" y="76200"/>
                  </a:cubicBezTo>
                  <a:cubicBezTo>
                    <a:pt x="519643" y="69789"/>
                    <a:pt x="524599" y="59708"/>
                    <a:pt x="533400" y="54428"/>
                  </a:cubicBezTo>
                  <a:cubicBezTo>
                    <a:pt x="543239" y="48524"/>
                    <a:pt x="555171" y="47171"/>
                    <a:pt x="566057" y="43543"/>
                  </a:cubicBezTo>
                  <a:cubicBezTo>
                    <a:pt x="580571" y="47171"/>
                    <a:pt x="596218" y="47737"/>
                    <a:pt x="609600" y="54428"/>
                  </a:cubicBezTo>
                  <a:cubicBezTo>
                    <a:pt x="618780" y="59018"/>
                    <a:pt x="621212" y="74748"/>
                    <a:pt x="631372" y="76200"/>
                  </a:cubicBezTo>
                  <a:cubicBezTo>
                    <a:pt x="649688" y="78817"/>
                    <a:pt x="667657" y="68943"/>
                    <a:pt x="685800" y="65314"/>
                  </a:cubicBezTo>
                  <a:cubicBezTo>
                    <a:pt x="738594" y="12520"/>
                    <a:pt x="712264" y="33157"/>
                    <a:pt x="762000" y="0"/>
                  </a:cubicBezTo>
                  <a:cubicBezTo>
                    <a:pt x="770129" y="2032"/>
                    <a:pt x="827048" y="15080"/>
                    <a:pt x="838200" y="21771"/>
                  </a:cubicBezTo>
                  <a:cubicBezTo>
                    <a:pt x="882585" y="48401"/>
                    <a:pt x="837247" y="40603"/>
                    <a:pt x="881743" y="76200"/>
                  </a:cubicBezTo>
                  <a:cubicBezTo>
                    <a:pt x="890703" y="83368"/>
                    <a:pt x="903514" y="83457"/>
                    <a:pt x="914400" y="87086"/>
                  </a:cubicBezTo>
                  <a:cubicBezTo>
                    <a:pt x="943429" y="83457"/>
                    <a:pt x="972881" y="82330"/>
                    <a:pt x="1001486" y="76200"/>
                  </a:cubicBezTo>
                  <a:cubicBezTo>
                    <a:pt x="1023926" y="71391"/>
                    <a:pt x="1066800" y="54428"/>
                    <a:pt x="1066800" y="54428"/>
                  </a:cubicBezTo>
                  <a:cubicBezTo>
                    <a:pt x="1092200" y="58057"/>
                    <a:pt x="1117999" y="59544"/>
                    <a:pt x="1143000" y="65314"/>
                  </a:cubicBezTo>
                  <a:cubicBezTo>
                    <a:pt x="1165362" y="70474"/>
                    <a:pt x="1208315" y="87086"/>
                    <a:pt x="1208315" y="87086"/>
                  </a:cubicBezTo>
                  <a:cubicBezTo>
                    <a:pt x="1337357" y="61277"/>
                    <a:pt x="1203660" y="95201"/>
                    <a:pt x="1295400" y="54428"/>
                  </a:cubicBezTo>
                  <a:cubicBezTo>
                    <a:pt x="1316371" y="45107"/>
                    <a:pt x="1338943" y="39914"/>
                    <a:pt x="1360715" y="32657"/>
                  </a:cubicBezTo>
                  <a:lnTo>
                    <a:pt x="1393372" y="21771"/>
                  </a:lnTo>
                  <a:cubicBezTo>
                    <a:pt x="1404258" y="25400"/>
                    <a:pt x="1417069" y="25489"/>
                    <a:pt x="1426029" y="32657"/>
                  </a:cubicBezTo>
                  <a:cubicBezTo>
                    <a:pt x="1436245" y="40830"/>
                    <a:pt x="1434971" y="62748"/>
                    <a:pt x="1447800" y="65314"/>
                  </a:cubicBezTo>
                  <a:cubicBezTo>
                    <a:pt x="1476487" y="71051"/>
                    <a:pt x="1505857" y="58057"/>
                    <a:pt x="1534886" y="54428"/>
                  </a:cubicBezTo>
                  <a:cubicBezTo>
                    <a:pt x="1627396" y="23593"/>
                    <a:pt x="1514602" y="66598"/>
                    <a:pt x="1589315" y="21771"/>
                  </a:cubicBezTo>
                  <a:cubicBezTo>
                    <a:pt x="1599154" y="15868"/>
                    <a:pt x="1611086" y="14514"/>
                    <a:pt x="1621972" y="10886"/>
                  </a:cubicBezTo>
                  <a:cubicBezTo>
                    <a:pt x="1643743" y="14514"/>
                    <a:pt x="1665740" y="16983"/>
                    <a:pt x="1687286" y="21771"/>
                  </a:cubicBezTo>
                  <a:cubicBezTo>
                    <a:pt x="1741438" y="33805"/>
                    <a:pt x="1702760" y="32657"/>
                    <a:pt x="1730829" y="32657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BE5D19E7-2C28-4606-3E3E-B62BD360F9E6}"/>
              </a:ext>
            </a:extLst>
          </p:cNvPr>
          <p:cNvSpPr/>
          <p:nvPr/>
        </p:nvSpPr>
        <p:spPr>
          <a:xfrm>
            <a:off x="9703069" y="1494323"/>
            <a:ext cx="179136" cy="16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6ED294-EF14-1DC9-5DB2-D5AD6BC4BD3C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9165476" y="1576997"/>
            <a:ext cx="53759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30">
            <a:extLst>
              <a:ext uri="{FF2B5EF4-FFF2-40B4-BE49-F238E27FC236}">
                <a16:creationId xmlns:a16="http://schemas.microsoft.com/office/drawing/2014/main" id="{2CB5FAC6-F7E5-3C56-0535-588BAFB1DC5E}"/>
              </a:ext>
            </a:extLst>
          </p:cNvPr>
          <p:cNvCxnSpPr>
            <a:cxnSpLocks/>
            <a:stCxn id="89" idx="0"/>
          </p:cNvCxnSpPr>
          <p:nvPr/>
        </p:nvCxnSpPr>
        <p:spPr>
          <a:xfrm rot="5400000" flipH="1" flipV="1">
            <a:off x="9820707" y="984687"/>
            <a:ext cx="481566" cy="537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30">
            <a:extLst>
              <a:ext uri="{FF2B5EF4-FFF2-40B4-BE49-F238E27FC236}">
                <a16:creationId xmlns:a16="http://schemas.microsoft.com/office/drawing/2014/main" id="{ED877867-EB77-502C-F67B-EC239F4D36E7}"/>
              </a:ext>
            </a:extLst>
          </p:cNvPr>
          <p:cNvCxnSpPr>
            <a:cxnSpLocks/>
            <a:stCxn id="89" idx="4"/>
            <a:endCxn id="104" idx="2"/>
          </p:cNvCxnSpPr>
          <p:nvPr/>
        </p:nvCxnSpPr>
        <p:spPr>
          <a:xfrm rot="16200000" flipH="1">
            <a:off x="9642115" y="1810191"/>
            <a:ext cx="845327" cy="5442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Down Arrow 1124">
            <a:extLst>
              <a:ext uri="{FF2B5EF4-FFF2-40B4-BE49-F238E27FC236}">
                <a16:creationId xmlns:a16="http://schemas.microsoft.com/office/drawing/2014/main" id="{32C89872-6028-EACD-F7DB-E119BDC6C6D7}"/>
              </a:ext>
            </a:extLst>
          </p:cNvPr>
          <p:cNvSpPr/>
          <p:nvPr/>
        </p:nvSpPr>
        <p:spPr>
          <a:xfrm rot="16200000">
            <a:off x="2650449" y="361812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1124">
            <a:extLst>
              <a:ext uri="{FF2B5EF4-FFF2-40B4-BE49-F238E27FC236}">
                <a16:creationId xmlns:a16="http://schemas.microsoft.com/office/drawing/2014/main" id="{F41D28B2-5FAA-680C-4491-0C6E72406B51}"/>
              </a:ext>
            </a:extLst>
          </p:cNvPr>
          <p:cNvSpPr/>
          <p:nvPr/>
        </p:nvSpPr>
        <p:spPr>
          <a:xfrm rot="16200000">
            <a:off x="3551953" y="3057210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own Arrow 1124">
            <a:extLst>
              <a:ext uri="{FF2B5EF4-FFF2-40B4-BE49-F238E27FC236}">
                <a16:creationId xmlns:a16="http://schemas.microsoft.com/office/drawing/2014/main" id="{ECACF968-786A-DCF1-06C3-423D9EA3FCF9}"/>
              </a:ext>
            </a:extLst>
          </p:cNvPr>
          <p:cNvSpPr/>
          <p:nvPr/>
        </p:nvSpPr>
        <p:spPr>
          <a:xfrm rot="16200000">
            <a:off x="3551953" y="4096287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1124">
            <a:extLst>
              <a:ext uri="{FF2B5EF4-FFF2-40B4-BE49-F238E27FC236}">
                <a16:creationId xmlns:a16="http://schemas.microsoft.com/office/drawing/2014/main" id="{D19308AD-7185-409E-6E0A-B38BFCB451C6}"/>
              </a:ext>
            </a:extLst>
          </p:cNvPr>
          <p:cNvSpPr/>
          <p:nvPr/>
        </p:nvSpPr>
        <p:spPr>
          <a:xfrm rot="16200000">
            <a:off x="5695870" y="3077250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own Arrow 1124">
            <a:extLst>
              <a:ext uri="{FF2B5EF4-FFF2-40B4-BE49-F238E27FC236}">
                <a16:creationId xmlns:a16="http://schemas.microsoft.com/office/drawing/2014/main" id="{6030A3F5-9C6E-CF4C-C2D3-A9DEF0FC8B8B}"/>
              </a:ext>
            </a:extLst>
          </p:cNvPr>
          <p:cNvSpPr/>
          <p:nvPr/>
        </p:nvSpPr>
        <p:spPr>
          <a:xfrm rot="16200000">
            <a:off x="5704818" y="4091240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own Arrow 1124">
            <a:extLst>
              <a:ext uri="{FF2B5EF4-FFF2-40B4-BE49-F238E27FC236}">
                <a16:creationId xmlns:a16="http://schemas.microsoft.com/office/drawing/2014/main" id="{5FD9F2FB-6FB2-3693-6A72-7C7DFEAC0409}"/>
              </a:ext>
            </a:extLst>
          </p:cNvPr>
          <p:cNvSpPr/>
          <p:nvPr/>
        </p:nvSpPr>
        <p:spPr>
          <a:xfrm rot="10800000">
            <a:off x="7313920" y="3031635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Down Arrow 1124">
            <a:extLst>
              <a:ext uri="{FF2B5EF4-FFF2-40B4-BE49-F238E27FC236}">
                <a16:creationId xmlns:a16="http://schemas.microsoft.com/office/drawing/2014/main" id="{CF3765C6-6B56-0E3B-FB23-16354A2A67EC}"/>
              </a:ext>
            </a:extLst>
          </p:cNvPr>
          <p:cNvSpPr/>
          <p:nvPr/>
        </p:nvSpPr>
        <p:spPr>
          <a:xfrm rot="16200000">
            <a:off x="7521548" y="1448971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637CA6-18E3-4C99-F37B-06B4F2E040C8}"/>
              </a:ext>
            </a:extLst>
          </p:cNvPr>
          <p:cNvSpPr/>
          <p:nvPr/>
        </p:nvSpPr>
        <p:spPr>
          <a:xfrm rot="5400000">
            <a:off x="10083470" y="786494"/>
            <a:ext cx="1240703" cy="7469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3512B2-4594-AC0E-0890-60C87B7E9F2F}"/>
              </a:ext>
            </a:extLst>
          </p:cNvPr>
          <p:cNvSpPr/>
          <p:nvPr/>
        </p:nvSpPr>
        <p:spPr>
          <a:xfrm rot="5400000">
            <a:off x="10291751" y="2131520"/>
            <a:ext cx="837290" cy="7469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58D1F4D-5E92-6166-7DFB-8A2E95729E67}"/>
              </a:ext>
            </a:extLst>
          </p:cNvPr>
          <p:cNvSpPr txBox="1"/>
          <p:nvPr/>
        </p:nvSpPr>
        <p:spPr>
          <a:xfrm>
            <a:off x="7728237" y="1980948"/>
            <a:ext cx="175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entury Gothic" panose="020B0502020202020204" pitchFamily="34" charset="0"/>
              </a:rPr>
              <a:t>Rooftank</a:t>
            </a:r>
            <a:r>
              <a:rPr lang="en-US" sz="1200" b="1" dirty="0">
                <a:latin typeface="Century Gothic" panose="020B0502020202020204" pitchFamily="34" charset="0"/>
              </a:rPr>
              <a:t> Gd. CRCS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F485112-3BF0-AAE1-A126-64BCC7DBEDFA}"/>
              </a:ext>
            </a:extLst>
          </p:cNvPr>
          <p:cNvSpPr txBox="1"/>
          <p:nvPr/>
        </p:nvSpPr>
        <p:spPr>
          <a:xfrm>
            <a:off x="11030879" y="1072370"/>
            <a:ext cx="175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Gd. CRCS 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DDB9E7B-75D6-1EBB-9387-B829A65FA0F2}"/>
              </a:ext>
            </a:extLst>
          </p:cNvPr>
          <p:cNvSpPr txBox="1"/>
          <p:nvPr/>
        </p:nvSpPr>
        <p:spPr>
          <a:xfrm>
            <a:off x="11030880" y="2366496"/>
            <a:ext cx="1750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entury Gothic" panose="020B0502020202020204" pitchFamily="34" charset="0"/>
              </a:rPr>
              <a:t>Gd. CRCS 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7CC9484-9A9A-DB4A-DBC9-E9DB1AF573AE}"/>
              </a:ext>
            </a:extLst>
          </p:cNvPr>
          <p:cNvSpPr txBox="1"/>
          <p:nvPr/>
        </p:nvSpPr>
        <p:spPr>
          <a:xfrm>
            <a:off x="3265866" y="2558518"/>
            <a:ext cx="138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Transfer Pump</a:t>
            </a:r>
          </a:p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Gd. CRCS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580E0C-BCC8-A261-1B36-68304992C33B}"/>
              </a:ext>
            </a:extLst>
          </p:cNvPr>
          <p:cNvSpPr txBox="1"/>
          <p:nvPr/>
        </p:nvSpPr>
        <p:spPr>
          <a:xfrm>
            <a:off x="3265865" y="3625883"/>
            <a:ext cx="1384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Transfer Pump</a:t>
            </a:r>
          </a:p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Ring system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33B538-E16A-1779-6E66-73EC24E193C7}"/>
              </a:ext>
            </a:extLst>
          </p:cNvPr>
          <p:cNvSpPr txBox="1"/>
          <p:nvPr/>
        </p:nvSpPr>
        <p:spPr>
          <a:xfrm>
            <a:off x="4869689" y="2559554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6ADEB6E-BA02-55B3-F298-45A27515410C}"/>
              </a:ext>
            </a:extLst>
          </p:cNvPr>
          <p:cNvSpPr txBox="1"/>
          <p:nvPr/>
        </p:nvSpPr>
        <p:spPr>
          <a:xfrm>
            <a:off x="4747582" y="2745088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FA91721-486F-C1BF-642E-6E239E847DAA}"/>
              </a:ext>
            </a:extLst>
          </p:cNvPr>
          <p:cNvSpPr txBox="1"/>
          <p:nvPr/>
        </p:nvSpPr>
        <p:spPr>
          <a:xfrm>
            <a:off x="4865501" y="3612357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17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6D4119-8A2D-7412-9541-74451A7BAF9A}"/>
              </a:ext>
            </a:extLst>
          </p:cNvPr>
          <p:cNvSpPr txBox="1"/>
          <p:nvPr/>
        </p:nvSpPr>
        <p:spPr>
          <a:xfrm>
            <a:off x="4743394" y="3797891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7783579-091C-9281-DF84-EC44820D0ADD}"/>
              </a:ext>
            </a:extLst>
          </p:cNvPr>
          <p:cNvSpPr txBox="1"/>
          <p:nvPr/>
        </p:nvSpPr>
        <p:spPr>
          <a:xfrm>
            <a:off x="6550005" y="1748014"/>
            <a:ext cx="69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entury Gothic" panose="020B0502020202020204" pitchFamily="34" charset="0"/>
              </a:rPr>
              <a:t>WD 18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1AB2DA-F29D-28F5-30A8-679653B21EFB}"/>
              </a:ext>
            </a:extLst>
          </p:cNvPr>
          <p:cNvSpPr txBox="1"/>
          <p:nvPr/>
        </p:nvSpPr>
        <p:spPr>
          <a:xfrm>
            <a:off x="6427898" y="1933548"/>
            <a:ext cx="93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</a:rPr>
              <a:t>m</a:t>
            </a:r>
            <a:r>
              <a:rPr lang="en-US" sz="1200" baseline="30000" dirty="0">
                <a:latin typeface="Century Gothic" panose="020B0502020202020204" pitchFamily="34" charset="0"/>
              </a:rPr>
              <a:t>3</a:t>
            </a:r>
            <a:r>
              <a:rPr lang="en-US" sz="1200" dirty="0">
                <a:latin typeface="Century Gothic" panose="020B0502020202020204" pitchFamily="34" charset="0"/>
              </a:rPr>
              <a:t>/</a:t>
            </a:r>
            <a:r>
              <a:rPr lang="en-US" sz="1200" dirty="0" err="1">
                <a:latin typeface="Century Gothic" panose="020B0502020202020204" pitchFamily="34" charset="0"/>
              </a:rPr>
              <a:t>hr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19" name="Down Arrow 1124">
            <a:extLst>
              <a:ext uri="{FF2B5EF4-FFF2-40B4-BE49-F238E27FC236}">
                <a16:creationId xmlns:a16="http://schemas.microsoft.com/office/drawing/2014/main" id="{6FE1046E-300C-2EDF-C4C0-6B2D6B305814}"/>
              </a:ext>
            </a:extLst>
          </p:cNvPr>
          <p:cNvSpPr/>
          <p:nvPr/>
        </p:nvSpPr>
        <p:spPr>
          <a:xfrm rot="16200000">
            <a:off x="9259207" y="1447479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own Arrow 1124">
            <a:extLst>
              <a:ext uri="{FF2B5EF4-FFF2-40B4-BE49-F238E27FC236}">
                <a16:creationId xmlns:a16="http://schemas.microsoft.com/office/drawing/2014/main" id="{A8FDAA82-AC65-AB04-EF9C-F2BF6B2A4CBE}"/>
              </a:ext>
            </a:extLst>
          </p:cNvPr>
          <p:cNvSpPr/>
          <p:nvPr/>
        </p:nvSpPr>
        <p:spPr>
          <a:xfrm rot="16200000">
            <a:off x="9947760" y="899218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wn Arrow 1124">
            <a:extLst>
              <a:ext uri="{FF2B5EF4-FFF2-40B4-BE49-F238E27FC236}">
                <a16:creationId xmlns:a16="http://schemas.microsoft.com/office/drawing/2014/main" id="{DE067373-0561-FEDA-82E8-E62A84BB8D84}"/>
              </a:ext>
            </a:extLst>
          </p:cNvPr>
          <p:cNvSpPr/>
          <p:nvPr/>
        </p:nvSpPr>
        <p:spPr>
          <a:xfrm rot="16200000">
            <a:off x="9956986" y="2369623"/>
            <a:ext cx="126117" cy="27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8" ma:contentTypeDescription="Create a new document." ma:contentTypeScope="" ma:versionID="ffd9b88af2c06e17f60710900ddaf06b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2b345be2603d26e64e0556ea4c1fc88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4FEA4F-2FE5-4AF9-AD69-010050519BF3}"/>
</file>

<file path=customXml/itemProps2.xml><?xml version="1.0" encoding="utf-8"?>
<ds:datastoreItem xmlns:ds="http://schemas.openxmlformats.org/officeDocument/2006/customXml" ds:itemID="{21FC0676-8A36-4BB4-B8A3-C6E05D19DB67}"/>
</file>

<file path=customXml/itemProps3.xml><?xml version="1.0" encoding="utf-8"?>
<ds:datastoreItem xmlns:ds="http://schemas.openxmlformats.org/officeDocument/2006/customXml" ds:itemID="{6F536C8C-DDC4-41DA-88A7-6DE07F6E02B9}"/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480</Words>
  <Application>Microsoft Office PowerPoint</Application>
  <PresentationFormat>Widescreen</PresentationFormat>
  <Paragraphs>174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Putu Handre Kertha Utama</dc:creator>
  <cp:lastModifiedBy>Qinetta Aidia Fitrinna</cp:lastModifiedBy>
  <cp:revision>2</cp:revision>
  <dcterms:created xsi:type="dcterms:W3CDTF">2023-04-14T07:24:50Z</dcterms:created>
  <dcterms:modified xsi:type="dcterms:W3CDTF">2023-04-28T09:09:25Z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2023-04-14T07:41:33Z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04a5bf7b-1648-4419-8e22-b0e2883f68f8</vt:lpwstr>
  </property>
  <property fmtid="{D5CDD505-2E9C-101B-9397-08002B2CF9AE}" pid="8" name="MSIP_Label_38b525e5-f3da-4501-8f1e-526b6769fc56_ContentBits">
    <vt:lpwstr>0</vt:lpwstr>
  </property>
  <property fmtid="{D5CDD505-2E9C-101B-9397-08002B2CF9AE}" pid="9" name="ContentTypeId">
    <vt:lpwstr>0x010100AC9F34F0316596428B567175165F152F</vt:lpwstr>
  </property>
</Properties>
</file>