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FEDFC-0DA6-2F4B-858D-131E8B18858F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DE96D-58E0-604F-B85F-B349F637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4B78F-9308-1E48-AB0F-670D6772E0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14D7-8C8A-E113-1A52-DB9F67DC0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ABCF4-859F-6DA9-CF5D-08FBA584A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CAA59-D888-6957-7235-F0273F12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7281-AA21-A5C8-FA72-442696BA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0CCEE-C8B1-9A74-BB12-721B2F9E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7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3D7B-2E56-235F-DC45-79AFFACE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DEB8C-D959-6EF5-28BF-FCC3525D1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72B8-34E7-2273-7283-1ED9E0CE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2A3C1-AE19-D6F4-302F-DBB5DCA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40AA-9BDF-3ED2-9AC6-6F0F5E5D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6143C-42C4-3E5F-57F9-C4ACD0FA4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8E61D-083C-729B-B59E-206614EA2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1C597-173B-AA97-B303-4C52017D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EFABE-4E36-8BFD-05B4-0A2AA536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DE81-EA2E-A78A-A320-185BA03E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3540-AD84-4A83-6A5E-F7C08DCF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D8B0-7E20-735C-ED12-1074D09C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DBF6-9F0C-E4C1-A398-D2B6C2C4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8C55-98ED-A608-27FC-E25FF173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B7098-4089-3F88-EF2D-7521974D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7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1147-D0F9-0857-07D6-6BAD9C07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E897A-73FA-C6C3-FFFC-29EA985D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5FF3-06E5-AEAB-AA14-9A2E738F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22088-E779-E551-FA44-6C9394A4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681A-762E-1B38-E572-C445EC07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6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A5A7-1235-2836-FC9C-7AA10F6F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4447-10C3-3717-4995-782FBD24A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2677B-EE64-B51A-0259-801AA5E40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0B6FC-7D61-5CF8-ECB4-084061BE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7647A-7C11-00EF-C561-F9112CCD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2CEEB-234E-8214-D499-A9F4DEA5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8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F2CC-5A5C-F602-BA49-0B61522F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236C8-DB68-9A24-265A-1C80F5DC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D2C58-47D3-4B88-8DFF-4B700D7ED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24DD2-7D88-3FBA-7D7A-9098CD0BF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087EA-8890-D192-8F4B-C372039D6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93E5C-1E64-F004-562B-072C3E58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38616-B93B-E329-91FF-E72DEA29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5949-78AD-6DFA-9C4D-C5912FF2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3685-640B-0A97-2730-2E6770DA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8500E-55BE-3AF6-F5A4-81E2DFB5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99DA0-EB16-485D-07A7-E7E67C0C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60C16-0556-7894-9120-8708B855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233AD-ECDB-49DC-B8E2-9F50DA86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A92D6-BD3D-096C-0B47-19599680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2F678-FCB5-1684-A848-1A3E38D9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2765-7301-5162-D7E6-FF1F007D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3CB1-C487-B3C0-EAE2-65EF961E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DA0DB-014B-9E1F-C7E0-99DB56E6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D3C5-62FE-16A0-B032-4BE67C39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1D89D-D8B3-A5C0-2EE2-2694AF28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DB297-5C27-64BA-04FF-27F1711F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4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646F-72A1-2675-9F8A-2E138C4A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17A3E-316D-63F7-36DE-DBCE2C1CD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B4F6A-135C-A12C-D152-22872A95E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A08AC-96A6-71DC-1C6C-02E185C2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2561-1256-2C38-282B-7F7FF3A4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A2E21-AD19-55A3-4359-592D5A83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4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72F47-7D91-B56E-EB9D-674F6E91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0CE25-121C-0672-6AFB-8EE134D07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AC8F-B565-A5F0-695E-FB4C5CA7C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4FE8-388E-FA42-9F92-11F21B2653DB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9130-741B-691B-08BF-C6AC917EB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28B84-4DC1-6363-7AE1-8E2A522DE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8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D8038F-EB7C-F7C6-AF24-EA6A09B7D4D1}"/>
              </a:ext>
            </a:extLst>
          </p:cNvPr>
          <p:cNvSpPr txBox="1"/>
          <p:nvPr/>
        </p:nvSpPr>
        <p:spPr>
          <a:xfrm>
            <a:off x="0" y="0"/>
            <a:ext cx="671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"/>
              </a:rPr>
              <a:t>Assignment: </a:t>
            </a:r>
            <a:r>
              <a:rPr lang="en-US" dirty="0">
                <a:latin typeface=""/>
              </a:rPr>
              <a:t>Convert</a:t>
            </a:r>
            <a:r>
              <a:rPr lang="en-US" b="1" dirty="0">
                <a:latin typeface=""/>
              </a:rPr>
              <a:t> </a:t>
            </a:r>
            <a:r>
              <a:rPr lang="en-US" dirty="0">
                <a:latin typeface=""/>
              </a:rPr>
              <a:t>Simplified Diagram to HMI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6D07C-0C01-2CB4-520B-136A7984E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7772400" cy="4027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60EB0-43DE-B107-AC25-72CEFCF33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" y="4572000"/>
            <a:ext cx="6117772" cy="2143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8DD82-5BB0-E103-88DE-07561AFC665F}"/>
              </a:ext>
            </a:extLst>
          </p:cNvPr>
          <p:cNvSpPr txBox="1"/>
          <p:nvPr/>
        </p:nvSpPr>
        <p:spPr>
          <a:xfrm>
            <a:off x="4772025" y="544635"/>
            <a:ext cx="438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"/>
              </a:rPr>
              <a:t>EXAMPLE (simplified diagram)</a:t>
            </a:r>
          </a:p>
        </p:txBody>
      </p:sp>
    </p:spTree>
    <p:extLst>
      <p:ext uri="{BB962C8B-B14F-4D97-AF65-F5344CB8AC3E}">
        <p14:creationId xmlns:p14="http://schemas.microsoft.com/office/powerpoint/2010/main" val="307391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224EBF4-EEC7-F146-E04B-FE12A505574B}"/>
              </a:ext>
            </a:extLst>
          </p:cNvPr>
          <p:cNvGrpSpPr/>
          <p:nvPr/>
        </p:nvGrpSpPr>
        <p:grpSpPr>
          <a:xfrm>
            <a:off x="180295" y="0"/>
            <a:ext cx="1378404" cy="1200150"/>
            <a:chOff x="637495" y="813708"/>
            <a:chExt cx="1378404" cy="1200150"/>
          </a:xfrm>
        </p:grpSpPr>
        <p:pic>
          <p:nvPicPr>
            <p:cNvPr id="1026" name="Picture 2" descr="Deep Well Vector Images (over 590)">
              <a:extLst>
                <a:ext uri="{FF2B5EF4-FFF2-40B4-BE49-F238E27FC236}">
                  <a16:creationId xmlns:a16="http://schemas.microsoft.com/office/drawing/2014/main" id="{27AF7343-EFF2-2FB1-354B-A54FF174E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22" y="813708"/>
              <a:ext cx="1200150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6A2E1D6-ECEB-30DF-42FD-4F6F77552964}"/>
                </a:ext>
              </a:extLst>
            </p:cNvPr>
            <p:cNvSpPr txBox="1"/>
            <p:nvPr/>
          </p:nvSpPr>
          <p:spPr>
            <a:xfrm>
              <a:off x="637495" y="1736859"/>
              <a:ext cx="13784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Deep Well PAU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E858F73-358B-7773-5DA3-44C76BCC461A}"/>
              </a:ext>
            </a:extLst>
          </p:cNvPr>
          <p:cNvGrpSpPr/>
          <p:nvPr/>
        </p:nvGrpSpPr>
        <p:grpSpPr>
          <a:xfrm>
            <a:off x="180295" y="1200150"/>
            <a:ext cx="1378404" cy="1200150"/>
            <a:chOff x="704851" y="2013858"/>
            <a:chExt cx="1378404" cy="1200150"/>
          </a:xfrm>
        </p:grpSpPr>
        <p:pic>
          <p:nvPicPr>
            <p:cNvPr id="3" name="Picture 2" descr="Deep Well Vector Images (over 590)">
              <a:extLst>
                <a:ext uri="{FF2B5EF4-FFF2-40B4-BE49-F238E27FC236}">
                  <a16:creationId xmlns:a16="http://schemas.microsoft.com/office/drawing/2014/main" id="{026FE661-B4ED-50BE-81F0-033F43BC1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78" y="2013858"/>
              <a:ext cx="1200150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7D4F03-610E-341F-605D-DB4C75882CA1}"/>
                </a:ext>
              </a:extLst>
            </p:cNvPr>
            <p:cNvSpPr txBox="1"/>
            <p:nvPr/>
          </p:nvSpPr>
          <p:spPr>
            <a:xfrm>
              <a:off x="704851" y="2937009"/>
              <a:ext cx="13784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Deep Well SBM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17C780B-000A-82E5-5B7B-B89F1DE84B78}"/>
              </a:ext>
            </a:extLst>
          </p:cNvPr>
          <p:cNvGrpSpPr/>
          <p:nvPr/>
        </p:nvGrpSpPr>
        <p:grpSpPr>
          <a:xfrm>
            <a:off x="93206" y="2400300"/>
            <a:ext cx="1659391" cy="1200150"/>
            <a:chOff x="617762" y="2013858"/>
            <a:chExt cx="1659391" cy="1200150"/>
          </a:xfrm>
        </p:grpSpPr>
        <p:pic>
          <p:nvPicPr>
            <p:cNvPr id="8" name="Picture 7" descr="Deep Well Vector Images (over 590)">
              <a:extLst>
                <a:ext uri="{FF2B5EF4-FFF2-40B4-BE49-F238E27FC236}">
                  <a16:creationId xmlns:a16="http://schemas.microsoft.com/office/drawing/2014/main" id="{0BC34085-87D0-5CDA-B4A1-E4D1C1CC0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78" y="2013858"/>
              <a:ext cx="1200150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639311-B62B-FB62-FA0D-853E73ED6E54}"/>
                </a:ext>
              </a:extLst>
            </p:cNvPr>
            <p:cNvSpPr txBox="1"/>
            <p:nvPr/>
          </p:nvSpPr>
          <p:spPr>
            <a:xfrm>
              <a:off x="617762" y="2937009"/>
              <a:ext cx="1659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Deep Well SABUGA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94C6F4A-F6D4-38E9-233A-5ACE0832F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023" y="386833"/>
            <a:ext cx="426484" cy="426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EB22CE-C683-8719-9947-E354F719B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023" y="1586983"/>
            <a:ext cx="426484" cy="426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40801D-38B0-0FDB-BB78-5EB773CE0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023" y="2787133"/>
            <a:ext cx="426484" cy="42648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9C1AF6-885E-93F8-AC98-535104336172}"/>
              </a:ext>
            </a:extLst>
          </p:cNvPr>
          <p:cNvCxnSpPr>
            <a:cxnSpLocks/>
            <a:stCxn id="43" idx="3"/>
            <a:endCxn id="58" idx="1"/>
          </p:cNvCxnSpPr>
          <p:nvPr/>
        </p:nvCxnSpPr>
        <p:spPr>
          <a:xfrm flipV="1">
            <a:off x="3071233" y="5564005"/>
            <a:ext cx="1274855" cy="96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8C918F-0583-29D7-41C7-A34366BB4F52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1469572" y="3000375"/>
            <a:ext cx="751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E82FE5-2AA8-DBCD-A6F0-02C83662548C}"/>
              </a:ext>
            </a:extLst>
          </p:cNvPr>
          <p:cNvSpPr txBox="1"/>
          <p:nvPr/>
        </p:nvSpPr>
        <p:spPr>
          <a:xfrm>
            <a:off x="1558699" y="6025580"/>
            <a:ext cx="1750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GWT Menara Air 1&amp;2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FF1B41-4AA0-DBEB-C822-84BBBC8B801F}"/>
              </a:ext>
            </a:extLst>
          </p:cNvPr>
          <p:cNvSpPr txBox="1"/>
          <p:nvPr/>
        </p:nvSpPr>
        <p:spPr>
          <a:xfrm>
            <a:off x="4404314" y="6037460"/>
            <a:ext cx="177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GWT Menara Air 3&amp;4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B288E4-9077-8324-D5AA-597C8F8129F7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1469572" y="1800225"/>
            <a:ext cx="751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B12E60-395C-5DBF-B297-41B360EB34CE}"/>
              </a:ext>
            </a:extLst>
          </p:cNvPr>
          <p:cNvCxnSpPr>
            <a:stCxn id="1026" idx="3"/>
            <a:endCxn id="10" idx="1"/>
          </p:cNvCxnSpPr>
          <p:nvPr/>
        </p:nvCxnSpPr>
        <p:spPr>
          <a:xfrm>
            <a:off x="1469572" y="600075"/>
            <a:ext cx="751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D6822D1-E5D3-2BE5-62A1-A15775B1FCA1}"/>
              </a:ext>
            </a:extLst>
          </p:cNvPr>
          <p:cNvSpPr txBox="1"/>
          <p:nvPr/>
        </p:nvSpPr>
        <p:spPr>
          <a:xfrm>
            <a:off x="2559916" y="296695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A507D7-C4A1-9BB2-D739-E363557DB852}"/>
              </a:ext>
            </a:extLst>
          </p:cNvPr>
          <p:cNvSpPr txBox="1"/>
          <p:nvPr/>
        </p:nvSpPr>
        <p:spPr>
          <a:xfrm>
            <a:off x="2607409" y="610777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13.74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213AD1-5359-3775-B4A4-A21B960B992A}"/>
              </a:ext>
            </a:extLst>
          </p:cNvPr>
          <p:cNvSpPr txBox="1"/>
          <p:nvPr/>
        </p:nvSpPr>
        <p:spPr>
          <a:xfrm>
            <a:off x="2555996" y="1527692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939B1-1C81-8B31-CE98-7CF187EE0276}"/>
              </a:ext>
            </a:extLst>
          </p:cNvPr>
          <p:cNvSpPr txBox="1"/>
          <p:nvPr/>
        </p:nvSpPr>
        <p:spPr>
          <a:xfrm>
            <a:off x="2603489" y="1841774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13.74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CB9F7-45FD-7EA0-AAA0-8D304DF41CD0}"/>
              </a:ext>
            </a:extLst>
          </p:cNvPr>
          <p:cNvSpPr txBox="1"/>
          <p:nvPr/>
        </p:nvSpPr>
        <p:spPr>
          <a:xfrm>
            <a:off x="2555996" y="2710947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0570B7-AE04-C4C6-9835-D55CB605A721}"/>
              </a:ext>
            </a:extLst>
          </p:cNvPr>
          <p:cNvSpPr txBox="1"/>
          <p:nvPr/>
        </p:nvSpPr>
        <p:spPr>
          <a:xfrm>
            <a:off x="2603489" y="3025029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13.74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839CE96-BF1E-0F7B-839C-223481556D0A}"/>
              </a:ext>
            </a:extLst>
          </p:cNvPr>
          <p:cNvSpPr txBox="1"/>
          <p:nvPr/>
        </p:nvSpPr>
        <p:spPr>
          <a:xfrm>
            <a:off x="9101327" y="1538901"/>
            <a:ext cx="1107135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1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Century Gothic" panose="020B0502020202020204" pitchFamily="34" charset="0"/>
              </a:rPr>
              <a:t>13.74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BF8A1C68-BE98-7083-3E50-5BB180D6C9B4}"/>
              </a:ext>
            </a:extLst>
          </p:cNvPr>
          <p:cNvSpPr txBox="1"/>
          <p:nvPr/>
        </p:nvSpPr>
        <p:spPr>
          <a:xfrm>
            <a:off x="6445451" y="4904426"/>
            <a:ext cx="643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APP1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A1685-050C-3BC5-9957-DDC67051D57D}"/>
              </a:ext>
            </a:extLst>
          </p:cNvPr>
          <p:cNvSpPr txBox="1"/>
          <p:nvPr/>
        </p:nvSpPr>
        <p:spPr>
          <a:xfrm>
            <a:off x="3538497" y="5600892"/>
            <a:ext cx="93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WL1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1500m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endParaRPr lang="en-US" sz="1200" dirty="0">
              <a:latin typeface="Century Gothic" panose="020B0502020202020204" pitchFamily="34" charset="0"/>
            </a:endParaRP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98.0%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DF6738-F28F-20C8-E7D3-A9E332412B5C}"/>
              </a:ext>
            </a:extLst>
          </p:cNvPr>
          <p:cNvSpPr/>
          <p:nvPr/>
        </p:nvSpPr>
        <p:spPr>
          <a:xfrm>
            <a:off x="4061852" y="1720281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48A76DA-AB38-7FAB-B776-3C626F0621CD}"/>
              </a:ext>
            </a:extLst>
          </p:cNvPr>
          <p:cNvCxnSpPr>
            <a:stCxn id="10" idx="3"/>
            <a:endCxn id="18" idx="0"/>
          </p:cNvCxnSpPr>
          <p:nvPr/>
        </p:nvCxnSpPr>
        <p:spPr>
          <a:xfrm>
            <a:off x="2647507" y="600075"/>
            <a:ext cx="1503913" cy="11202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ADF9BD-8CC4-DDE2-E8B4-928E1E13CB9B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>
            <a:off x="2647507" y="1800225"/>
            <a:ext cx="1414345" cy="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6E9B77E-6BA8-AA68-97EB-97B6D6DA12D7}"/>
              </a:ext>
            </a:extLst>
          </p:cNvPr>
          <p:cNvCxnSpPr>
            <a:cxnSpLocks/>
            <a:stCxn id="12" idx="3"/>
            <a:endCxn id="18" idx="4"/>
          </p:cNvCxnSpPr>
          <p:nvPr/>
        </p:nvCxnSpPr>
        <p:spPr>
          <a:xfrm flipV="1">
            <a:off x="2647507" y="1885628"/>
            <a:ext cx="1503913" cy="11147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B4149AC-43CD-23A9-0612-FC49E7160B6E}"/>
              </a:ext>
            </a:extLst>
          </p:cNvPr>
          <p:cNvGrpSpPr/>
          <p:nvPr/>
        </p:nvGrpSpPr>
        <p:grpSpPr>
          <a:xfrm>
            <a:off x="1804510" y="5157077"/>
            <a:ext cx="1266723" cy="833144"/>
            <a:chOff x="3223544" y="5059261"/>
            <a:chExt cx="1266723" cy="83314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30A3EC-F0F8-744D-AD29-D1EAC32C2AD2}"/>
                </a:ext>
              </a:extLst>
            </p:cNvPr>
            <p:cNvSpPr/>
            <p:nvPr/>
          </p:nvSpPr>
          <p:spPr>
            <a:xfrm>
              <a:off x="3228251" y="5059261"/>
              <a:ext cx="1262016" cy="833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62FBA16-25A0-88D6-752B-E3837D078088}"/>
                </a:ext>
              </a:extLst>
            </p:cNvPr>
            <p:cNvSpPr/>
            <p:nvPr/>
          </p:nvSpPr>
          <p:spPr>
            <a:xfrm>
              <a:off x="3223544" y="5225143"/>
              <a:ext cx="1250486" cy="114950"/>
            </a:xfrm>
            <a:custGeom>
              <a:avLst/>
              <a:gdLst>
                <a:gd name="connsiteX0" fmla="*/ 0 w 1730829"/>
                <a:gd name="connsiteY0" fmla="*/ 65314 h 108857"/>
                <a:gd name="connsiteX1" fmla="*/ 119743 w 1730829"/>
                <a:gd name="connsiteY1" fmla="*/ 32657 h 108857"/>
                <a:gd name="connsiteX2" fmla="*/ 130629 w 1730829"/>
                <a:gd name="connsiteY2" fmla="*/ 65314 h 108857"/>
                <a:gd name="connsiteX3" fmla="*/ 152400 w 1730829"/>
                <a:gd name="connsiteY3" fmla="*/ 87086 h 108857"/>
                <a:gd name="connsiteX4" fmla="*/ 217715 w 1730829"/>
                <a:gd name="connsiteY4" fmla="*/ 76200 h 108857"/>
                <a:gd name="connsiteX5" fmla="*/ 293915 w 1730829"/>
                <a:gd name="connsiteY5" fmla="*/ 43543 h 108857"/>
                <a:gd name="connsiteX6" fmla="*/ 326572 w 1730829"/>
                <a:gd name="connsiteY6" fmla="*/ 32657 h 108857"/>
                <a:gd name="connsiteX7" fmla="*/ 381000 w 1730829"/>
                <a:gd name="connsiteY7" fmla="*/ 43543 h 108857"/>
                <a:gd name="connsiteX8" fmla="*/ 413657 w 1730829"/>
                <a:gd name="connsiteY8" fmla="*/ 97971 h 108857"/>
                <a:gd name="connsiteX9" fmla="*/ 446315 w 1730829"/>
                <a:gd name="connsiteY9" fmla="*/ 108857 h 108857"/>
                <a:gd name="connsiteX10" fmla="*/ 511629 w 1730829"/>
                <a:gd name="connsiteY10" fmla="*/ 76200 h 108857"/>
                <a:gd name="connsiteX11" fmla="*/ 533400 w 1730829"/>
                <a:gd name="connsiteY11" fmla="*/ 54428 h 108857"/>
                <a:gd name="connsiteX12" fmla="*/ 566057 w 1730829"/>
                <a:gd name="connsiteY12" fmla="*/ 43543 h 108857"/>
                <a:gd name="connsiteX13" fmla="*/ 609600 w 1730829"/>
                <a:gd name="connsiteY13" fmla="*/ 54428 h 108857"/>
                <a:gd name="connsiteX14" fmla="*/ 631372 w 1730829"/>
                <a:gd name="connsiteY14" fmla="*/ 76200 h 108857"/>
                <a:gd name="connsiteX15" fmla="*/ 685800 w 1730829"/>
                <a:gd name="connsiteY15" fmla="*/ 65314 h 108857"/>
                <a:gd name="connsiteX16" fmla="*/ 762000 w 1730829"/>
                <a:gd name="connsiteY16" fmla="*/ 0 h 108857"/>
                <a:gd name="connsiteX17" fmla="*/ 838200 w 1730829"/>
                <a:gd name="connsiteY17" fmla="*/ 21771 h 108857"/>
                <a:gd name="connsiteX18" fmla="*/ 881743 w 1730829"/>
                <a:gd name="connsiteY18" fmla="*/ 76200 h 108857"/>
                <a:gd name="connsiteX19" fmla="*/ 914400 w 1730829"/>
                <a:gd name="connsiteY19" fmla="*/ 87086 h 108857"/>
                <a:gd name="connsiteX20" fmla="*/ 1001486 w 1730829"/>
                <a:gd name="connsiteY20" fmla="*/ 76200 h 108857"/>
                <a:gd name="connsiteX21" fmla="*/ 1066800 w 1730829"/>
                <a:gd name="connsiteY21" fmla="*/ 54428 h 108857"/>
                <a:gd name="connsiteX22" fmla="*/ 1143000 w 1730829"/>
                <a:gd name="connsiteY22" fmla="*/ 65314 h 108857"/>
                <a:gd name="connsiteX23" fmla="*/ 1208315 w 1730829"/>
                <a:gd name="connsiteY23" fmla="*/ 87086 h 108857"/>
                <a:gd name="connsiteX24" fmla="*/ 1295400 w 1730829"/>
                <a:gd name="connsiteY24" fmla="*/ 54428 h 108857"/>
                <a:gd name="connsiteX25" fmla="*/ 1360715 w 1730829"/>
                <a:gd name="connsiteY25" fmla="*/ 32657 h 108857"/>
                <a:gd name="connsiteX26" fmla="*/ 1393372 w 1730829"/>
                <a:gd name="connsiteY26" fmla="*/ 21771 h 108857"/>
                <a:gd name="connsiteX27" fmla="*/ 1426029 w 1730829"/>
                <a:gd name="connsiteY27" fmla="*/ 32657 h 108857"/>
                <a:gd name="connsiteX28" fmla="*/ 1447800 w 1730829"/>
                <a:gd name="connsiteY28" fmla="*/ 65314 h 108857"/>
                <a:gd name="connsiteX29" fmla="*/ 1534886 w 1730829"/>
                <a:gd name="connsiteY29" fmla="*/ 54428 h 108857"/>
                <a:gd name="connsiteX30" fmla="*/ 1589315 w 1730829"/>
                <a:gd name="connsiteY30" fmla="*/ 21771 h 108857"/>
                <a:gd name="connsiteX31" fmla="*/ 1621972 w 1730829"/>
                <a:gd name="connsiteY31" fmla="*/ 10886 h 108857"/>
                <a:gd name="connsiteX32" fmla="*/ 1687286 w 1730829"/>
                <a:gd name="connsiteY32" fmla="*/ 21771 h 108857"/>
                <a:gd name="connsiteX33" fmla="*/ 1730829 w 1730829"/>
                <a:gd name="connsiteY33" fmla="*/ 32657 h 10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30829" h="108857">
                  <a:moveTo>
                    <a:pt x="0" y="65314"/>
                  </a:moveTo>
                  <a:cubicBezTo>
                    <a:pt x="32789" y="46577"/>
                    <a:pt x="76663" y="-1807"/>
                    <a:pt x="119743" y="32657"/>
                  </a:cubicBezTo>
                  <a:cubicBezTo>
                    <a:pt x="128703" y="39825"/>
                    <a:pt x="124725" y="55475"/>
                    <a:pt x="130629" y="65314"/>
                  </a:cubicBezTo>
                  <a:cubicBezTo>
                    <a:pt x="135909" y="74115"/>
                    <a:pt x="145143" y="79829"/>
                    <a:pt x="152400" y="87086"/>
                  </a:cubicBezTo>
                  <a:cubicBezTo>
                    <a:pt x="174172" y="83457"/>
                    <a:pt x="196169" y="80988"/>
                    <a:pt x="217715" y="76200"/>
                  </a:cubicBezTo>
                  <a:cubicBezTo>
                    <a:pt x="253059" y="68346"/>
                    <a:pt x="258080" y="58901"/>
                    <a:pt x="293915" y="43543"/>
                  </a:cubicBezTo>
                  <a:cubicBezTo>
                    <a:pt x="304462" y="39023"/>
                    <a:pt x="315686" y="36286"/>
                    <a:pt x="326572" y="32657"/>
                  </a:cubicBezTo>
                  <a:cubicBezTo>
                    <a:pt x="344715" y="36286"/>
                    <a:pt x="363994" y="36255"/>
                    <a:pt x="381000" y="43543"/>
                  </a:cubicBezTo>
                  <a:cubicBezTo>
                    <a:pt x="425242" y="62504"/>
                    <a:pt x="383476" y="67790"/>
                    <a:pt x="413657" y="97971"/>
                  </a:cubicBezTo>
                  <a:cubicBezTo>
                    <a:pt x="421771" y="106085"/>
                    <a:pt x="435429" y="105228"/>
                    <a:pt x="446315" y="108857"/>
                  </a:cubicBezTo>
                  <a:cubicBezTo>
                    <a:pt x="480806" y="97360"/>
                    <a:pt x="481485" y="100316"/>
                    <a:pt x="511629" y="76200"/>
                  </a:cubicBezTo>
                  <a:cubicBezTo>
                    <a:pt x="519643" y="69789"/>
                    <a:pt x="524599" y="59708"/>
                    <a:pt x="533400" y="54428"/>
                  </a:cubicBezTo>
                  <a:cubicBezTo>
                    <a:pt x="543239" y="48524"/>
                    <a:pt x="555171" y="47171"/>
                    <a:pt x="566057" y="43543"/>
                  </a:cubicBezTo>
                  <a:cubicBezTo>
                    <a:pt x="580571" y="47171"/>
                    <a:pt x="596218" y="47737"/>
                    <a:pt x="609600" y="54428"/>
                  </a:cubicBezTo>
                  <a:cubicBezTo>
                    <a:pt x="618780" y="59018"/>
                    <a:pt x="621212" y="74748"/>
                    <a:pt x="631372" y="76200"/>
                  </a:cubicBezTo>
                  <a:cubicBezTo>
                    <a:pt x="649688" y="78817"/>
                    <a:pt x="667657" y="68943"/>
                    <a:pt x="685800" y="65314"/>
                  </a:cubicBezTo>
                  <a:cubicBezTo>
                    <a:pt x="738594" y="12520"/>
                    <a:pt x="712264" y="33157"/>
                    <a:pt x="762000" y="0"/>
                  </a:cubicBezTo>
                  <a:cubicBezTo>
                    <a:pt x="770129" y="2032"/>
                    <a:pt x="827048" y="15080"/>
                    <a:pt x="838200" y="21771"/>
                  </a:cubicBezTo>
                  <a:cubicBezTo>
                    <a:pt x="882585" y="48401"/>
                    <a:pt x="837247" y="40603"/>
                    <a:pt x="881743" y="76200"/>
                  </a:cubicBezTo>
                  <a:cubicBezTo>
                    <a:pt x="890703" y="83368"/>
                    <a:pt x="903514" y="83457"/>
                    <a:pt x="914400" y="87086"/>
                  </a:cubicBezTo>
                  <a:cubicBezTo>
                    <a:pt x="943429" y="83457"/>
                    <a:pt x="972881" y="82330"/>
                    <a:pt x="1001486" y="76200"/>
                  </a:cubicBezTo>
                  <a:cubicBezTo>
                    <a:pt x="1023926" y="71391"/>
                    <a:pt x="1066800" y="54428"/>
                    <a:pt x="1066800" y="54428"/>
                  </a:cubicBezTo>
                  <a:cubicBezTo>
                    <a:pt x="1092200" y="58057"/>
                    <a:pt x="1117999" y="59544"/>
                    <a:pt x="1143000" y="65314"/>
                  </a:cubicBezTo>
                  <a:cubicBezTo>
                    <a:pt x="1165362" y="70474"/>
                    <a:pt x="1208315" y="87086"/>
                    <a:pt x="1208315" y="87086"/>
                  </a:cubicBezTo>
                  <a:cubicBezTo>
                    <a:pt x="1337357" y="61277"/>
                    <a:pt x="1203660" y="95201"/>
                    <a:pt x="1295400" y="54428"/>
                  </a:cubicBezTo>
                  <a:cubicBezTo>
                    <a:pt x="1316371" y="45107"/>
                    <a:pt x="1338943" y="39914"/>
                    <a:pt x="1360715" y="32657"/>
                  </a:cubicBezTo>
                  <a:lnTo>
                    <a:pt x="1393372" y="21771"/>
                  </a:lnTo>
                  <a:cubicBezTo>
                    <a:pt x="1404258" y="25400"/>
                    <a:pt x="1417069" y="25489"/>
                    <a:pt x="1426029" y="32657"/>
                  </a:cubicBezTo>
                  <a:cubicBezTo>
                    <a:pt x="1436245" y="40830"/>
                    <a:pt x="1434971" y="62748"/>
                    <a:pt x="1447800" y="65314"/>
                  </a:cubicBezTo>
                  <a:cubicBezTo>
                    <a:pt x="1476487" y="71051"/>
                    <a:pt x="1505857" y="58057"/>
                    <a:pt x="1534886" y="54428"/>
                  </a:cubicBezTo>
                  <a:cubicBezTo>
                    <a:pt x="1627396" y="23593"/>
                    <a:pt x="1514602" y="66598"/>
                    <a:pt x="1589315" y="21771"/>
                  </a:cubicBezTo>
                  <a:cubicBezTo>
                    <a:pt x="1599154" y="15868"/>
                    <a:pt x="1611086" y="14514"/>
                    <a:pt x="1621972" y="10886"/>
                  </a:cubicBezTo>
                  <a:cubicBezTo>
                    <a:pt x="1643743" y="14514"/>
                    <a:pt x="1665740" y="16983"/>
                    <a:pt x="1687286" y="21771"/>
                  </a:cubicBezTo>
                  <a:cubicBezTo>
                    <a:pt x="1741438" y="33805"/>
                    <a:pt x="1702760" y="32657"/>
                    <a:pt x="1730829" y="32657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18F55A-FF9C-2624-0837-952F8ADAE79B}"/>
              </a:ext>
            </a:extLst>
          </p:cNvPr>
          <p:cNvGrpSpPr/>
          <p:nvPr/>
        </p:nvGrpSpPr>
        <p:grpSpPr>
          <a:xfrm>
            <a:off x="4346088" y="5089143"/>
            <a:ext cx="1750819" cy="949724"/>
            <a:chOff x="2739448" y="4942681"/>
            <a:chExt cx="1750819" cy="94972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8C781EC-8EBD-BC39-4B03-BA8B61FE42C0}"/>
                </a:ext>
              </a:extLst>
            </p:cNvPr>
            <p:cNvSpPr/>
            <p:nvPr/>
          </p:nvSpPr>
          <p:spPr>
            <a:xfrm>
              <a:off x="2739448" y="4942681"/>
              <a:ext cx="1750819" cy="949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93CCE0D-0A4C-9382-1646-10DB079CB9CF}"/>
                </a:ext>
              </a:extLst>
            </p:cNvPr>
            <p:cNvSpPr/>
            <p:nvPr/>
          </p:nvSpPr>
          <p:spPr>
            <a:xfrm>
              <a:off x="2743200" y="5225143"/>
              <a:ext cx="1730829" cy="108857"/>
            </a:xfrm>
            <a:custGeom>
              <a:avLst/>
              <a:gdLst>
                <a:gd name="connsiteX0" fmla="*/ 0 w 1730829"/>
                <a:gd name="connsiteY0" fmla="*/ 65314 h 108857"/>
                <a:gd name="connsiteX1" fmla="*/ 119743 w 1730829"/>
                <a:gd name="connsiteY1" fmla="*/ 32657 h 108857"/>
                <a:gd name="connsiteX2" fmla="*/ 130629 w 1730829"/>
                <a:gd name="connsiteY2" fmla="*/ 65314 h 108857"/>
                <a:gd name="connsiteX3" fmla="*/ 152400 w 1730829"/>
                <a:gd name="connsiteY3" fmla="*/ 87086 h 108857"/>
                <a:gd name="connsiteX4" fmla="*/ 217715 w 1730829"/>
                <a:gd name="connsiteY4" fmla="*/ 76200 h 108857"/>
                <a:gd name="connsiteX5" fmla="*/ 293915 w 1730829"/>
                <a:gd name="connsiteY5" fmla="*/ 43543 h 108857"/>
                <a:gd name="connsiteX6" fmla="*/ 326572 w 1730829"/>
                <a:gd name="connsiteY6" fmla="*/ 32657 h 108857"/>
                <a:gd name="connsiteX7" fmla="*/ 381000 w 1730829"/>
                <a:gd name="connsiteY7" fmla="*/ 43543 h 108857"/>
                <a:gd name="connsiteX8" fmla="*/ 413657 w 1730829"/>
                <a:gd name="connsiteY8" fmla="*/ 97971 h 108857"/>
                <a:gd name="connsiteX9" fmla="*/ 446315 w 1730829"/>
                <a:gd name="connsiteY9" fmla="*/ 108857 h 108857"/>
                <a:gd name="connsiteX10" fmla="*/ 511629 w 1730829"/>
                <a:gd name="connsiteY10" fmla="*/ 76200 h 108857"/>
                <a:gd name="connsiteX11" fmla="*/ 533400 w 1730829"/>
                <a:gd name="connsiteY11" fmla="*/ 54428 h 108857"/>
                <a:gd name="connsiteX12" fmla="*/ 566057 w 1730829"/>
                <a:gd name="connsiteY12" fmla="*/ 43543 h 108857"/>
                <a:gd name="connsiteX13" fmla="*/ 609600 w 1730829"/>
                <a:gd name="connsiteY13" fmla="*/ 54428 h 108857"/>
                <a:gd name="connsiteX14" fmla="*/ 631372 w 1730829"/>
                <a:gd name="connsiteY14" fmla="*/ 76200 h 108857"/>
                <a:gd name="connsiteX15" fmla="*/ 685800 w 1730829"/>
                <a:gd name="connsiteY15" fmla="*/ 65314 h 108857"/>
                <a:gd name="connsiteX16" fmla="*/ 762000 w 1730829"/>
                <a:gd name="connsiteY16" fmla="*/ 0 h 108857"/>
                <a:gd name="connsiteX17" fmla="*/ 838200 w 1730829"/>
                <a:gd name="connsiteY17" fmla="*/ 21771 h 108857"/>
                <a:gd name="connsiteX18" fmla="*/ 881743 w 1730829"/>
                <a:gd name="connsiteY18" fmla="*/ 76200 h 108857"/>
                <a:gd name="connsiteX19" fmla="*/ 914400 w 1730829"/>
                <a:gd name="connsiteY19" fmla="*/ 87086 h 108857"/>
                <a:gd name="connsiteX20" fmla="*/ 1001486 w 1730829"/>
                <a:gd name="connsiteY20" fmla="*/ 76200 h 108857"/>
                <a:gd name="connsiteX21" fmla="*/ 1066800 w 1730829"/>
                <a:gd name="connsiteY21" fmla="*/ 54428 h 108857"/>
                <a:gd name="connsiteX22" fmla="*/ 1143000 w 1730829"/>
                <a:gd name="connsiteY22" fmla="*/ 65314 h 108857"/>
                <a:gd name="connsiteX23" fmla="*/ 1208315 w 1730829"/>
                <a:gd name="connsiteY23" fmla="*/ 87086 h 108857"/>
                <a:gd name="connsiteX24" fmla="*/ 1295400 w 1730829"/>
                <a:gd name="connsiteY24" fmla="*/ 54428 h 108857"/>
                <a:gd name="connsiteX25" fmla="*/ 1360715 w 1730829"/>
                <a:gd name="connsiteY25" fmla="*/ 32657 h 108857"/>
                <a:gd name="connsiteX26" fmla="*/ 1393372 w 1730829"/>
                <a:gd name="connsiteY26" fmla="*/ 21771 h 108857"/>
                <a:gd name="connsiteX27" fmla="*/ 1426029 w 1730829"/>
                <a:gd name="connsiteY27" fmla="*/ 32657 h 108857"/>
                <a:gd name="connsiteX28" fmla="*/ 1447800 w 1730829"/>
                <a:gd name="connsiteY28" fmla="*/ 65314 h 108857"/>
                <a:gd name="connsiteX29" fmla="*/ 1534886 w 1730829"/>
                <a:gd name="connsiteY29" fmla="*/ 54428 h 108857"/>
                <a:gd name="connsiteX30" fmla="*/ 1589315 w 1730829"/>
                <a:gd name="connsiteY30" fmla="*/ 21771 h 108857"/>
                <a:gd name="connsiteX31" fmla="*/ 1621972 w 1730829"/>
                <a:gd name="connsiteY31" fmla="*/ 10886 h 108857"/>
                <a:gd name="connsiteX32" fmla="*/ 1687286 w 1730829"/>
                <a:gd name="connsiteY32" fmla="*/ 21771 h 108857"/>
                <a:gd name="connsiteX33" fmla="*/ 1730829 w 1730829"/>
                <a:gd name="connsiteY33" fmla="*/ 32657 h 10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30829" h="108857">
                  <a:moveTo>
                    <a:pt x="0" y="65314"/>
                  </a:moveTo>
                  <a:cubicBezTo>
                    <a:pt x="32789" y="46577"/>
                    <a:pt x="76663" y="-1807"/>
                    <a:pt x="119743" y="32657"/>
                  </a:cubicBezTo>
                  <a:cubicBezTo>
                    <a:pt x="128703" y="39825"/>
                    <a:pt x="124725" y="55475"/>
                    <a:pt x="130629" y="65314"/>
                  </a:cubicBezTo>
                  <a:cubicBezTo>
                    <a:pt x="135909" y="74115"/>
                    <a:pt x="145143" y="79829"/>
                    <a:pt x="152400" y="87086"/>
                  </a:cubicBezTo>
                  <a:cubicBezTo>
                    <a:pt x="174172" y="83457"/>
                    <a:pt x="196169" y="80988"/>
                    <a:pt x="217715" y="76200"/>
                  </a:cubicBezTo>
                  <a:cubicBezTo>
                    <a:pt x="253059" y="68346"/>
                    <a:pt x="258080" y="58901"/>
                    <a:pt x="293915" y="43543"/>
                  </a:cubicBezTo>
                  <a:cubicBezTo>
                    <a:pt x="304462" y="39023"/>
                    <a:pt x="315686" y="36286"/>
                    <a:pt x="326572" y="32657"/>
                  </a:cubicBezTo>
                  <a:cubicBezTo>
                    <a:pt x="344715" y="36286"/>
                    <a:pt x="363994" y="36255"/>
                    <a:pt x="381000" y="43543"/>
                  </a:cubicBezTo>
                  <a:cubicBezTo>
                    <a:pt x="425242" y="62504"/>
                    <a:pt x="383476" y="67790"/>
                    <a:pt x="413657" y="97971"/>
                  </a:cubicBezTo>
                  <a:cubicBezTo>
                    <a:pt x="421771" y="106085"/>
                    <a:pt x="435429" y="105228"/>
                    <a:pt x="446315" y="108857"/>
                  </a:cubicBezTo>
                  <a:cubicBezTo>
                    <a:pt x="480806" y="97360"/>
                    <a:pt x="481485" y="100316"/>
                    <a:pt x="511629" y="76200"/>
                  </a:cubicBezTo>
                  <a:cubicBezTo>
                    <a:pt x="519643" y="69789"/>
                    <a:pt x="524599" y="59708"/>
                    <a:pt x="533400" y="54428"/>
                  </a:cubicBezTo>
                  <a:cubicBezTo>
                    <a:pt x="543239" y="48524"/>
                    <a:pt x="555171" y="47171"/>
                    <a:pt x="566057" y="43543"/>
                  </a:cubicBezTo>
                  <a:cubicBezTo>
                    <a:pt x="580571" y="47171"/>
                    <a:pt x="596218" y="47737"/>
                    <a:pt x="609600" y="54428"/>
                  </a:cubicBezTo>
                  <a:cubicBezTo>
                    <a:pt x="618780" y="59018"/>
                    <a:pt x="621212" y="74748"/>
                    <a:pt x="631372" y="76200"/>
                  </a:cubicBezTo>
                  <a:cubicBezTo>
                    <a:pt x="649688" y="78817"/>
                    <a:pt x="667657" y="68943"/>
                    <a:pt x="685800" y="65314"/>
                  </a:cubicBezTo>
                  <a:cubicBezTo>
                    <a:pt x="738594" y="12520"/>
                    <a:pt x="712264" y="33157"/>
                    <a:pt x="762000" y="0"/>
                  </a:cubicBezTo>
                  <a:cubicBezTo>
                    <a:pt x="770129" y="2032"/>
                    <a:pt x="827048" y="15080"/>
                    <a:pt x="838200" y="21771"/>
                  </a:cubicBezTo>
                  <a:cubicBezTo>
                    <a:pt x="882585" y="48401"/>
                    <a:pt x="837247" y="40603"/>
                    <a:pt x="881743" y="76200"/>
                  </a:cubicBezTo>
                  <a:cubicBezTo>
                    <a:pt x="890703" y="83368"/>
                    <a:pt x="903514" y="83457"/>
                    <a:pt x="914400" y="87086"/>
                  </a:cubicBezTo>
                  <a:cubicBezTo>
                    <a:pt x="943429" y="83457"/>
                    <a:pt x="972881" y="82330"/>
                    <a:pt x="1001486" y="76200"/>
                  </a:cubicBezTo>
                  <a:cubicBezTo>
                    <a:pt x="1023926" y="71391"/>
                    <a:pt x="1066800" y="54428"/>
                    <a:pt x="1066800" y="54428"/>
                  </a:cubicBezTo>
                  <a:cubicBezTo>
                    <a:pt x="1092200" y="58057"/>
                    <a:pt x="1117999" y="59544"/>
                    <a:pt x="1143000" y="65314"/>
                  </a:cubicBezTo>
                  <a:cubicBezTo>
                    <a:pt x="1165362" y="70474"/>
                    <a:pt x="1208315" y="87086"/>
                    <a:pt x="1208315" y="87086"/>
                  </a:cubicBezTo>
                  <a:cubicBezTo>
                    <a:pt x="1337357" y="61277"/>
                    <a:pt x="1203660" y="95201"/>
                    <a:pt x="1295400" y="54428"/>
                  </a:cubicBezTo>
                  <a:cubicBezTo>
                    <a:pt x="1316371" y="45107"/>
                    <a:pt x="1338943" y="39914"/>
                    <a:pt x="1360715" y="32657"/>
                  </a:cubicBezTo>
                  <a:lnTo>
                    <a:pt x="1393372" y="21771"/>
                  </a:lnTo>
                  <a:cubicBezTo>
                    <a:pt x="1404258" y="25400"/>
                    <a:pt x="1417069" y="25489"/>
                    <a:pt x="1426029" y="32657"/>
                  </a:cubicBezTo>
                  <a:cubicBezTo>
                    <a:pt x="1436245" y="40830"/>
                    <a:pt x="1434971" y="62748"/>
                    <a:pt x="1447800" y="65314"/>
                  </a:cubicBezTo>
                  <a:cubicBezTo>
                    <a:pt x="1476487" y="71051"/>
                    <a:pt x="1505857" y="58057"/>
                    <a:pt x="1534886" y="54428"/>
                  </a:cubicBezTo>
                  <a:cubicBezTo>
                    <a:pt x="1627396" y="23593"/>
                    <a:pt x="1514602" y="66598"/>
                    <a:pt x="1589315" y="21771"/>
                  </a:cubicBezTo>
                  <a:cubicBezTo>
                    <a:pt x="1599154" y="15868"/>
                    <a:pt x="1611086" y="14514"/>
                    <a:pt x="1621972" y="10886"/>
                  </a:cubicBezTo>
                  <a:cubicBezTo>
                    <a:pt x="1643743" y="14514"/>
                    <a:pt x="1665740" y="16983"/>
                    <a:pt x="1687286" y="21771"/>
                  </a:cubicBezTo>
                  <a:cubicBezTo>
                    <a:pt x="1741438" y="33805"/>
                    <a:pt x="1702760" y="32657"/>
                    <a:pt x="1730829" y="32657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B63D01AE-8A3F-696F-1740-1BA7E8A44B0A}"/>
              </a:ext>
            </a:extLst>
          </p:cNvPr>
          <p:cNvSpPr txBox="1"/>
          <p:nvPr/>
        </p:nvSpPr>
        <p:spPr>
          <a:xfrm>
            <a:off x="1071704" y="5400585"/>
            <a:ext cx="93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WL2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250m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endParaRPr lang="en-US" sz="1200" dirty="0">
              <a:latin typeface="Century Gothic" panose="020B0502020202020204" pitchFamily="34" charset="0"/>
            </a:endParaRP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98.0%</a:t>
            </a:r>
          </a:p>
        </p:txBody>
      </p:sp>
      <p:cxnSp>
        <p:nvCxnSpPr>
          <p:cNvPr id="1048" name="Elbow Connector 1047">
            <a:extLst>
              <a:ext uri="{FF2B5EF4-FFF2-40B4-BE49-F238E27FC236}">
                <a16:creationId xmlns:a16="http://schemas.microsoft.com/office/drawing/2014/main" id="{BF1ED9A4-2A6F-07C5-55D5-0F4EE200BC7B}"/>
              </a:ext>
            </a:extLst>
          </p:cNvPr>
          <p:cNvCxnSpPr>
            <a:stCxn id="18" idx="6"/>
            <a:endCxn id="58" idx="0"/>
          </p:cNvCxnSpPr>
          <p:nvPr/>
        </p:nvCxnSpPr>
        <p:spPr>
          <a:xfrm>
            <a:off x="4240988" y="1802955"/>
            <a:ext cx="980510" cy="32861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FD51514-126C-6C6B-8379-FABCCA1E6909}"/>
              </a:ext>
            </a:extLst>
          </p:cNvPr>
          <p:cNvSpPr/>
          <p:nvPr/>
        </p:nvSpPr>
        <p:spPr>
          <a:xfrm>
            <a:off x="11180757" y="1636152"/>
            <a:ext cx="877733" cy="343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PDAM</a:t>
            </a:r>
          </a:p>
        </p:txBody>
      </p: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D340AA1C-985A-591D-4DE6-551647C2BE31}"/>
              </a:ext>
            </a:extLst>
          </p:cNvPr>
          <p:cNvGrpSpPr/>
          <p:nvPr/>
        </p:nvGrpSpPr>
        <p:grpSpPr>
          <a:xfrm>
            <a:off x="8540774" y="3308387"/>
            <a:ext cx="992898" cy="1042112"/>
            <a:chOff x="8540774" y="3308387"/>
            <a:chExt cx="992898" cy="1042112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173D6918-8F5A-0EEF-F2CE-FCFD0523FC74}"/>
                </a:ext>
              </a:extLst>
            </p:cNvPr>
            <p:cNvGrpSpPr/>
            <p:nvPr/>
          </p:nvGrpSpPr>
          <p:grpSpPr>
            <a:xfrm>
              <a:off x="8553161" y="3308387"/>
              <a:ext cx="980511" cy="704100"/>
              <a:chOff x="7992914" y="3054136"/>
              <a:chExt cx="980511" cy="704100"/>
            </a:xfrm>
          </p:grpSpPr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FC32DD2F-B980-E7A5-B3D1-F7E05B7A9C29}"/>
                  </a:ext>
                </a:extLst>
              </p:cNvPr>
              <p:cNvSpPr/>
              <p:nvPr/>
            </p:nvSpPr>
            <p:spPr>
              <a:xfrm>
                <a:off x="7992914" y="3054136"/>
                <a:ext cx="980511" cy="704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3" name="Freeform 1052">
                <a:extLst>
                  <a:ext uri="{FF2B5EF4-FFF2-40B4-BE49-F238E27FC236}">
                    <a16:creationId xmlns:a16="http://schemas.microsoft.com/office/drawing/2014/main" id="{63D89314-A7FB-7D12-E423-6285E04E4EBF}"/>
                  </a:ext>
                </a:extLst>
              </p:cNvPr>
              <p:cNvSpPr/>
              <p:nvPr/>
            </p:nvSpPr>
            <p:spPr>
              <a:xfrm>
                <a:off x="7996666" y="3253649"/>
                <a:ext cx="976759" cy="175351"/>
              </a:xfrm>
              <a:custGeom>
                <a:avLst/>
                <a:gdLst>
                  <a:gd name="connsiteX0" fmla="*/ 0 w 1730829"/>
                  <a:gd name="connsiteY0" fmla="*/ 65314 h 108857"/>
                  <a:gd name="connsiteX1" fmla="*/ 119743 w 1730829"/>
                  <a:gd name="connsiteY1" fmla="*/ 32657 h 108857"/>
                  <a:gd name="connsiteX2" fmla="*/ 130629 w 1730829"/>
                  <a:gd name="connsiteY2" fmla="*/ 65314 h 108857"/>
                  <a:gd name="connsiteX3" fmla="*/ 152400 w 1730829"/>
                  <a:gd name="connsiteY3" fmla="*/ 87086 h 108857"/>
                  <a:gd name="connsiteX4" fmla="*/ 217715 w 1730829"/>
                  <a:gd name="connsiteY4" fmla="*/ 76200 h 108857"/>
                  <a:gd name="connsiteX5" fmla="*/ 293915 w 1730829"/>
                  <a:gd name="connsiteY5" fmla="*/ 43543 h 108857"/>
                  <a:gd name="connsiteX6" fmla="*/ 326572 w 1730829"/>
                  <a:gd name="connsiteY6" fmla="*/ 32657 h 108857"/>
                  <a:gd name="connsiteX7" fmla="*/ 381000 w 1730829"/>
                  <a:gd name="connsiteY7" fmla="*/ 43543 h 108857"/>
                  <a:gd name="connsiteX8" fmla="*/ 413657 w 1730829"/>
                  <a:gd name="connsiteY8" fmla="*/ 97971 h 108857"/>
                  <a:gd name="connsiteX9" fmla="*/ 446315 w 1730829"/>
                  <a:gd name="connsiteY9" fmla="*/ 108857 h 108857"/>
                  <a:gd name="connsiteX10" fmla="*/ 511629 w 1730829"/>
                  <a:gd name="connsiteY10" fmla="*/ 76200 h 108857"/>
                  <a:gd name="connsiteX11" fmla="*/ 533400 w 1730829"/>
                  <a:gd name="connsiteY11" fmla="*/ 54428 h 108857"/>
                  <a:gd name="connsiteX12" fmla="*/ 566057 w 1730829"/>
                  <a:gd name="connsiteY12" fmla="*/ 43543 h 108857"/>
                  <a:gd name="connsiteX13" fmla="*/ 609600 w 1730829"/>
                  <a:gd name="connsiteY13" fmla="*/ 54428 h 108857"/>
                  <a:gd name="connsiteX14" fmla="*/ 631372 w 1730829"/>
                  <a:gd name="connsiteY14" fmla="*/ 76200 h 108857"/>
                  <a:gd name="connsiteX15" fmla="*/ 685800 w 1730829"/>
                  <a:gd name="connsiteY15" fmla="*/ 65314 h 108857"/>
                  <a:gd name="connsiteX16" fmla="*/ 762000 w 1730829"/>
                  <a:gd name="connsiteY16" fmla="*/ 0 h 108857"/>
                  <a:gd name="connsiteX17" fmla="*/ 838200 w 1730829"/>
                  <a:gd name="connsiteY17" fmla="*/ 21771 h 108857"/>
                  <a:gd name="connsiteX18" fmla="*/ 881743 w 1730829"/>
                  <a:gd name="connsiteY18" fmla="*/ 76200 h 108857"/>
                  <a:gd name="connsiteX19" fmla="*/ 914400 w 1730829"/>
                  <a:gd name="connsiteY19" fmla="*/ 87086 h 108857"/>
                  <a:gd name="connsiteX20" fmla="*/ 1001486 w 1730829"/>
                  <a:gd name="connsiteY20" fmla="*/ 76200 h 108857"/>
                  <a:gd name="connsiteX21" fmla="*/ 1066800 w 1730829"/>
                  <a:gd name="connsiteY21" fmla="*/ 54428 h 108857"/>
                  <a:gd name="connsiteX22" fmla="*/ 1143000 w 1730829"/>
                  <a:gd name="connsiteY22" fmla="*/ 65314 h 108857"/>
                  <a:gd name="connsiteX23" fmla="*/ 1208315 w 1730829"/>
                  <a:gd name="connsiteY23" fmla="*/ 87086 h 108857"/>
                  <a:gd name="connsiteX24" fmla="*/ 1295400 w 1730829"/>
                  <a:gd name="connsiteY24" fmla="*/ 54428 h 108857"/>
                  <a:gd name="connsiteX25" fmla="*/ 1360715 w 1730829"/>
                  <a:gd name="connsiteY25" fmla="*/ 32657 h 108857"/>
                  <a:gd name="connsiteX26" fmla="*/ 1393372 w 1730829"/>
                  <a:gd name="connsiteY26" fmla="*/ 21771 h 108857"/>
                  <a:gd name="connsiteX27" fmla="*/ 1426029 w 1730829"/>
                  <a:gd name="connsiteY27" fmla="*/ 32657 h 108857"/>
                  <a:gd name="connsiteX28" fmla="*/ 1447800 w 1730829"/>
                  <a:gd name="connsiteY28" fmla="*/ 65314 h 108857"/>
                  <a:gd name="connsiteX29" fmla="*/ 1534886 w 1730829"/>
                  <a:gd name="connsiteY29" fmla="*/ 54428 h 108857"/>
                  <a:gd name="connsiteX30" fmla="*/ 1589315 w 1730829"/>
                  <a:gd name="connsiteY30" fmla="*/ 21771 h 108857"/>
                  <a:gd name="connsiteX31" fmla="*/ 1621972 w 1730829"/>
                  <a:gd name="connsiteY31" fmla="*/ 10886 h 108857"/>
                  <a:gd name="connsiteX32" fmla="*/ 1687286 w 1730829"/>
                  <a:gd name="connsiteY32" fmla="*/ 21771 h 108857"/>
                  <a:gd name="connsiteX33" fmla="*/ 1730829 w 1730829"/>
                  <a:gd name="connsiteY33" fmla="*/ 32657 h 108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730829" h="108857">
                    <a:moveTo>
                      <a:pt x="0" y="65314"/>
                    </a:moveTo>
                    <a:cubicBezTo>
                      <a:pt x="32789" y="46577"/>
                      <a:pt x="76663" y="-1807"/>
                      <a:pt x="119743" y="32657"/>
                    </a:cubicBezTo>
                    <a:cubicBezTo>
                      <a:pt x="128703" y="39825"/>
                      <a:pt x="124725" y="55475"/>
                      <a:pt x="130629" y="65314"/>
                    </a:cubicBezTo>
                    <a:cubicBezTo>
                      <a:pt x="135909" y="74115"/>
                      <a:pt x="145143" y="79829"/>
                      <a:pt x="152400" y="87086"/>
                    </a:cubicBezTo>
                    <a:cubicBezTo>
                      <a:pt x="174172" y="83457"/>
                      <a:pt x="196169" y="80988"/>
                      <a:pt x="217715" y="76200"/>
                    </a:cubicBezTo>
                    <a:cubicBezTo>
                      <a:pt x="253059" y="68346"/>
                      <a:pt x="258080" y="58901"/>
                      <a:pt x="293915" y="43543"/>
                    </a:cubicBezTo>
                    <a:cubicBezTo>
                      <a:pt x="304462" y="39023"/>
                      <a:pt x="315686" y="36286"/>
                      <a:pt x="326572" y="32657"/>
                    </a:cubicBezTo>
                    <a:cubicBezTo>
                      <a:pt x="344715" y="36286"/>
                      <a:pt x="363994" y="36255"/>
                      <a:pt x="381000" y="43543"/>
                    </a:cubicBezTo>
                    <a:cubicBezTo>
                      <a:pt x="425242" y="62504"/>
                      <a:pt x="383476" y="67790"/>
                      <a:pt x="413657" y="97971"/>
                    </a:cubicBezTo>
                    <a:cubicBezTo>
                      <a:pt x="421771" y="106085"/>
                      <a:pt x="435429" y="105228"/>
                      <a:pt x="446315" y="108857"/>
                    </a:cubicBezTo>
                    <a:cubicBezTo>
                      <a:pt x="480806" y="97360"/>
                      <a:pt x="481485" y="100316"/>
                      <a:pt x="511629" y="76200"/>
                    </a:cubicBezTo>
                    <a:cubicBezTo>
                      <a:pt x="519643" y="69789"/>
                      <a:pt x="524599" y="59708"/>
                      <a:pt x="533400" y="54428"/>
                    </a:cubicBezTo>
                    <a:cubicBezTo>
                      <a:pt x="543239" y="48524"/>
                      <a:pt x="555171" y="47171"/>
                      <a:pt x="566057" y="43543"/>
                    </a:cubicBezTo>
                    <a:cubicBezTo>
                      <a:pt x="580571" y="47171"/>
                      <a:pt x="596218" y="47737"/>
                      <a:pt x="609600" y="54428"/>
                    </a:cubicBezTo>
                    <a:cubicBezTo>
                      <a:pt x="618780" y="59018"/>
                      <a:pt x="621212" y="74748"/>
                      <a:pt x="631372" y="76200"/>
                    </a:cubicBezTo>
                    <a:cubicBezTo>
                      <a:pt x="649688" y="78817"/>
                      <a:pt x="667657" y="68943"/>
                      <a:pt x="685800" y="65314"/>
                    </a:cubicBezTo>
                    <a:cubicBezTo>
                      <a:pt x="738594" y="12520"/>
                      <a:pt x="712264" y="33157"/>
                      <a:pt x="762000" y="0"/>
                    </a:cubicBezTo>
                    <a:cubicBezTo>
                      <a:pt x="770129" y="2032"/>
                      <a:pt x="827048" y="15080"/>
                      <a:pt x="838200" y="21771"/>
                    </a:cubicBezTo>
                    <a:cubicBezTo>
                      <a:pt x="882585" y="48401"/>
                      <a:pt x="837247" y="40603"/>
                      <a:pt x="881743" y="76200"/>
                    </a:cubicBezTo>
                    <a:cubicBezTo>
                      <a:pt x="890703" y="83368"/>
                      <a:pt x="903514" y="83457"/>
                      <a:pt x="914400" y="87086"/>
                    </a:cubicBezTo>
                    <a:cubicBezTo>
                      <a:pt x="943429" y="83457"/>
                      <a:pt x="972881" y="82330"/>
                      <a:pt x="1001486" y="76200"/>
                    </a:cubicBezTo>
                    <a:cubicBezTo>
                      <a:pt x="1023926" y="71391"/>
                      <a:pt x="1066800" y="54428"/>
                      <a:pt x="1066800" y="54428"/>
                    </a:cubicBezTo>
                    <a:cubicBezTo>
                      <a:pt x="1092200" y="58057"/>
                      <a:pt x="1117999" y="59544"/>
                      <a:pt x="1143000" y="65314"/>
                    </a:cubicBezTo>
                    <a:cubicBezTo>
                      <a:pt x="1165362" y="70474"/>
                      <a:pt x="1208315" y="87086"/>
                      <a:pt x="1208315" y="87086"/>
                    </a:cubicBezTo>
                    <a:cubicBezTo>
                      <a:pt x="1337357" y="61277"/>
                      <a:pt x="1203660" y="95201"/>
                      <a:pt x="1295400" y="54428"/>
                    </a:cubicBezTo>
                    <a:cubicBezTo>
                      <a:pt x="1316371" y="45107"/>
                      <a:pt x="1338943" y="39914"/>
                      <a:pt x="1360715" y="32657"/>
                    </a:cubicBezTo>
                    <a:lnTo>
                      <a:pt x="1393372" y="21771"/>
                    </a:lnTo>
                    <a:cubicBezTo>
                      <a:pt x="1404258" y="25400"/>
                      <a:pt x="1417069" y="25489"/>
                      <a:pt x="1426029" y="32657"/>
                    </a:cubicBezTo>
                    <a:cubicBezTo>
                      <a:pt x="1436245" y="40830"/>
                      <a:pt x="1434971" y="62748"/>
                      <a:pt x="1447800" y="65314"/>
                    </a:cubicBezTo>
                    <a:cubicBezTo>
                      <a:pt x="1476487" y="71051"/>
                      <a:pt x="1505857" y="58057"/>
                      <a:pt x="1534886" y="54428"/>
                    </a:cubicBezTo>
                    <a:cubicBezTo>
                      <a:pt x="1627396" y="23593"/>
                      <a:pt x="1514602" y="66598"/>
                      <a:pt x="1589315" y="21771"/>
                    </a:cubicBezTo>
                    <a:cubicBezTo>
                      <a:pt x="1599154" y="15868"/>
                      <a:pt x="1611086" y="14514"/>
                      <a:pt x="1621972" y="10886"/>
                    </a:cubicBezTo>
                    <a:cubicBezTo>
                      <a:pt x="1643743" y="14514"/>
                      <a:pt x="1665740" y="16983"/>
                      <a:pt x="1687286" y="21771"/>
                    </a:cubicBezTo>
                    <a:cubicBezTo>
                      <a:pt x="1741438" y="33805"/>
                      <a:pt x="1702760" y="32657"/>
                      <a:pt x="1730829" y="32657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3BBD6ED7-D05F-A6C0-70CC-CD185D1AE9E6}"/>
                </a:ext>
              </a:extLst>
            </p:cNvPr>
            <p:cNvSpPr txBox="1"/>
            <p:nvPr/>
          </p:nvSpPr>
          <p:spPr>
            <a:xfrm>
              <a:off x="8540774" y="4073500"/>
              <a:ext cx="980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GWT IPAM</a:t>
              </a:r>
            </a:p>
          </p:txBody>
        </p:sp>
      </p:grpSp>
      <p:pic>
        <p:nvPicPr>
          <p:cNvPr id="1060" name="Picture 1059">
            <a:extLst>
              <a:ext uri="{FF2B5EF4-FFF2-40B4-BE49-F238E27FC236}">
                <a16:creationId xmlns:a16="http://schemas.microsoft.com/office/drawing/2014/main" id="{409062E2-58DD-39F9-563F-75BBF7205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787" y="2269509"/>
            <a:ext cx="426484" cy="426484"/>
          </a:xfrm>
          <a:prstGeom prst="rect">
            <a:avLst/>
          </a:prstGeom>
        </p:spPr>
      </p:pic>
      <p:pic>
        <p:nvPicPr>
          <p:cNvPr id="1061" name="Picture 1060">
            <a:extLst>
              <a:ext uri="{FF2B5EF4-FFF2-40B4-BE49-F238E27FC236}">
                <a16:creationId xmlns:a16="http://schemas.microsoft.com/office/drawing/2014/main" id="{10889223-2B11-0BDB-9DE0-935BD3E6B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257" y="1590188"/>
            <a:ext cx="426484" cy="426484"/>
          </a:xfrm>
          <a:prstGeom prst="rect">
            <a:avLst/>
          </a:prstGeom>
        </p:spPr>
      </p:pic>
      <p:cxnSp>
        <p:nvCxnSpPr>
          <p:cNvPr id="1063" name="Elbow Connector 1062">
            <a:extLst>
              <a:ext uri="{FF2B5EF4-FFF2-40B4-BE49-F238E27FC236}">
                <a16:creationId xmlns:a16="http://schemas.microsoft.com/office/drawing/2014/main" id="{385B578B-C473-CA36-CBD7-AB49416D1107}"/>
              </a:ext>
            </a:extLst>
          </p:cNvPr>
          <p:cNvCxnSpPr>
            <a:stCxn id="1061" idx="1"/>
            <a:endCxn id="58" idx="0"/>
          </p:cNvCxnSpPr>
          <p:nvPr/>
        </p:nvCxnSpPr>
        <p:spPr>
          <a:xfrm rot="10800000" flipV="1">
            <a:off x="5221499" y="1803429"/>
            <a:ext cx="1449759" cy="32857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Oval 1067">
            <a:extLst>
              <a:ext uri="{FF2B5EF4-FFF2-40B4-BE49-F238E27FC236}">
                <a16:creationId xmlns:a16="http://schemas.microsoft.com/office/drawing/2014/main" id="{AB836393-BBDE-51B2-FCC2-0BE28287BF99}"/>
              </a:ext>
            </a:extLst>
          </p:cNvPr>
          <p:cNvSpPr/>
          <p:nvPr/>
        </p:nvSpPr>
        <p:spPr>
          <a:xfrm>
            <a:off x="8161448" y="1720756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FA921C53-8DB2-06FD-7FBA-10E8567D0F8E}"/>
              </a:ext>
            </a:extLst>
          </p:cNvPr>
          <p:cNvSpPr/>
          <p:nvPr/>
        </p:nvSpPr>
        <p:spPr>
          <a:xfrm>
            <a:off x="8941461" y="1724125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B859D0B7-52C6-7D59-B9B6-E0F2E8DFA653}"/>
              </a:ext>
            </a:extLst>
          </p:cNvPr>
          <p:cNvSpPr/>
          <p:nvPr/>
        </p:nvSpPr>
        <p:spPr>
          <a:xfrm>
            <a:off x="8161448" y="5492353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9586B8D9-619D-707C-5E45-9573154D54DA}"/>
              </a:ext>
            </a:extLst>
          </p:cNvPr>
          <p:cNvCxnSpPr>
            <a:stCxn id="1061" idx="3"/>
            <a:endCxn id="1068" idx="2"/>
          </p:cNvCxnSpPr>
          <p:nvPr/>
        </p:nvCxnSpPr>
        <p:spPr>
          <a:xfrm>
            <a:off x="7097741" y="1803430"/>
            <a:ext cx="1063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CC07E35F-4446-751F-3195-E823A8F6D635}"/>
              </a:ext>
            </a:extLst>
          </p:cNvPr>
          <p:cNvCxnSpPr>
            <a:stCxn id="1068" idx="6"/>
            <a:endCxn id="1069" idx="2"/>
          </p:cNvCxnSpPr>
          <p:nvPr/>
        </p:nvCxnSpPr>
        <p:spPr>
          <a:xfrm>
            <a:off x="8340584" y="1803430"/>
            <a:ext cx="600877" cy="3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5AA059FE-BE76-454E-7F1D-6E46092C76E0}"/>
              </a:ext>
            </a:extLst>
          </p:cNvPr>
          <p:cNvCxnSpPr>
            <a:cxnSpLocks/>
            <a:stCxn id="1069" idx="6"/>
            <a:endCxn id="1097" idx="1"/>
          </p:cNvCxnSpPr>
          <p:nvPr/>
        </p:nvCxnSpPr>
        <p:spPr>
          <a:xfrm flipV="1">
            <a:off x="9120597" y="1800225"/>
            <a:ext cx="953026" cy="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3CF5E1CE-AC26-81BF-9E96-92257547DCF8}"/>
              </a:ext>
            </a:extLst>
          </p:cNvPr>
          <p:cNvCxnSpPr>
            <a:cxnSpLocks/>
            <a:stCxn id="1109" idx="2"/>
            <a:endCxn id="1070" idx="0"/>
          </p:cNvCxnSpPr>
          <p:nvPr/>
        </p:nvCxnSpPr>
        <p:spPr>
          <a:xfrm flipH="1">
            <a:off x="8251016" y="2695993"/>
            <a:ext cx="4256" cy="279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0E83BABD-7863-FC77-6E4D-D90056A2EA28}"/>
              </a:ext>
            </a:extLst>
          </p:cNvPr>
          <p:cNvCxnSpPr>
            <a:cxnSpLocks/>
            <a:stCxn id="1069" idx="4"/>
            <a:endCxn id="1060" idx="0"/>
          </p:cNvCxnSpPr>
          <p:nvPr/>
        </p:nvCxnSpPr>
        <p:spPr>
          <a:xfrm>
            <a:off x="9031029" y="1889472"/>
            <a:ext cx="0" cy="38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3F52A615-7959-44E7-C5AD-D45F3DDFC04C}"/>
              </a:ext>
            </a:extLst>
          </p:cNvPr>
          <p:cNvCxnSpPr>
            <a:cxnSpLocks/>
            <a:stCxn id="1060" idx="2"/>
            <a:endCxn id="1051" idx="0"/>
          </p:cNvCxnSpPr>
          <p:nvPr/>
        </p:nvCxnSpPr>
        <p:spPr>
          <a:xfrm>
            <a:off x="9031029" y="2695993"/>
            <a:ext cx="12388" cy="612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CB26A8D9-F2CA-0FD2-A2B2-F37257980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3623" y="1586983"/>
            <a:ext cx="426484" cy="426484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F332CA71-F366-834A-44F8-9F017B5BE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001" y="5358361"/>
            <a:ext cx="426484" cy="426484"/>
          </a:xfrm>
          <a:prstGeom prst="rect">
            <a:avLst/>
          </a:prstGeom>
        </p:spPr>
      </p:pic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6FA2C1B6-4418-E585-C22B-A0A66F300947}"/>
              </a:ext>
            </a:extLst>
          </p:cNvPr>
          <p:cNvCxnSpPr>
            <a:cxnSpLocks/>
            <a:stCxn id="1097" idx="3"/>
            <a:endCxn id="1049" idx="1"/>
          </p:cNvCxnSpPr>
          <p:nvPr/>
        </p:nvCxnSpPr>
        <p:spPr>
          <a:xfrm>
            <a:off x="10500107" y="1800225"/>
            <a:ext cx="680650" cy="7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6" name="Picture 1105">
            <a:extLst>
              <a:ext uri="{FF2B5EF4-FFF2-40B4-BE49-F238E27FC236}">
                <a16:creationId xmlns:a16="http://schemas.microsoft.com/office/drawing/2014/main" id="{891A1D78-D800-CE8C-E4D8-6D69FB29B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336" y="5351751"/>
            <a:ext cx="433875" cy="433875"/>
          </a:xfrm>
          <a:prstGeom prst="rect">
            <a:avLst/>
          </a:prstGeom>
        </p:spPr>
      </p:pic>
      <p:pic>
        <p:nvPicPr>
          <p:cNvPr id="1109" name="Picture 1108">
            <a:extLst>
              <a:ext uri="{FF2B5EF4-FFF2-40B4-BE49-F238E27FC236}">
                <a16:creationId xmlns:a16="http://schemas.microsoft.com/office/drawing/2014/main" id="{C9FA79A5-2978-98BD-B7FF-CE41D461A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030" y="2269509"/>
            <a:ext cx="426484" cy="426484"/>
          </a:xfrm>
          <a:prstGeom prst="rect">
            <a:avLst/>
          </a:prstGeom>
        </p:spPr>
      </p:pic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F0722158-803F-137D-7AC0-C5CAF0362D49}"/>
              </a:ext>
            </a:extLst>
          </p:cNvPr>
          <p:cNvCxnSpPr>
            <a:cxnSpLocks/>
            <a:stCxn id="1068" idx="4"/>
            <a:endCxn id="1109" idx="0"/>
          </p:cNvCxnSpPr>
          <p:nvPr/>
        </p:nvCxnSpPr>
        <p:spPr>
          <a:xfrm>
            <a:off x="8251016" y="1886103"/>
            <a:ext cx="4256" cy="38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601266D-FDD9-FA83-2ADF-07730FAECDA6}"/>
              </a:ext>
            </a:extLst>
          </p:cNvPr>
          <p:cNvSpPr txBox="1"/>
          <p:nvPr/>
        </p:nvSpPr>
        <p:spPr>
          <a:xfrm>
            <a:off x="9741206" y="5437911"/>
            <a:ext cx="2009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Ring System Distribution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19F548D4-E386-0D70-3295-C8A470341099}"/>
              </a:ext>
            </a:extLst>
          </p:cNvPr>
          <p:cNvSpPr txBox="1"/>
          <p:nvPr/>
        </p:nvSpPr>
        <p:spPr>
          <a:xfrm>
            <a:off x="6969320" y="4917528"/>
            <a:ext cx="93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5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13.74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59D773A8-9899-03C4-5088-B6ECC6210FB6}"/>
              </a:ext>
            </a:extLst>
          </p:cNvPr>
          <p:cNvSpPr txBox="1"/>
          <p:nvPr/>
        </p:nvSpPr>
        <p:spPr>
          <a:xfrm>
            <a:off x="5415830" y="1464064"/>
            <a:ext cx="1323538" cy="6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latin typeface="Century Gothic" panose="020B0502020202020204" pitchFamily="34" charset="0"/>
              </a:rPr>
              <a:t>WD 8</a:t>
            </a:r>
          </a:p>
          <a:p>
            <a:pPr algn="r">
              <a:lnSpc>
                <a:spcPct val="150000"/>
              </a:lnSpc>
            </a:pPr>
            <a:r>
              <a:rPr lang="en-US" sz="1200" dirty="0">
                <a:latin typeface="Century Gothic" panose="020B0502020202020204" pitchFamily="34" charset="0"/>
              </a:rPr>
              <a:t>3.74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sp>
        <p:nvSpPr>
          <p:cNvPr id="1120" name="Down Arrow 1119">
            <a:extLst>
              <a:ext uri="{FF2B5EF4-FFF2-40B4-BE49-F238E27FC236}">
                <a16:creationId xmlns:a16="http://schemas.microsoft.com/office/drawing/2014/main" id="{CC0B871C-9DED-3AB1-E116-FA1E6AD0D03C}"/>
              </a:ext>
            </a:extLst>
          </p:cNvPr>
          <p:cNvSpPr/>
          <p:nvPr/>
        </p:nvSpPr>
        <p:spPr>
          <a:xfrm rot="16200000">
            <a:off x="4912116" y="1673682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Down Arrow 1123">
            <a:extLst>
              <a:ext uri="{FF2B5EF4-FFF2-40B4-BE49-F238E27FC236}">
                <a16:creationId xmlns:a16="http://schemas.microsoft.com/office/drawing/2014/main" id="{49E0B800-8C74-9745-6DD9-C97CBD472BAA}"/>
              </a:ext>
            </a:extLst>
          </p:cNvPr>
          <p:cNvSpPr/>
          <p:nvPr/>
        </p:nvSpPr>
        <p:spPr>
          <a:xfrm rot="16200000">
            <a:off x="1543883" y="471315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Down Arrow 1124">
            <a:extLst>
              <a:ext uri="{FF2B5EF4-FFF2-40B4-BE49-F238E27FC236}">
                <a16:creationId xmlns:a16="http://schemas.microsoft.com/office/drawing/2014/main" id="{1439EAB7-E992-4494-A70C-6119FBA4DF89}"/>
              </a:ext>
            </a:extLst>
          </p:cNvPr>
          <p:cNvSpPr/>
          <p:nvPr/>
        </p:nvSpPr>
        <p:spPr>
          <a:xfrm rot="16200000">
            <a:off x="1515246" y="1662304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Down Arrow 1125">
            <a:extLst>
              <a:ext uri="{FF2B5EF4-FFF2-40B4-BE49-F238E27FC236}">
                <a16:creationId xmlns:a16="http://schemas.microsoft.com/office/drawing/2014/main" id="{A3FFF4AB-B49E-F36E-B90A-62E85AFBD2A8}"/>
              </a:ext>
            </a:extLst>
          </p:cNvPr>
          <p:cNvSpPr/>
          <p:nvPr/>
        </p:nvSpPr>
        <p:spPr>
          <a:xfrm rot="16200000">
            <a:off x="1495862" y="2876036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Down Arrow 1126">
            <a:extLst>
              <a:ext uri="{FF2B5EF4-FFF2-40B4-BE49-F238E27FC236}">
                <a16:creationId xmlns:a16="http://schemas.microsoft.com/office/drawing/2014/main" id="{7D6D3673-6524-3BF9-7863-6B445AF673F4}"/>
              </a:ext>
            </a:extLst>
          </p:cNvPr>
          <p:cNvSpPr/>
          <p:nvPr/>
        </p:nvSpPr>
        <p:spPr>
          <a:xfrm rot="5400000">
            <a:off x="5423793" y="1673682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Down Arrow 1127">
            <a:extLst>
              <a:ext uri="{FF2B5EF4-FFF2-40B4-BE49-F238E27FC236}">
                <a16:creationId xmlns:a16="http://schemas.microsoft.com/office/drawing/2014/main" id="{AF460914-9FEF-8393-AB56-B2027A21B05B}"/>
              </a:ext>
            </a:extLst>
          </p:cNvPr>
          <p:cNvSpPr/>
          <p:nvPr/>
        </p:nvSpPr>
        <p:spPr>
          <a:xfrm>
            <a:off x="5153388" y="4794268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Down Arrow 1129">
            <a:extLst>
              <a:ext uri="{FF2B5EF4-FFF2-40B4-BE49-F238E27FC236}">
                <a16:creationId xmlns:a16="http://schemas.microsoft.com/office/drawing/2014/main" id="{F3F55423-8A47-3ED0-C761-0121DDBAC1D5}"/>
              </a:ext>
            </a:extLst>
          </p:cNvPr>
          <p:cNvSpPr/>
          <p:nvPr/>
        </p:nvSpPr>
        <p:spPr>
          <a:xfrm rot="16200000">
            <a:off x="9558658" y="5455736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Down Arrow 1130">
            <a:extLst>
              <a:ext uri="{FF2B5EF4-FFF2-40B4-BE49-F238E27FC236}">
                <a16:creationId xmlns:a16="http://schemas.microsoft.com/office/drawing/2014/main" id="{6BE6212C-65F4-2EC1-7C47-B962B5929955}"/>
              </a:ext>
            </a:extLst>
          </p:cNvPr>
          <p:cNvSpPr/>
          <p:nvPr/>
        </p:nvSpPr>
        <p:spPr>
          <a:xfrm rot="16200000">
            <a:off x="6256252" y="5428886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Down Arrow 1131">
            <a:extLst>
              <a:ext uri="{FF2B5EF4-FFF2-40B4-BE49-F238E27FC236}">
                <a16:creationId xmlns:a16="http://schemas.microsoft.com/office/drawing/2014/main" id="{EB055A75-7B5E-05B8-6176-91588149B93B}"/>
              </a:ext>
            </a:extLst>
          </p:cNvPr>
          <p:cNvSpPr/>
          <p:nvPr/>
        </p:nvSpPr>
        <p:spPr>
          <a:xfrm>
            <a:off x="8187957" y="1944013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Down Arrow 1132">
            <a:extLst>
              <a:ext uri="{FF2B5EF4-FFF2-40B4-BE49-F238E27FC236}">
                <a16:creationId xmlns:a16="http://schemas.microsoft.com/office/drawing/2014/main" id="{C911D660-F29B-95AC-D357-75EE7514D022}"/>
              </a:ext>
            </a:extLst>
          </p:cNvPr>
          <p:cNvSpPr/>
          <p:nvPr/>
        </p:nvSpPr>
        <p:spPr>
          <a:xfrm>
            <a:off x="8970158" y="1944013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6DD7EFB7-AEAE-7BEF-C7D6-C13F8EFF7425}"/>
              </a:ext>
            </a:extLst>
          </p:cNvPr>
          <p:cNvSpPr txBox="1"/>
          <p:nvPr/>
        </p:nvSpPr>
        <p:spPr>
          <a:xfrm>
            <a:off x="9081258" y="2223321"/>
            <a:ext cx="1107135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7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Century Gothic" panose="020B0502020202020204" pitchFamily="34" charset="0"/>
              </a:rPr>
              <a:t>1.74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sp>
        <p:nvSpPr>
          <p:cNvPr id="1135" name="Down Arrow 1134">
            <a:extLst>
              <a:ext uri="{FF2B5EF4-FFF2-40B4-BE49-F238E27FC236}">
                <a16:creationId xmlns:a16="http://schemas.microsoft.com/office/drawing/2014/main" id="{79CB23A8-6056-C924-973B-B6DBF773DBEE}"/>
              </a:ext>
            </a:extLst>
          </p:cNvPr>
          <p:cNvSpPr/>
          <p:nvPr/>
        </p:nvSpPr>
        <p:spPr>
          <a:xfrm rot="5400000">
            <a:off x="10953319" y="1662304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4D43A23C-38D5-8986-3B64-FA3B28A110D6}"/>
              </a:ext>
            </a:extLst>
          </p:cNvPr>
          <p:cNvSpPr txBox="1"/>
          <p:nvPr/>
        </p:nvSpPr>
        <p:spPr>
          <a:xfrm>
            <a:off x="6450158" y="5093200"/>
            <a:ext cx="633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 Gothic" panose="020B0502020202020204" pitchFamily="34" charset="0"/>
              </a:rPr>
              <a:t>3.2 kW</a:t>
            </a:r>
          </a:p>
        </p:txBody>
      </p: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DE9064D5-1B71-97CE-759E-EE82317F7509}"/>
              </a:ext>
            </a:extLst>
          </p:cNvPr>
          <p:cNvCxnSpPr>
            <a:stCxn id="58" idx="3"/>
            <a:endCxn id="1106" idx="1"/>
          </p:cNvCxnSpPr>
          <p:nvPr/>
        </p:nvCxnSpPr>
        <p:spPr>
          <a:xfrm>
            <a:off x="6096907" y="5564005"/>
            <a:ext cx="477429" cy="4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BC23B8FD-9978-C8F5-FCFD-3BC96BDA224F}"/>
              </a:ext>
            </a:extLst>
          </p:cNvPr>
          <p:cNvCxnSpPr>
            <a:stCxn id="1106" idx="3"/>
            <a:endCxn id="1098" idx="1"/>
          </p:cNvCxnSpPr>
          <p:nvPr/>
        </p:nvCxnSpPr>
        <p:spPr>
          <a:xfrm>
            <a:off x="7008211" y="5568689"/>
            <a:ext cx="264790" cy="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BA197D4B-B47A-BD68-7032-A2386F5D1F00}"/>
              </a:ext>
            </a:extLst>
          </p:cNvPr>
          <p:cNvCxnSpPr>
            <a:cxnSpLocks/>
            <a:stCxn id="1098" idx="3"/>
            <a:endCxn id="1070" idx="2"/>
          </p:cNvCxnSpPr>
          <p:nvPr/>
        </p:nvCxnSpPr>
        <p:spPr>
          <a:xfrm>
            <a:off x="7699485" y="5571603"/>
            <a:ext cx="461963" cy="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Straight Connector 1152">
            <a:extLst>
              <a:ext uri="{FF2B5EF4-FFF2-40B4-BE49-F238E27FC236}">
                <a16:creationId xmlns:a16="http://schemas.microsoft.com/office/drawing/2014/main" id="{70121F28-2128-A523-4913-4467EB36268E}"/>
              </a:ext>
            </a:extLst>
          </p:cNvPr>
          <p:cNvCxnSpPr>
            <a:stCxn id="1070" idx="6"/>
            <a:endCxn id="1115" idx="1"/>
          </p:cNvCxnSpPr>
          <p:nvPr/>
        </p:nvCxnSpPr>
        <p:spPr>
          <a:xfrm>
            <a:off x="8340584" y="5575027"/>
            <a:ext cx="1400622" cy="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4" name="TextBox 1153">
            <a:extLst>
              <a:ext uri="{FF2B5EF4-FFF2-40B4-BE49-F238E27FC236}">
                <a16:creationId xmlns:a16="http://schemas.microsoft.com/office/drawing/2014/main" id="{37C5F26B-A399-22A4-42FD-A3188E9FB067}"/>
              </a:ext>
            </a:extLst>
          </p:cNvPr>
          <p:cNvSpPr txBox="1"/>
          <p:nvPr/>
        </p:nvSpPr>
        <p:spPr>
          <a:xfrm>
            <a:off x="7080822" y="2221341"/>
            <a:ext cx="1107135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6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Century Gothic" panose="020B0502020202020204" pitchFamily="34" charset="0"/>
              </a:rPr>
              <a:t>1.96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sp>
        <p:nvSpPr>
          <p:cNvPr id="1158" name="Down Arrow 1157">
            <a:extLst>
              <a:ext uri="{FF2B5EF4-FFF2-40B4-BE49-F238E27FC236}">
                <a16:creationId xmlns:a16="http://schemas.microsoft.com/office/drawing/2014/main" id="{3479F1FC-3461-7331-A98F-A1579A616325}"/>
              </a:ext>
            </a:extLst>
          </p:cNvPr>
          <p:cNvSpPr/>
          <p:nvPr/>
        </p:nvSpPr>
        <p:spPr>
          <a:xfrm rot="5400000">
            <a:off x="8552121" y="1670679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8D710-70DE-756D-CD15-6F37C4474F28}"/>
              </a:ext>
            </a:extLst>
          </p:cNvPr>
          <p:cNvSpPr txBox="1"/>
          <p:nvPr/>
        </p:nvSpPr>
        <p:spPr>
          <a:xfrm>
            <a:off x="5660706" y="230743"/>
            <a:ext cx="289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"/>
              </a:rPr>
              <a:t>EXAMPLE (HMI Design)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BA143B-3795-5F62-CA6E-7222B362CFF2}"/>
              </a:ext>
            </a:extLst>
          </p:cNvPr>
          <p:cNvSpPr txBox="1"/>
          <p:nvPr/>
        </p:nvSpPr>
        <p:spPr>
          <a:xfrm>
            <a:off x="7087695" y="6179864"/>
            <a:ext cx="5094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"/>
              </a:rPr>
              <a:t>Note: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FF0000"/>
                </a:solidFill>
                <a:latin typeface=""/>
              </a:rPr>
              <a:t>You must use the same icons as in this example.</a:t>
            </a:r>
          </a:p>
        </p:txBody>
      </p:sp>
    </p:spTree>
    <p:extLst>
      <p:ext uri="{BB962C8B-B14F-4D97-AF65-F5344CB8AC3E}">
        <p14:creationId xmlns:p14="http://schemas.microsoft.com/office/powerpoint/2010/main" val="35914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52BB0A-8303-1E1A-0FC4-71D3CDA2B951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 - 02 PAU</a:t>
            </a:r>
          </a:p>
        </p:txBody>
      </p:sp>
    </p:spTree>
    <p:extLst>
      <p:ext uri="{BB962C8B-B14F-4D97-AF65-F5344CB8AC3E}">
        <p14:creationId xmlns:p14="http://schemas.microsoft.com/office/powerpoint/2010/main" val="205556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2CD8D-A449-4F32-64A2-D9BFD2E8F9A2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 - 03 SBM</a:t>
            </a:r>
          </a:p>
        </p:txBody>
      </p:sp>
    </p:spTree>
    <p:extLst>
      <p:ext uri="{BB962C8B-B14F-4D97-AF65-F5344CB8AC3E}">
        <p14:creationId xmlns:p14="http://schemas.microsoft.com/office/powerpoint/2010/main" val="33470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2409B8-E37F-61F3-AE4E-738EEBA25CD9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 - 04 SABUGA</a:t>
            </a:r>
          </a:p>
        </p:txBody>
      </p:sp>
    </p:spTree>
    <p:extLst>
      <p:ext uri="{BB962C8B-B14F-4D97-AF65-F5344CB8AC3E}">
        <p14:creationId xmlns:p14="http://schemas.microsoft.com/office/powerpoint/2010/main" val="314899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0AE499-D9B4-9FE9-0A93-F2B50FE454C1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 - 05 MENARA AIR</a:t>
            </a:r>
          </a:p>
        </p:txBody>
      </p:sp>
    </p:spTree>
    <p:extLst>
      <p:ext uri="{BB962C8B-B14F-4D97-AF65-F5344CB8AC3E}">
        <p14:creationId xmlns:p14="http://schemas.microsoft.com/office/powerpoint/2010/main" val="239415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B4387-AFC5-8ECC-EF04-97C1251B24E8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 - 06 CRCS</a:t>
            </a:r>
          </a:p>
        </p:txBody>
      </p:sp>
    </p:spTree>
    <p:extLst>
      <p:ext uri="{BB962C8B-B14F-4D97-AF65-F5344CB8AC3E}">
        <p14:creationId xmlns:p14="http://schemas.microsoft.com/office/powerpoint/2010/main" val="180235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F34F0316596428B567175165F152F" ma:contentTypeVersion="18" ma:contentTypeDescription="Create a new document." ma:contentTypeScope="" ma:versionID="ffd9b88af2c06e17f60710900ddaf06b">
  <xsd:schema xmlns:xsd="http://www.w3.org/2001/XMLSchema" xmlns:xs="http://www.w3.org/2001/XMLSchema" xmlns:p="http://schemas.microsoft.com/office/2006/metadata/properties" xmlns:ns2="ed1de59d-d067-4310-9ecb-0fd71ee7e289" xmlns:ns3="d08c31a8-50f4-4a5f-81ce-08070f5c117e" targetNamespace="http://schemas.microsoft.com/office/2006/metadata/properties" ma:root="true" ma:fieldsID="62b345be2603d26e64e0556ea4c1fc88" ns2:_="" ns3:_="">
    <xsd:import namespace="ed1de59d-d067-4310-9ecb-0fd71ee7e289"/>
    <xsd:import namespace="d08c31a8-50f4-4a5f-81ce-08070f5c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e59d-d067-4310-9ecb-0fd71ee7e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18f57f67-4e9a-4485-b8e2-eec27c405d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c31a8-50f4-4a5f-81ce-08070f5c1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d7627ee-7777-4855-8fdd-47c8dc3c0145}" ma:internalName="TaxCatchAll" ma:showField="CatchAllData" ma:web="d08c31a8-50f4-4a5f-81ce-08070f5c11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08c31a8-50f4-4a5f-81ce-08070f5c117e" xsi:nil="true"/>
    <lcf76f155ced4ddcb4097134ff3c332f xmlns="ed1de59d-d067-4310-9ecb-0fd71ee7e2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C3F1FB9-79F5-4A91-A22B-82C2E6E51E44}"/>
</file>

<file path=customXml/itemProps2.xml><?xml version="1.0" encoding="utf-8"?>
<ds:datastoreItem xmlns:ds="http://schemas.openxmlformats.org/officeDocument/2006/customXml" ds:itemID="{B40FB8D0-4D30-4297-B398-E790F34E77CC}"/>
</file>

<file path=customXml/itemProps3.xml><?xml version="1.0" encoding="utf-8"?>
<ds:datastoreItem xmlns:ds="http://schemas.openxmlformats.org/officeDocument/2006/customXml" ds:itemID="{EA60FB7A-88C0-43EB-BEA9-7CDB4EF8153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Macintosh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Putu Handre Kertha Utama</dc:creator>
  <cp:lastModifiedBy>Putu Handre Kertha Utama</cp:lastModifiedBy>
  <cp:revision>1</cp:revision>
  <dcterms:created xsi:type="dcterms:W3CDTF">2023-04-14T07:24:50Z</dcterms:created>
  <dcterms:modified xsi:type="dcterms:W3CDTF">2023-04-14T07:41:33Z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2023-04-14T07:41:33Z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04a5bf7b-1648-4419-8e22-b0e2883f68f8</vt:lpwstr>
  </property>
  <property fmtid="{D5CDD505-2E9C-101B-9397-08002B2CF9AE}" pid="8" name="MSIP_Label_38b525e5-f3da-4501-8f1e-526b6769fc56_ContentBits">
    <vt:lpwstr>0</vt:lpwstr>
  </property>
  <property fmtid="{D5CDD505-2E9C-101B-9397-08002B2CF9AE}" pid="9" name="ContentTypeId">
    <vt:lpwstr>0x010100AC9F34F0316596428B567175165F152F</vt:lpwstr>
  </property>
</Properties>
</file>