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3D5C-E45B-F52F-B6A5-13D1D9A3D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EE7BC-19B5-5338-F095-02DC8B68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0EDE-B91B-44AF-6E04-43284642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5FAB4-C162-1C36-9B7D-2D4215B7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9252-262F-F205-7D8A-281D20A7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D3E6-B750-2CC3-6297-2C91F47A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EBAF0-B9B4-AA50-F6C8-A49BB9EA8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DDC6-300C-90B9-0F65-40AD9F64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DF57-5733-8224-261E-6CDAFAB4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9D058-65C0-83FD-4376-0F9BDFE5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B983C-D6F6-C72C-BC5A-5E5CD6E27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00A36-621E-F15E-0A05-FB4DE376C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D566-29E3-2E6B-D518-036C9E50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313FB-F9DA-5869-A941-DBCC2881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4614-859D-BBFA-7710-FB2B985D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0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DE5C-2032-7384-E665-29743928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1C8F-F94E-FF8B-E3E3-66A200E7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B7F5-14A1-0EB2-A6BD-D569F8CE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779F-93E2-1466-B746-46137D88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2052-B7D0-CEF6-6AE0-0AEF59A6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1BF9-C840-1BD8-34B4-784D0C0B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5CDE-4F27-4C24-E246-418F9D6B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BF715-1BEA-ACB5-E603-9484C209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6998-1C7E-DF05-F56A-F9D303A0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70B8-074A-BB0A-042F-84BEA4EA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5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6F06-9B87-9781-7574-8A794B24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979A-A0CE-6386-8B54-10825567C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5730D-2586-D092-DD69-9B43C53AE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E7A83-4EC8-A619-B5EA-DAB88C2E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4016-1065-9BA2-BD5B-EF711D86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777F9-A672-2ECF-D1AC-D887B9DC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CF79-DF68-EFA2-9800-2550A6FB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CA1A0-2052-6593-76FD-C37D60F6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770EE-1791-9E95-242C-20F702D1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203B1-1DC0-FC58-9BC4-5549D66A3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D797-D5A6-FD7E-4D3E-86CFB022A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CEC2A-9405-9A5E-D288-80CAD3C7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82015-1CF3-1006-6C4B-20CF0FC5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A290F-6C8A-BF10-41B8-0B4F512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77A-1860-7914-9122-F31BE426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B95A8-44D9-03E3-C896-1A3DC2A9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4ED8F-6A6B-7DE6-0755-07771C7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DE6E0-D786-0C57-059B-E803C8F1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B1075-0290-24CD-8988-72DAB42A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2832A-236C-59F4-735C-F7676C0B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B1AB5-789F-515C-FC1B-BA1CBC16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8205-6DEF-2782-19E6-CAC78C69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9685-DB78-1CA0-C2A8-009EA627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23E76-E303-0694-4829-2F270A17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9C095-3B69-3691-0DD2-DFEC58AF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05D6C-EF5D-D887-1215-D069EB9C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0035D-059B-ECEF-453B-0D14598C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0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688B-DBF9-6F82-BFFE-EA1A123B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76BFD-76B1-32D1-A495-AB4301FCF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F49A-8654-91C7-6EE4-5BA01430D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73A6-D738-82CC-9FBF-F8228025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BC03B-5ED6-6BE0-B412-1B2091E3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7B622-BD97-E1D1-7C33-091D8284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662FA-597A-24B9-C76E-D800579E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68A9-0D49-8C50-3D4A-B34348DE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CF072-0F95-B35B-B3F3-7BD9C410B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46F5-4BFB-154D-B92E-B5E1EBC63C6A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8C6B0-E1DF-5AF6-8186-B32A72882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A9FA4-A5A6-E83D-02C6-2D5D17A60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193AE1-6175-046A-07E9-0F0177454687}"/>
              </a:ext>
            </a:extLst>
          </p:cNvPr>
          <p:cNvSpPr txBox="1"/>
          <p:nvPr/>
        </p:nvSpPr>
        <p:spPr>
          <a:xfrm>
            <a:off x="0" y="0"/>
            <a:ext cx="67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"/>
              </a:rPr>
              <a:t>Assignment: </a:t>
            </a:r>
            <a:r>
              <a:rPr lang="en-US" dirty="0">
                <a:latin typeface=""/>
              </a:rPr>
              <a:t>HMI Documentation &amp; Features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CA38C06-3088-3369-D02D-E92E56662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r="2619" b="13602"/>
          <a:stretch/>
        </p:blipFill>
        <p:spPr>
          <a:xfrm>
            <a:off x="151831" y="580001"/>
            <a:ext cx="11888338" cy="5885445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04159C-2E90-7D71-87A3-4BCDD13EE6E4}"/>
              </a:ext>
            </a:extLst>
          </p:cNvPr>
          <p:cNvSpPr txBox="1"/>
          <p:nvPr/>
        </p:nvSpPr>
        <p:spPr>
          <a:xfrm>
            <a:off x="3582191" y="1499739"/>
            <a:ext cx="618788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Representasi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konsumsi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energi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secara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grafis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dengan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memilih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Fakultas</a:t>
            </a:r>
            <a:endParaRPr lang="en-US" sz="2000"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7414A-3F70-A77A-8983-32081FA9D66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204138" y="2207625"/>
            <a:ext cx="2471996" cy="829865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8D4BF7-5C82-5344-6D6C-88E9B593E2FD}"/>
              </a:ext>
            </a:extLst>
          </p:cNvPr>
          <p:cNvSpPr txBox="1"/>
          <p:nvPr/>
        </p:nvSpPr>
        <p:spPr>
          <a:xfrm>
            <a:off x="7784935" y="4506337"/>
            <a:ext cx="397028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"/>
              </a:rPr>
              <a:t>Access: 192.168.1.203:3000</a:t>
            </a:r>
          </a:p>
          <a:p>
            <a:endParaRPr lang="en-US" sz="1600" dirty="0">
              <a:latin typeface=""/>
            </a:endParaRPr>
          </a:p>
          <a:p>
            <a:r>
              <a:rPr lang="en-US" sz="1600" dirty="0">
                <a:latin typeface=""/>
              </a:rPr>
              <a:t>Admin Login</a:t>
            </a:r>
          </a:p>
          <a:p>
            <a:r>
              <a:rPr lang="en-US" sz="1600" dirty="0">
                <a:latin typeface=""/>
              </a:rPr>
              <a:t>Username	: admin</a:t>
            </a:r>
          </a:p>
          <a:p>
            <a:r>
              <a:rPr lang="en-US" sz="1600" dirty="0">
                <a:latin typeface=""/>
              </a:rPr>
              <a:t>Password		: </a:t>
            </a:r>
            <a:r>
              <a:rPr lang="en-US" sz="1600" dirty="0" err="1">
                <a:latin typeface=""/>
              </a:rPr>
              <a:t>adminpass</a:t>
            </a:r>
            <a:endParaRPr lang="en-US" sz="16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0397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8" ma:contentTypeDescription="Create a new document." ma:contentTypeScope="" ma:versionID="ffd9b88af2c06e17f60710900ddaf06b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62b345be2603d26e64e0556ea4c1fc88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8f57f67-4e9a-4485-b8e2-eec27c405d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d7627ee-7777-4855-8fdd-47c8dc3c0145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8c31a8-50f4-4a5f-81ce-08070f5c117e" xsi:nil="true"/>
    <lcf76f155ced4ddcb4097134ff3c332f xmlns="ed1de59d-d067-4310-9ecb-0fd71ee7e2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8DD329-0B10-43D2-B064-EDCC020777E3}"/>
</file>

<file path=customXml/itemProps2.xml><?xml version="1.0" encoding="utf-8"?>
<ds:datastoreItem xmlns:ds="http://schemas.openxmlformats.org/officeDocument/2006/customXml" ds:itemID="{AE04FE20-D509-407E-884E-8FB19D890399}"/>
</file>

<file path=customXml/itemProps3.xml><?xml version="1.0" encoding="utf-8"?>
<ds:datastoreItem xmlns:ds="http://schemas.openxmlformats.org/officeDocument/2006/customXml" ds:itemID="{C1D4C942-B495-4D82-8E2B-ADE4650877D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Putu Handre Kertha Utama</dc:creator>
  <cp:lastModifiedBy>Putu Handre Kertha Utama</cp:lastModifiedBy>
  <cp:revision>1</cp:revision>
  <dcterms:created xsi:type="dcterms:W3CDTF">2023-04-14T07:41:55Z</dcterms:created>
  <dcterms:modified xsi:type="dcterms:W3CDTF">2023-04-14T08:02:24Z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2023-04-14T08:02:24Z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54738bb2-a689-4fb7-96f5-3ee651341d24</vt:lpwstr>
  </property>
  <property fmtid="{D5CDD505-2E9C-101B-9397-08002B2CF9AE}" pid="8" name="MSIP_Label_38b525e5-f3da-4501-8f1e-526b6769fc56_ContentBits">
    <vt:lpwstr>0</vt:lpwstr>
  </property>
  <property fmtid="{D5CDD505-2E9C-101B-9397-08002B2CF9AE}" pid="9" name="ContentTypeId">
    <vt:lpwstr>0x010100AC9F34F0316596428B567175165F152F</vt:lpwstr>
  </property>
</Properties>
</file>