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0A8-682E-194B-3C36-14FB7DF6E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8A31D-ED7B-578F-90C2-4B341AB6A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BA06-776B-0A97-F8E3-D4F52F1A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9A37-1938-2FA5-639A-F5E631A9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7A8D-B92B-A8CE-D930-7DA7E407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161-2B9A-E725-8B53-2C8B9937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4000-9A6A-BF97-36D8-57DCCF4CC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A4A0-B525-CEB1-83EA-71AFF846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7C6C-11B6-992E-5E37-2762183F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0A84-645A-411A-514F-CDE0EFD8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CD2D2-FC50-C12E-1F41-BC435F97A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9C9FE-EC71-F41B-44B4-F0E85FAB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5EA1-C254-FC73-59FF-CCA1580F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CEB6-E7C6-EE4A-E377-F505F193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9CAA-DDE2-5A68-35CF-81070B52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BF8-37B1-29B5-3765-EAEB7A20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E2DA-6BA0-76F7-33F3-D9C5FD83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5E1B-954C-3DED-F1E8-FCEF2591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8D6D-46DB-7E39-6140-68B6655C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3AA4-766D-E835-8F41-A61D039C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5100-9757-F663-9AEC-CED5B5EB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5E1C-E0D5-97D9-ACA6-262A8A77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A4E4-F303-C610-F824-F29F03BD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7466-9EF2-CF15-5A46-BF73AC09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275B-A7B2-FC2A-9721-D21B2BAA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E06F-A5F8-5128-86BF-20810F2C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E7A7-600C-94B2-89BA-DA7BBB63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67DC8-FFA7-6917-60C3-00AD20D1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3C02A-0180-2F5D-34A5-0C93C8CA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6AB9F-5F57-1EE4-DD66-FD73A5CE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8DDCF-B568-6F3C-B121-3749213C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1A3C-E425-22A5-A8BF-E04BC20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F048-F83D-01FD-370B-62C2B684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15599-1464-AFD7-0A12-EEAB467B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445C0-F365-D7B9-3533-E5FCE16A5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F17D6-3B3C-A902-FA9A-D26299AD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FD0BD-D588-2BBD-0132-F65EA28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D303F-C42C-21CA-1105-A259D71A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A7777-FF8F-542D-EAFE-D6D009B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C870-2C9E-0D40-FE9C-B69703BD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38F41-6B33-C4FB-7A5F-6B9CC363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10E68-2834-23F4-54F0-29239D55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EEBB-B6B5-4CB3-53D4-8756E18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09F03-DC67-CAA6-B45B-4CF000F0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69A2E-A082-CE02-C15B-B798924B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6475-668B-ED66-0976-E83EB931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71F3-BB48-1FEF-DAD5-04B7CEF2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F47-8E72-10B7-3309-AE07F9A5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3D45A-F4D0-1159-052C-3670C34A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1615-09E7-3C1F-0C63-FA3AE9F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17C9-0081-4B29-9113-2883C9EF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E202-9077-50C9-3223-89706D1D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D88D-2CEC-724D-14D3-361B3AE9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6CE09-A3EB-47E2-A0B6-2C99C15EE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887EB-4D45-1517-01B2-2A0797FF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7848B-5E1C-D2D1-C25D-22A9C84C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25DD2-606E-CE6E-5C42-19BFE8DF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E416-DDE2-94B8-51C4-1002479A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D67DD-4F26-04FA-F971-19818024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5EC3-6B8E-E275-F985-C5514610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F368-2EBD-38EF-55D2-08F899CCF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DB58-C3AE-4345-880F-804CD8E46A26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88E3-DB7D-F84C-55A1-D06B5988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9F64-87D6-C298-8703-5E7576273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9CA4-942A-8B44-A51B-73AEDDDD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E188D5-0CA8-7A81-C847-4F8ECA25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6" y="1064134"/>
            <a:ext cx="7772400" cy="3972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DF788-1E0E-1F2C-7A82-16683DAE2296}"/>
              </a:ext>
            </a:extLst>
          </p:cNvPr>
          <p:cNvSpPr txBox="1"/>
          <p:nvPr/>
        </p:nvSpPr>
        <p:spPr>
          <a:xfrm>
            <a:off x="0" y="0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</a:rPr>
              <a:t>Assignment: </a:t>
            </a:r>
            <a:r>
              <a:rPr lang="en-US" dirty="0">
                <a:latin typeface=""/>
              </a:rPr>
              <a:t>SGAM Revision (Gambar </a:t>
            </a:r>
            <a:r>
              <a:rPr lang="en-US" dirty="0" err="1">
                <a:latin typeface=""/>
              </a:rPr>
              <a:t>Kerja</a:t>
            </a:r>
            <a:r>
              <a:rPr lang="en-US" dirty="0">
                <a:latin typeface="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3A5D3-B6AD-01D1-A854-A17BF6AAA4B9}"/>
              </a:ext>
            </a:extLst>
          </p:cNvPr>
          <p:cNvSpPr/>
          <p:nvPr/>
        </p:nvSpPr>
        <p:spPr>
          <a:xfrm>
            <a:off x="2774731" y="1229710"/>
            <a:ext cx="2701159" cy="1229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3FB2F-47F3-242A-FC98-D617FE5EC8FD}"/>
              </a:ext>
            </a:extLst>
          </p:cNvPr>
          <p:cNvSpPr txBox="1"/>
          <p:nvPr/>
        </p:nvSpPr>
        <p:spPr>
          <a:xfrm>
            <a:off x="8741979" y="945931"/>
            <a:ext cx="276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</a:t>
            </a:r>
          </a:p>
          <a:p>
            <a:r>
              <a:rPr lang="en-US" dirty="0" err="1"/>
              <a:t>sielis.ditsp.itb.ac.id</a:t>
            </a:r>
            <a:endParaRPr lang="en-US" dirty="0"/>
          </a:p>
          <a:p>
            <a:r>
              <a:rPr lang="en-US" dirty="0"/>
              <a:t>167.205.57.89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739D1-527B-41AD-15DB-C06F2757B52F}"/>
              </a:ext>
            </a:extLst>
          </p:cNvPr>
          <p:cNvSpPr txBox="1"/>
          <p:nvPr/>
        </p:nvSpPr>
        <p:spPr>
          <a:xfrm>
            <a:off x="8741979" y="1981200"/>
            <a:ext cx="276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  <a:p>
            <a:r>
              <a:rPr lang="en-US" dirty="0" err="1"/>
              <a:t>dev.elisa.itb.ac.id</a:t>
            </a:r>
            <a:endParaRPr lang="en-US" dirty="0"/>
          </a:p>
          <a:p>
            <a:r>
              <a:rPr lang="en-US" dirty="0"/>
              <a:t>167.205.194.16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C7FD4-E76B-98EE-E7CC-78BFC76599D0}"/>
              </a:ext>
            </a:extLst>
          </p:cNvPr>
          <p:cNvSpPr txBox="1"/>
          <p:nvPr/>
        </p:nvSpPr>
        <p:spPr>
          <a:xfrm>
            <a:off x="8043040" y="3429000"/>
            <a:ext cx="3578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Files (every layers):</a:t>
            </a:r>
          </a:p>
          <a:p>
            <a:r>
              <a:rPr lang="en-US" dirty="0"/>
              <a:t>GK-SF-A001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/>
              <a:t>……….</a:t>
            </a:r>
          </a:p>
          <a:p>
            <a:r>
              <a:rPr lang="en-US" dirty="0"/>
              <a:t>GK-SF-A005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E54EE9-2F79-482B-9D39-88AB1A44DABE}"/>
</file>

<file path=customXml/itemProps2.xml><?xml version="1.0" encoding="utf-8"?>
<ds:datastoreItem xmlns:ds="http://schemas.openxmlformats.org/officeDocument/2006/customXml" ds:itemID="{11A00F15-ABE6-471D-B8BC-A4928663E05A}"/>
</file>

<file path=customXml/itemProps3.xml><?xml version="1.0" encoding="utf-8"?>
<ds:datastoreItem xmlns:ds="http://schemas.openxmlformats.org/officeDocument/2006/customXml" ds:itemID="{9682C8F3-0F90-4D8D-83D0-3018071D48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Handre Kertha Utama</dc:creator>
  <cp:lastModifiedBy>Putu Handre Kertha Utama</cp:lastModifiedBy>
  <cp:revision>1</cp:revision>
  <dcterms:created xsi:type="dcterms:W3CDTF">2023-04-14T08:14:42Z</dcterms:created>
  <dcterms:modified xsi:type="dcterms:W3CDTF">2023-04-14T08:40:54Z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2023-04-14T08:40:54Z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74617ba5-8ce0-4a62-9811-088bb530a4cb</vt:lpwstr>
  </property>
  <property fmtid="{D5CDD505-2E9C-101B-9397-08002B2CF9AE}" pid="8" name="MSIP_Label_38b525e5-f3da-4501-8f1e-526b6769fc56_ContentBits">
    <vt:lpwstr>0</vt:lpwstr>
  </property>
  <property fmtid="{D5CDD505-2E9C-101B-9397-08002B2CF9AE}" pid="9" name="ContentTypeId">
    <vt:lpwstr>0x010100AC9F34F0316596428B567175165F152F</vt:lpwstr>
  </property>
</Properties>
</file>