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BEER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0"/>
    </mc:Choice>
    <mc:Fallback xmlns="">
      <p:transition spd="slow" advTm="20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757D-5B9A-D87C-3567-6D096C8C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Beer Factor Based on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1531-100A-16ED-1C93-5C0817E1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user factor </a:t>
            </a:r>
            <a:r>
              <a:rPr lang="en-IN" dirty="0" err="1"/>
              <a:t>review_aroma</a:t>
            </a:r>
            <a:r>
              <a:rPr lang="en-IN" dirty="0"/>
              <a:t> is most corelated  with </a:t>
            </a:r>
            <a:r>
              <a:rPr lang="en-IN" dirty="0" err="1"/>
              <a:t>review_overall</a:t>
            </a:r>
            <a:r>
              <a:rPr lang="en-IN" dirty="0"/>
              <a:t> and thus conclude important feature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B635E-3EBC-46AD-2A7A-5D1EE0FB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88" y="2928395"/>
            <a:ext cx="9477375" cy="38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7"/>
    </mc:Choice>
    <mc:Fallback xmlns="">
      <p:transition spd="slow" advTm="160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AF4B-D5A2-D2C9-2FE9-A9F0687A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 3 Beer To Friends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417DB-ED65-D988-8CDD-CB783231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383" y="2666759"/>
            <a:ext cx="9084586" cy="3714750"/>
          </a:xfrm>
        </p:spPr>
      </p:pic>
    </p:spTree>
    <p:extLst>
      <p:ext uri="{BB962C8B-B14F-4D97-AF65-F5344CB8AC3E}">
        <p14:creationId xmlns:p14="http://schemas.microsoft.com/office/powerpoint/2010/main" val="302403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2"/>
    </mc:Choice>
    <mc:Fallback xmlns="">
      <p:transition spd="slow" advTm="14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F75D-5AB6-87A9-B242-B0245314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Favourite Beer Style Based on review written by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9C55-5F1A-D9D0-8171-6C4E20E1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The Most Favourite ‘</a:t>
            </a:r>
            <a:r>
              <a:rPr lang="en-IN" sz="2800" b="1" dirty="0" err="1"/>
              <a:t>Beer_Style</a:t>
            </a:r>
            <a:r>
              <a:rPr lang="en-IN" sz="2800" b="1" dirty="0"/>
              <a:t>’ based on review written by users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American Adjunct Lager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Marzen</a:t>
            </a:r>
            <a:r>
              <a:rPr lang="en-IN" sz="2400" dirty="0"/>
              <a:t> / </a:t>
            </a:r>
            <a:r>
              <a:rPr lang="en-IN" sz="2400" dirty="0" err="1"/>
              <a:t>Oktoberfes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English Porter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Fruit / Vegetable Beer</a:t>
            </a:r>
          </a:p>
        </p:txBody>
      </p:sp>
    </p:spTree>
    <p:extLst>
      <p:ext uri="{BB962C8B-B14F-4D97-AF65-F5344CB8AC3E}">
        <p14:creationId xmlns:p14="http://schemas.microsoft.com/office/powerpoint/2010/main" val="1552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3"/>
    </mc:Choice>
    <mc:Fallback xmlns="">
      <p:transition spd="slow" advTm="15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136D-2EBB-7E5D-9104-A0129183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review Compare to overall review score for the beer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EBDF-E1F3-15F1-6972-F08C5E18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observing the mean compound </a:t>
            </a:r>
            <a:r>
              <a:rPr lang="en-IN" dirty="0" err="1"/>
              <a:t>ploaratiy</a:t>
            </a:r>
            <a:r>
              <a:rPr lang="en-IN" dirty="0"/>
              <a:t> score , we can say that the beer style  </a:t>
            </a:r>
            <a:r>
              <a:rPr lang="en-IN" sz="2400" b="1" u="sng" dirty="0"/>
              <a:t>‘</a:t>
            </a:r>
            <a:r>
              <a:rPr lang="en-IN" sz="2400" b="1" u="sng" dirty="0" err="1"/>
              <a:t>Braggot</a:t>
            </a:r>
            <a:r>
              <a:rPr lang="en-IN" dirty="0"/>
              <a:t>’ is quite famous</a:t>
            </a:r>
          </a:p>
          <a:p>
            <a:r>
              <a:rPr lang="en-IN" dirty="0"/>
              <a:t>By Observing the mean compound polarity score calculated we can get an idea how the user written review text is collaborating in calculating the overall review score        </a:t>
            </a:r>
          </a:p>
        </p:txBody>
      </p:sp>
    </p:spTree>
    <p:extLst>
      <p:ext uri="{BB962C8B-B14F-4D97-AF65-F5344CB8AC3E}">
        <p14:creationId xmlns:p14="http://schemas.microsoft.com/office/powerpoint/2010/main" val="41670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"/>
    </mc:Choice>
    <mc:Fallback xmlns="">
      <p:transition spd="slow" advTm="122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FADF-9A2A-32B9-1F5A-28B12A49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31088"/>
            <a:ext cx="10353762" cy="3125165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68C2-3096-7570-FEFE-7D25AC652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499" y="3889094"/>
            <a:ext cx="3906058" cy="190210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3600" dirty="0"/>
              <a:t>Design By</a:t>
            </a:r>
          </a:p>
          <a:p>
            <a:pPr marL="36900" indent="0">
              <a:buNone/>
            </a:pPr>
            <a:r>
              <a:rPr lang="en-IN" sz="3600" dirty="0" err="1"/>
              <a:t>M.Danish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775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1"/>
    </mc:Choice>
    <mc:Fallback xmlns="">
      <p:transition spd="slow" advTm="19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EE11-4325-F887-DB8F-0A2EFD5C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7A4B-B723-C7BE-67DD-B42421A7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Beer is defined as a fermented alcoholic beverage made from barley wheat and rice. &amp; flavoured with hops </a:t>
            </a:r>
          </a:p>
          <a:p>
            <a:r>
              <a:rPr lang="en-IN" dirty="0"/>
              <a:t>Beer is one of the oldest and most widely consumed alcoholic drinks in the world and the third most popular drink overall after water and tea</a:t>
            </a:r>
          </a:p>
          <a:p>
            <a:r>
              <a:rPr lang="en-IN" dirty="0"/>
              <a:t>Beer forms part of the culture of many nations and is associated with social traditional such as beer festivals</a:t>
            </a:r>
          </a:p>
        </p:txBody>
      </p:sp>
    </p:spTree>
    <p:extLst>
      <p:ext uri="{BB962C8B-B14F-4D97-AF65-F5344CB8AC3E}">
        <p14:creationId xmlns:p14="http://schemas.microsoft.com/office/powerpoint/2010/main" val="24936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6"/>
    </mc:Choice>
    <mc:Fallback xmlns="">
      <p:transition spd="slow" advTm="14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EE76-8319-FBC6-BABF-22BA8AC7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5C85-7E7A-6E31-AD80-0A5D8AF8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637" y="2076450"/>
            <a:ext cx="7600425" cy="3714749"/>
          </a:xfrm>
        </p:spPr>
        <p:txBody>
          <a:bodyPr/>
          <a:lstStyle/>
          <a:p>
            <a:r>
              <a:rPr lang="en-IN" dirty="0"/>
              <a:t>Historians believe prehistoric man made beer before learning to make bread. Beer has been referred to as ‘liquid bread’ 4300 BC.- Babylonian clay tablets include recipes for making beer. Beer had become </a:t>
            </a:r>
            <a:r>
              <a:rPr lang="en-IN" dirty="0" err="1"/>
              <a:t>then,as</a:t>
            </a:r>
            <a:r>
              <a:rPr lang="en-IN" dirty="0"/>
              <a:t> it is today, a vital part of civilization.</a:t>
            </a:r>
          </a:p>
        </p:txBody>
      </p:sp>
    </p:spTree>
    <p:extLst>
      <p:ext uri="{BB962C8B-B14F-4D97-AF65-F5344CB8AC3E}">
        <p14:creationId xmlns:p14="http://schemas.microsoft.com/office/powerpoint/2010/main" val="31742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"/>
    </mc:Choice>
    <mc:Fallback xmlns="">
      <p:transition spd="slow" advTm="11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ACAD-7983-80C9-FE04-950DA2E4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BEER 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2233D-626C-4BEA-8972-51D20EAC5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464" y="1753299"/>
            <a:ext cx="8984609" cy="4495101"/>
          </a:xfrm>
        </p:spPr>
      </p:pic>
    </p:spTree>
    <p:extLst>
      <p:ext uri="{BB962C8B-B14F-4D97-AF65-F5344CB8AC3E}">
        <p14:creationId xmlns:p14="http://schemas.microsoft.com/office/powerpoint/2010/main" val="33323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"/>
    </mc:Choice>
    <mc:Fallback xmlns="">
      <p:transition spd="slow" advTm="14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C9FE-4FEC-531A-F4B7-26E78D4B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BEER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F4E7D-83D6-9CF7-7A87-E85AF8CC3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457" y="1778466"/>
            <a:ext cx="10244100" cy="4469934"/>
          </a:xfrm>
        </p:spPr>
      </p:pic>
    </p:spTree>
    <p:extLst>
      <p:ext uri="{BB962C8B-B14F-4D97-AF65-F5344CB8AC3E}">
        <p14:creationId xmlns:p14="http://schemas.microsoft.com/office/powerpoint/2010/main" val="31769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"/>
    </mc:Choice>
    <mc:Fallback xmlns="">
      <p:transition spd="slow" advTm="16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A9B6-D03A-B16E-62B6-345A4F4E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Beer by Alcohol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CC3ED-784A-68C0-5D6E-EFF49635A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850" y="1866900"/>
            <a:ext cx="9722840" cy="4601011"/>
          </a:xfrm>
        </p:spPr>
      </p:pic>
    </p:spTree>
    <p:extLst>
      <p:ext uri="{BB962C8B-B14F-4D97-AF65-F5344CB8AC3E}">
        <p14:creationId xmlns:p14="http://schemas.microsoft.com/office/powerpoint/2010/main" val="8914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7"/>
    </mc:Choice>
    <mc:Fallback xmlns="">
      <p:transition spd="slow" advTm="16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4AB2-25CD-0425-7558-45D45624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Beer Style vs </a:t>
            </a:r>
            <a:r>
              <a:rPr lang="en-IN" dirty="0" err="1"/>
              <a:t>Beer_ABV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79744F-EF02-B910-B6ED-35E9842F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Almost all Beer style have an average alcohol volume , ABV &gt; 4%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091E97-F36D-E73A-93DF-2D5F311F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4" y="2639028"/>
            <a:ext cx="10857053" cy="41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6"/>
    </mc:Choice>
    <mc:Fallback xmlns="">
      <p:transition spd="slow" advTm="19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E9E7-9518-0734-E008-9CBF6C83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3 Breweries Produce Strong Beer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EECF2-4693-D6BD-B2AF-572AE8471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77" y="1736203"/>
            <a:ext cx="10054279" cy="4757193"/>
          </a:xfrm>
        </p:spPr>
      </p:pic>
    </p:spTree>
    <p:extLst>
      <p:ext uri="{BB962C8B-B14F-4D97-AF65-F5344CB8AC3E}">
        <p14:creationId xmlns:p14="http://schemas.microsoft.com/office/powerpoint/2010/main" val="41633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2"/>
    </mc:Choice>
    <mc:Fallback xmlns="">
      <p:transition spd="slow" advTm="17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BE89-8574-CF66-41B2-81D84BAA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Year Enjoy Beer Highest 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3F98-F94B-B6CB-91FF-A6581028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Year 2000 got highest rating of 4.24% followed by year 1998, 1999 rating 4.045 &amp; 4.0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7B0CC-E885-1916-27C5-D74C8040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7" y="2721679"/>
            <a:ext cx="7743463" cy="38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5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0"/>
    </mc:Choice>
    <mc:Fallback xmlns="">
      <p:transition spd="slow" advTm="168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{D4593E30-9190-4F70-8B83-977C41485FCF}tf55705232_win32</Template>
  <TotalTime>114</TotalTime>
  <Words>312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Goudy Old Style</vt:lpstr>
      <vt:lpstr>Wingdings</vt:lpstr>
      <vt:lpstr>Wingdings 2</vt:lpstr>
      <vt:lpstr>SlateVTI</vt:lpstr>
      <vt:lpstr>BEER ANALYSIS REPORT</vt:lpstr>
      <vt:lpstr>Definition</vt:lpstr>
      <vt:lpstr>History of Beer</vt:lpstr>
      <vt:lpstr>BEER NAMES</vt:lpstr>
      <vt:lpstr>BEER STYLES</vt:lpstr>
      <vt:lpstr>Number of Beer by Alcohol Content</vt:lpstr>
      <vt:lpstr>Beer Style vs Beer_ABV</vt:lpstr>
      <vt:lpstr>Top 3 Breweries Produce Strong Beer</vt:lpstr>
      <vt:lpstr>Year Enjoy Beer Highest Rating </vt:lpstr>
      <vt:lpstr>Important Beer Factor Based on Users</vt:lpstr>
      <vt:lpstr>Recommend 3 Beer To Friends</vt:lpstr>
      <vt:lpstr>Favourite Beer Style Based on review written by Users </vt:lpstr>
      <vt:lpstr>review Compare to overall review score for the beer style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ANALYSIS REPORT</dc:title>
  <dc:creator>Mohammad Mudabbir</dc:creator>
  <cp:lastModifiedBy>Mohammad Mudabbir</cp:lastModifiedBy>
  <cp:revision>9</cp:revision>
  <dcterms:created xsi:type="dcterms:W3CDTF">2022-08-28T09:11:11Z</dcterms:created>
  <dcterms:modified xsi:type="dcterms:W3CDTF">2022-08-28T13:35:59Z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