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3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0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8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66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7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1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49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9A44-A054-4D5D-82D3-90D1A42B7B9B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7C42-0052-4F3A-90F3-A91359A63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0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entaroadun/165379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12.xml"/><Relationship Id="rId10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19.png"/><Relationship Id="rId2" Type="http://schemas.openxmlformats.org/officeDocument/2006/relationships/tags" Target="../tags/tag14.xml"/><Relationship Id="rId16" Type="http://schemas.openxmlformats.org/officeDocument/2006/relationships/image" Target="../media/image18.png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17.xml"/><Relationship Id="rId15" Type="http://schemas.openxmlformats.org/officeDocument/2006/relationships/image" Target="../media/image17.JPG"/><Relationship Id="rId10" Type="http://schemas.openxmlformats.org/officeDocument/2006/relationships/image" Target="../media/image14.JPG"/><Relationship Id="rId4" Type="http://schemas.openxmlformats.org/officeDocument/2006/relationships/tags" Target="../tags/tag16.xml"/><Relationship Id="rId9" Type="http://schemas.openxmlformats.org/officeDocument/2006/relationships/image" Target="../media/image13.JP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Recommender System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12976"/>
            <a:ext cx="3487542" cy="3356992"/>
          </a:xfrm>
        </p:spPr>
      </p:pic>
      <p:sp>
        <p:nvSpPr>
          <p:cNvPr id="5" name="燕尾形向右箭號 4"/>
          <p:cNvSpPr/>
          <p:nvPr/>
        </p:nvSpPr>
        <p:spPr>
          <a:xfrm>
            <a:off x="4139952" y="4686252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40968"/>
            <a:ext cx="3545224" cy="345017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141277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Recommender systems(RS) are  software agents that elicit the interests and preferences of individual consumers and make recommendations accordingly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0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for Recommendation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TW" sz="2400" b="1" dirty="0" smtClean="0"/>
              <a:t>Movies Recommendation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</a:t>
            </a:r>
            <a:r>
              <a:rPr lang="en-US" altLang="zh-TW" sz="2000" dirty="0" smtClean="0"/>
              <a:t>-</a:t>
            </a:r>
            <a:r>
              <a:rPr lang="en-US" altLang="zh-TW" b="1" dirty="0" smtClean="0"/>
              <a:t> </a:t>
            </a:r>
            <a:r>
              <a:rPr lang="en-US" altLang="zh-TW" sz="2000" i="1" dirty="0" err="1" smtClean="0"/>
              <a:t>MovieLens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: 100,000 ratings (1-5) from 943 users on 1682 movies and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                 each user has rated at least 20 movies</a:t>
            </a:r>
            <a:r>
              <a:rPr lang="en-US" altLang="zh-TW" sz="2000" i="1" dirty="0" smtClean="0"/>
              <a:t>. </a:t>
            </a:r>
          </a:p>
          <a:p>
            <a:r>
              <a:rPr lang="en-US" altLang="zh-TW" sz="2400" b="1" dirty="0" smtClean="0"/>
              <a:t>Music Recommendation</a:t>
            </a:r>
          </a:p>
          <a:p>
            <a:pPr marL="0" indent="0">
              <a:buNone/>
            </a:pPr>
            <a:r>
              <a:rPr lang="en-US" altLang="zh-TW" sz="2000" i="1" dirty="0" smtClean="0"/>
              <a:t>      -  Lasr.fm</a:t>
            </a:r>
          </a:p>
          <a:p>
            <a:r>
              <a:rPr lang="en-US" altLang="zh-TW" sz="2400" b="1" dirty="0" smtClean="0"/>
              <a:t>Food Recommendation</a:t>
            </a:r>
          </a:p>
          <a:p>
            <a:pPr marL="0" indent="0">
              <a:buNone/>
            </a:pPr>
            <a:r>
              <a:rPr lang="en-US" altLang="zh-TW" sz="2000" dirty="0" smtClean="0"/>
              <a:t>      </a:t>
            </a:r>
            <a:r>
              <a:rPr lang="en-US" altLang="zh-TW" sz="2000" i="1" dirty="0" smtClean="0"/>
              <a:t>-  Chicago Entrée</a:t>
            </a:r>
          </a:p>
          <a:p>
            <a:r>
              <a:rPr lang="en-US" altLang="zh-TW" sz="2400" b="1" dirty="0" smtClean="0"/>
              <a:t>More</a:t>
            </a:r>
          </a:p>
          <a:p>
            <a:pPr marL="0" indent="0">
              <a:buNone/>
            </a:pPr>
            <a:r>
              <a:rPr lang="en-US" altLang="zh-TW" sz="2000" dirty="0" smtClean="0"/>
              <a:t>      You can see more different dataset for recommendation from: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</a:t>
            </a:r>
            <a:r>
              <a:rPr lang="en-US" altLang="zh-TW" sz="2000" dirty="0" smtClean="0">
                <a:hlinkClick r:id="rId2"/>
              </a:rPr>
              <a:t>https://gist.github.com/entaroadun/1653794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5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Nonnegative Matrix factorization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6997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NMF factorizes a nonnegative matrix     into two nonnegative matrices       and      such  as                   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for example:      is a matrix of users and ratings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represents user feature matrix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             represents movie feature matrix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41" y="1898540"/>
            <a:ext cx="1066800" cy="1771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56792"/>
            <a:ext cx="207645" cy="1752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68390"/>
            <a:ext cx="289560" cy="1771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57595"/>
            <a:ext cx="209550" cy="17526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55" y="2348880"/>
            <a:ext cx="207645" cy="17526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19787"/>
            <a:ext cx="289560" cy="17716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50" y="3284984"/>
            <a:ext cx="209550" cy="17526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60243"/>
            <a:ext cx="7560840" cy="3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NMF updating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Minimize Euclidean distance: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Use multiplicative  updating  rules for       and   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76874"/>
            <a:ext cx="4164330" cy="5391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68960"/>
            <a:ext cx="289560" cy="17716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070865"/>
            <a:ext cx="209550" cy="1752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34" y="3598664"/>
            <a:ext cx="4093845" cy="10325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7" y="4867094"/>
            <a:ext cx="3876675" cy="10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for Recommender System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84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If we have a table of  users and rating of movies: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s</a:t>
            </a:r>
            <a:r>
              <a:rPr lang="en-US" altLang="zh-TW" sz="2400" dirty="0" smtClean="0"/>
              <a:t>o we can use NMF to train its user and movie feature such as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Original</a:t>
            </a:r>
          </a:p>
          <a:p>
            <a:pPr marL="0" indent="0">
              <a:buNone/>
            </a:pPr>
            <a:r>
              <a:rPr lang="en-US" altLang="zh-TW" sz="2400" dirty="0" smtClean="0"/>
              <a:t>table :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132992"/>
            <a:ext cx="3816424" cy="12239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2992"/>
            <a:ext cx="3816424" cy="1223999"/>
          </a:xfrm>
          <a:prstGeom prst="rect">
            <a:avLst/>
          </a:prstGeom>
        </p:spPr>
      </p:pic>
      <p:sp>
        <p:nvSpPr>
          <p:cNvPr id="8" name="燕尾形向右箭號 7"/>
          <p:cNvSpPr/>
          <p:nvPr/>
        </p:nvSpPr>
        <p:spPr>
          <a:xfrm>
            <a:off x="4355976" y="2636912"/>
            <a:ext cx="360040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3" y="3840293"/>
            <a:ext cx="1619250" cy="1257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77072"/>
            <a:ext cx="3048000" cy="647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196051"/>
            <a:ext cx="289560" cy="17716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10" y="4869160"/>
            <a:ext cx="209550" cy="1752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315192"/>
            <a:ext cx="123825" cy="12192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93096"/>
            <a:ext cx="169545" cy="6096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05615"/>
            <a:ext cx="2880320" cy="167275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61424"/>
            <a:ext cx="207645" cy="24384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589240"/>
            <a:ext cx="4792667" cy="9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for the 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3048000" cy="64770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2555776" y="2307100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852936"/>
            <a:ext cx="5256584" cy="37485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11427"/>
            <a:ext cx="16224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向下箭號 6"/>
          <p:cNvSpPr/>
          <p:nvPr/>
        </p:nvSpPr>
        <p:spPr>
          <a:xfrm>
            <a:off x="7471444" y="2780928"/>
            <a:ext cx="12489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85277"/>
              </p:ext>
            </p:extLst>
          </p:nvPr>
        </p:nvGraphicFramePr>
        <p:xfrm>
          <a:off x="5868144" y="3212974"/>
          <a:ext cx="3024336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008112"/>
              </a:tblGrid>
              <a:tr h="5280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Military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Western</a:t>
                      </a:r>
                      <a:endParaRPr lang="zh-TW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0.0429</a:t>
                      </a:r>
                      <a:endParaRPr lang="zh-TW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0.4243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0.0087</a:t>
                      </a:r>
                      <a:endParaRPr lang="zh-TW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0.0755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0.4006</a:t>
                      </a:r>
                      <a:endParaRPr lang="zh-TW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0.3697</a:t>
                      </a:r>
                      <a:endParaRPr lang="zh-TW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0.1781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for Movies’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sz="2400" dirty="0" smtClean="0"/>
              <a:t>For example:</a:t>
            </a:r>
          </a:p>
          <a:p>
            <a:pPr marL="0" indent="0">
              <a:buNone/>
            </a:pPr>
            <a:r>
              <a:rPr lang="en-US" altLang="zh-TW" sz="2400" dirty="0" smtClean="0"/>
              <a:t>movie 1 and 8: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We can see that it is a feature has high weight with both of this movie 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67" y="1196752"/>
            <a:ext cx="1222524" cy="1800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54" y="1196753"/>
            <a:ext cx="1222524" cy="18001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04923"/>
            <a:ext cx="6763469" cy="2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R}\sim\mathbf{WH}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\mathbf{H}}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\mathbf{W}\leftarrow\mathbf{W}\otimes\frac{\Big[\frac{\partial D}{\partial \mathbf{W}}\Big]^{-}}{\Big[\frac{\partial D}{\partial \mathbf{W}}\Big]^{+}} &#10;=\mathbf{W}\otimes\frac{\mathbf{RH}^{T}}{\mathbf{WHH}^{T}} \]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\mathbf{H}\leftarrow\mathbf{H}\otimes\frac{\Big[\frac{\partial D}{\partial \mathbf{H}}\Big]^{-}}{\Big[\frac{\partial D}{\partial \mathbf{H}}\Big]^{+}}&#10;= \mathbf{H}\otimes\frac{\mathbf{W}^{T}\mathbf{R}}{\mathbf{W}^{T}\mathbf{WH}}\]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W}$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H}$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times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=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hat{\mathbf{R}}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R}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W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H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R}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W}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H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\arg\min_{\mathbf{W,H}}D \quad  \text{where} D =\frac{1}{2}\lVert\mathbf{R}-\mathbf{WH}\rVert^{2}\]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bf{W}$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212</Words>
  <Application>Microsoft Office PowerPoint</Application>
  <PresentationFormat>如螢幕大小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Recommender System</vt:lpstr>
      <vt:lpstr>Dataset for Recommendation</vt:lpstr>
      <vt:lpstr>Nonnegative Matrix factorization</vt:lpstr>
      <vt:lpstr>NMF updating rules</vt:lpstr>
      <vt:lpstr>Example for Recommender System </vt:lpstr>
      <vt:lpstr>Feature for the example</vt:lpstr>
      <vt:lpstr>Test for Movies’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USER</dc:creator>
  <cp:lastModifiedBy>陳冠廷</cp:lastModifiedBy>
  <cp:revision>27</cp:revision>
  <dcterms:created xsi:type="dcterms:W3CDTF">2016-02-24T08:45:34Z</dcterms:created>
  <dcterms:modified xsi:type="dcterms:W3CDTF">2017-02-20T15:21:52Z</dcterms:modified>
</cp:coreProperties>
</file>