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84"/>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08C9C0-C3EC-0B4F-B24A-CB222FCD0B70}" type="datetimeFigureOut">
              <a:rPr lang="en-US" smtClean="0"/>
              <a:t>4/24/20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23266570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8C9C0-C3EC-0B4F-B24A-CB222FCD0B70}"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288348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8C9C0-C3EC-0B4F-B24A-CB222FCD0B70}"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353652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08C9C0-C3EC-0B4F-B24A-CB222FCD0B70}" type="datetimeFigureOut">
              <a:rPr lang="en-US" smtClean="0"/>
              <a:t>4/24/20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20525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608C9C0-C3EC-0B4F-B24A-CB222FCD0B70}" type="datetimeFigureOut">
              <a:rPr lang="en-US" smtClean="0"/>
              <a:t>4/24/20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3081470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08C9C0-C3EC-0B4F-B24A-CB222FCD0B70}" type="datetimeFigureOut">
              <a:rPr lang="en-US" smtClean="0"/>
              <a:t>4/24/20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375556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608C9C0-C3EC-0B4F-B24A-CB222FCD0B70}" type="datetimeFigureOut">
              <a:rPr lang="en-US" smtClean="0"/>
              <a:t>4/24/20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88192-4BAB-8A42-BBF1-06B9D86E89F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80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8C9C0-C3EC-0B4F-B24A-CB222FCD0B70}" type="datetimeFigureOut">
              <a:rPr lang="en-US" smtClean="0"/>
              <a:t>4/24/20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3619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8C9C0-C3EC-0B4F-B24A-CB222FCD0B70}" type="datetimeFigureOut">
              <a:rPr lang="en-US" smtClean="0"/>
              <a:t>4/24/20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96801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B608C9C0-C3EC-0B4F-B24A-CB222FCD0B70}" type="datetimeFigureOut">
              <a:rPr lang="en-US" smtClean="0"/>
              <a:t>4/24/20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243379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08C9C0-C3EC-0B4F-B24A-CB222FCD0B70}" type="datetimeFigureOut">
              <a:rPr lang="en-US" smtClean="0"/>
              <a:t>4/24/20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C488192-4BAB-8A42-BBF1-06B9D86E89F9}" type="slidenum">
              <a:rPr lang="en-US" smtClean="0"/>
              <a:t>‹#›</a:t>
            </a:fld>
            <a:endParaRPr lang="en-US"/>
          </a:p>
        </p:txBody>
      </p:sp>
    </p:spTree>
    <p:extLst>
      <p:ext uri="{BB962C8B-B14F-4D97-AF65-F5344CB8AC3E}">
        <p14:creationId xmlns:p14="http://schemas.microsoft.com/office/powerpoint/2010/main" val="134121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08C9C0-C3EC-0B4F-B24A-CB222FCD0B70}" type="datetimeFigureOut">
              <a:rPr lang="en-US" smtClean="0"/>
              <a:t>4/24/20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C488192-4BAB-8A42-BBF1-06B9D86E89F9}" type="slidenum">
              <a:rPr lang="en-US" smtClean="0"/>
              <a:t>‹#›</a:t>
            </a:fld>
            <a:endParaRPr lang="en-US"/>
          </a:p>
        </p:txBody>
      </p:sp>
    </p:spTree>
    <p:extLst>
      <p:ext uri="{BB962C8B-B14F-4D97-AF65-F5344CB8AC3E}">
        <p14:creationId xmlns:p14="http://schemas.microsoft.com/office/powerpoint/2010/main" val="1020185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su-is/Pong-arcade-game-" TargetMode="External"/><Relationship Id="rId2" Type="http://schemas.openxmlformats.org/officeDocument/2006/relationships/hyperlink" Target="https://github.com/ksu-is/Pong-Arcade-Game-2.0/commit/4da37ae9c7dc3349c22d9c69296741cdf93af261"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3252-607E-904E-9B4B-91A733D75283}"/>
              </a:ext>
            </a:extLst>
          </p:cNvPr>
          <p:cNvSpPr>
            <a:spLocks noGrp="1"/>
          </p:cNvSpPr>
          <p:nvPr>
            <p:ph type="ctrTitle"/>
          </p:nvPr>
        </p:nvSpPr>
        <p:spPr>
          <a:xfrm>
            <a:off x="1600200" y="500240"/>
            <a:ext cx="8991600" cy="1645920"/>
          </a:xfrm>
        </p:spPr>
        <p:txBody>
          <a:bodyPr/>
          <a:lstStyle/>
          <a:p>
            <a:r>
              <a:rPr lang="en-US" dirty="0"/>
              <a:t>Single Player OG Pong</a:t>
            </a:r>
          </a:p>
        </p:txBody>
      </p:sp>
      <p:sp>
        <p:nvSpPr>
          <p:cNvPr id="3" name="Subtitle 2">
            <a:extLst>
              <a:ext uri="{FF2B5EF4-FFF2-40B4-BE49-F238E27FC236}">
                <a16:creationId xmlns:a16="http://schemas.microsoft.com/office/drawing/2014/main" id="{56E3266F-0B20-F64E-A5DB-1421281D2FB4}"/>
              </a:ext>
            </a:extLst>
          </p:cNvPr>
          <p:cNvSpPr>
            <a:spLocks noGrp="1"/>
          </p:cNvSpPr>
          <p:nvPr>
            <p:ph type="subTitle" idx="1"/>
          </p:nvPr>
        </p:nvSpPr>
        <p:spPr>
          <a:xfrm>
            <a:off x="2695194" y="2390725"/>
            <a:ext cx="6801612" cy="1239894"/>
          </a:xfrm>
        </p:spPr>
        <p:txBody>
          <a:bodyPr>
            <a:normAutofit fontScale="85000" lnSpcReduction="20000"/>
          </a:bodyPr>
          <a:lstStyle/>
          <a:p>
            <a:r>
              <a:rPr lang="en-US" dirty="0"/>
              <a:t>Project Coders: Owen </a:t>
            </a:r>
            <a:r>
              <a:rPr lang="en-US" dirty="0" err="1"/>
              <a:t>Schuliger</a:t>
            </a:r>
            <a:r>
              <a:rPr lang="en-US" dirty="0"/>
              <a:t> and Greg Allen</a:t>
            </a:r>
          </a:p>
          <a:p>
            <a:r>
              <a:rPr lang="en-US" dirty="0"/>
              <a:t>Our project URL: </a:t>
            </a:r>
            <a:r>
              <a:rPr lang="en-US" dirty="0">
                <a:hlinkClick r:id="rId2"/>
              </a:rPr>
              <a:t>https://github.com/ksu-is/Pong-Arcade-Game-2.0/commit/4da37ae9c7dc3349c22d9c69296741cdf93af261</a:t>
            </a:r>
            <a:endParaRPr lang="en-US" dirty="0"/>
          </a:p>
          <a:p>
            <a:r>
              <a:rPr lang="en-US" dirty="0"/>
              <a:t>Original Code Source: </a:t>
            </a:r>
            <a:r>
              <a:rPr lang="en-US" u="sng" dirty="0">
                <a:hlinkClick r:id="rId3"/>
              </a:rPr>
              <a:t>https://github.com/ksu-is/Pong-arcade-game-</a:t>
            </a:r>
            <a:r>
              <a:rPr lang="en-US" u="sng" dirty="0"/>
              <a:t> </a:t>
            </a:r>
            <a:endParaRPr lang="en-US" dirty="0"/>
          </a:p>
        </p:txBody>
      </p:sp>
      <p:sp>
        <p:nvSpPr>
          <p:cNvPr id="4" name="TextBox 3">
            <a:extLst>
              <a:ext uri="{FF2B5EF4-FFF2-40B4-BE49-F238E27FC236}">
                <a16:creationId xmlns:a16="http://schemas.microsoft.com/office/drawing/2014/main" id="{1A808737-C577-6C43-A5BC-BBF13385F6C3}"/>
              </a:ext>
            </a:extLst>
          </p:cNvPr>
          <p:cNvSpPr txBox="1"/>
          <p:nvPr/>
        </p:nvSpPr>
        <p:spPr>
          <a:xfrm>
            <a:off x="6096000" y="3875184"/>
            <a:ext cx="4641448" cy="2554545"/>
          </a:xfrm>
          <a:prstGeom prst="rect">
            <a:avLst/>
          </a:prstGeom>
          <a:noFill/>
        </p:spPr>
        <p:txBody>
          <a:bodyPr wrap="square" rtlCol="0">
            <a:spAutoFit/>
          </a:bodyPr>
          <a:lstStyle/>
          <a:p>
            <a:r>
              <a:rPr lang="en-US" sz="2000" dirty="0"/>
              <a:t>We took this single player Pong and added more functionality to make the game visually pleasing and more challenging.  Our main concept was to keep the original look of Pong, but implement effects and color changes to the ball and paddle to keep the player interested in our fun, yet simple game.</a:t>
            </a:r>
          </a:p>
        </p:txBody>
      </p:sp>
      <p:pic>
        <p:nvPicPr>
          <p:cNvPr id="6" name="Picture 5">
            <a:extLst>
              <a:ext uri="{FF2B5EF4-FFF2-40B4-BE49-F238E27FC236}">
                <a16:creationId xmlns:a16="http://schemas.microsoft.com/office/drawing/2014/main" id="{4537301E-7385-B34B-BD58-F07880504D9C}"/>
              </a:ext>
            </a:extLst>
          </p:cNvPr>
          <p:cNvPicPr>
            <a:picLocks noChangeAspect="1"/>
          </p:cNvPicPr>
          <p:nvPr/>
        </p:nvPicPr>
        <p:blipFill>
          <a:blip r:embed="rId4"/>
          <a:stretch>
            <a:fillRect/>
          </a:stretch>
        </p:blipFill>
        <p:spPr>
          <a:xfrm>
            <a:off x="1165883" y="3875184"/>
            <a:ext cx="3440841" cy="2666110"/>
          </a:xfrm>
          <a:prstGeom prst="rect">
            <a:avLst/>
          </a:prstGeom>
        </p:spPr>
      </p:pic>
    </p:spTree>
    <p:extLst>
      <p:ext uri="{BB962C8B-B14F-4D97-AF65-F5344CB8AC3E}">
        <p14:creationId xmlns:p14="http://schemas.microsoft.com/office/powerpoint/2010/main" val="5637698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{EBB04536-3807-344E-B032-586947683822}tf10001120</Template>
  <TotalTime>80</TotalTime>
  <Words>98</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Parcel</vt:lpstr>
      <vt:lpstr>Single Player OG Pong</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Player OG Pong</dc:title>
  <dc:creator>Owen Schuliger</dc:creator>
  <cp:lastModifiedBy>Owen Schuliger</cp:lastModifiedBy>
  <cp:revision>5</cp:revision>
  <dcterms:created xsi:type="dcterms:W3CDTF">2020-04-25T01:34:20Z</dcterms:created>
  <dcterms:modified xsi:type="dcterms:W3CDTF">2020-04-25T02:54:42Z</dcterms:modified>
</cp:coreProperties>
</file>