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first quarto Doc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Osuka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World</a:t>
            </a:r>
          </a:p>
          <a:p>
            <a:pPr lvl="0" indent="0">
              <a:buNone/>
            </a:pPr>
            <a:r>
              <a:rPr>
                <a:latin typeface="Courier"/>
              </a:rPr>
              <a:t>4</a:t>
            </a:r>
          </a:p>
          <a:p>
            <a:pPr lvl="0" indent="0">
              <a:buNone/>
            </a:pPr>
            <a:r>
              <a:rPr>
                <a:latin typeface="Courier"/>
              </a:rPr>
              <a:t>1
2
3</a:t>
            </a:r>
          </a:p>
          <a:p>
            <a:pPr lvl="0" indent="0">
              <a:buNone/>
            </a:pPr>
            <a:r>
              <a:rPr>
                <a:latin typeface="Courier"/>
              </a:rPr>
              <a:t>16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first quarto Doc</dc:title>
  <dc:creator>Daniel Osuka</dc:creator>
  <cp:keywords/>
  <dcterms:created xsi:type="dcterms:W3CDTF">2024-10-25T20:44:30Z</dcterms:created>
  <dcterms:modified xsi:type="dcterms:W3CDTF">2024-10-25T20:44:30Z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