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07200" cy="9939338"/>
  <p:embeddedFontLst>
    <p:embeddedFont>
      <p:font typeface="Maven Pro" panose="020B0604020202020204" charset="0"/>
      <p:regular r:id="rId9"/>
      <p:bold r:id="rId10"/>
    </p:embeddedFont>
    <p:embeddedFont>
      <p:font typeface="Nunito" panose="020B0604020202020204" charset="0"/>
      <p:regular r:id="rId11"/>
      <p:bold r:id="rId12"/>
      <p:italic r:id="rId13"/>
      <p:boldItalic r:id="rId14"/>
    </p:embeddedFont>
    <p:embeddedFont>
      <p:font typeface="Robot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573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cd5ab134e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cd5ab134e_0_268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cd5ab134e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cd5ab134e_0_315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5cd5ab134e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5cd5ab134e_0_321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cd5ab134e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cd5ab134e_0_309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sb75sitmPC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jpg"/><Relationship Id="rId5" Type="http://schemas.openxmlformats.org/officeDocument/2006/relationships/hyperlink" Target="http://www.youtube.com/watch?v=iNxvsxU2rJE" TargetMode="Externa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signguidelines.withgoogle.com/conversation/conversation-design-process/write-sample-dialogs.html" TargetMode="External"/><Relationship Id="rId2" Type="http://schemas.openxmlformats.org/officeDocument/2006/relationships/hyperlink" Target="https://developers.google.com/actions/design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Conversational Design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Tanya Dellicompagni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Conversational Design?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482475" y="1484950"/>
            <a:ext cx="77514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The role of a conversation designer considers both the user’s needs and the technological constraints. They partner with stakeholders and developers to iterate on the designs and bring the experience to life.</a:t>
            </a:r>
            <a:endParaRPr sz="1500" dirty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85" name="Google Shape;285;p14" descr="The importance of conversational design is to help boost user experience, making the conversation feel more natural between people and their devices. Cathy explains what a sample dialog is and how to write one in 60 seconds!&#10;&#10;Designing a conversation guidelines → https://bit.ly/2VlnMaI&#10;&#10;For more info on Girl Develop It → https://www.girldevelopit.com&#10;&#10;&#10;Watch more Women Techmakers in 60 seconds! → https://bit.ly/2JrwfV5&#10;Subscribe for more tips → https://bit.ly/WomenTechmakers1" title="How to write a sample dialog in 60 seconds!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6072" y="2768675"/>
            <a:ext cx="2238394" cy="167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4" descr="Alexa Loses Her Voice – Amazon Super Bowl LII Commercial &#10;&#10;Alexa, who won USA TODAY’s 30th Ad Meter?&#10;&#10;&quot;Well, um – me.”&#10;&#10;Alexa lost her voice but won the day in a funny, cameo-filled ad for Amazon’s Echo device. Ad Meter, presented by Kia and sponsored by Sprint, is a ranking of Super Bowl commercials based on consumer votes.&#10;&#10;The winning ad opens when Alexa gets a common question: What’s the weather? Amazon’s virtual assistant answers in her familiar, soothing voice, “In Austin, it’s 60 degrees with a chance ...” and then she coughs and conks out.&#10;&#10;Amazon founder and CEO Jeff Bezos, as himself, is reassured by his uncertain staff that replacements are at the ready. Among those who try — and spectacularly fail — to fill Alexa’s virtual vocal cords are Gordon Ramsay, Rebel Wilson, Cardi B and Sir Anthony Hopkins.&#10;&#10;When Alexa’s voice returns, so does she. No explanation is offered for what happened to her. But, hey, it is flu season." title="Alexa Loses Her Voice – Amazon Super Bowl LII Commercial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55850" y="2768675"/>
            <a:ext cx="2238400" cy="1678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Dialogue: Pizza order</a:t>
            </a:r>
            <a:endParaRPr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0275"/>
            <a:ext cx="4276552" cy="32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1350" y="1205089"/>
            <a:ext cx="3752950" cy="3786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Dialogue: Recommendations</a:t>
            </a:r>
            <a:endParaRPr/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750" y="1329375"/>
            <a:ext cx="5645166" cy="324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17"/>
          <p:cNvPicPr preferRelativeResize="0"/>
          <p:nvPr/>
        </p:nvPicPr>
        <p:blipFill rotWithShape="1">
          <a:blip r:embed="rId3">
            <a:alphaModFix/>
          </a:blip>
          <a:srcRect l="2366" t="6455" r="3356" b="9163"/>
          <a:stretch/>
        </p:blipFill>
        <p:spPr>
          <a:xfrm>
            <a:off x="1032500" y="912325"/>
            <a:ext cx="7961102" cy="400395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17"/>
          <p:cNvSpPr txBox="1">
            <a:spLocks noGrp="1"/>
          </p:cNvSpPr>
          <p:nvPr>
            <p:ph type="title"/>
          </p:nvPr>
        </p:nvSpPr>
        <p:spPr>
          <a:xfrm>
            <a:off x="1303800" y="31112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Dialogue: Fabric Stain remover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F1153-A8C2-4669-8A5D-782DDD5DE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Resource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B34B1-C55D-40DF-877E-AD8C36290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Google Conversation Design: </a:t>
            </a:r>
            <a:endParaRPr lang="en-AU" dirty="0">
              <a:hlinkClick r:id="rId2"/>
            </a:endParaRPr>
          </a:p>
          <a:p>
            <a:pPr lvl="1"/>
            <a:r>
              <a:rPr lang="en-AU" dirty="0">
                <a:hlinkClick r:id="rId2"/>
              </a:rPr>
              <a:t>https://developers.google.com/actions/design/</a:t>
            </a:r>
            <a:endParaRPr lang="en-AU" dirty="0"/>
          </a:p>
          <a:p>
            <a:endParaRPr lang="en-AU" dirty="0"/>
          </a:p>
          <a:p>
            <a:r>
              <a:rPr lang="en-AU" dirty="0"/>
              <a:t>Write sample dialog</a:t>
            </a:r>
          </a:p>
          <a:p>
            <a:pPr lvl="1"/>
            <a:r>
              <a:rPr lang="en-AU" dirty="0">
                <a:hlinkClick r:id="rId3"/>
              </a:rPr>
              <a:t>https://designguidelines.withgoogle.com/conversation/conversation-design-process/write-sample-dialogs.html#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47335304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94</Words>
  <Application>Microsoft Office PowerPoint</Application>
  <PresentationFormat>On-screen Show (16:9)</PresentationFormat>
  <Paragraphs>13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Maven Pro</vt:lpstr>
      <vt:lpstr>Nunito</vt:lpstr>
      <vt:lpstr>Roboto</vt:lpstr>
      <vt:lpstr>Arial</vt:lpstr>
      <vt:lpstr>Momentum</vt:lpstr>
      <vt:lpstr>Conversational Design</vt:lpstr>
      <vt:lpstr>What is Conversational Design?</vt:lpstr>
      <vt:lpstr>Sample Dialogue: Pizza order</vt:lpstr>
      <vt:lpstr>Sample Dialogue: Recommendations</vt:lpstr>
      <vt:lpstr>Sample Dialogue: Fabric Stain remover</vt:lpstr>
      <vt:lpstr>Resource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Conversational Design</dc:title>
  <cp:lastModifiedBy>Junbum Kwon</cp:lastModifiedBy>
  <cp:revision>1</cp:revision>
  <cp:lastPrinted>2019-07-01T00:00:45Z</cp:lastPrinted>
  <dcterms:modified xsi:type="dcterms:W3CDTF">2019-07-01T00:00:47Z</dcterms:modified>
</cp:coreProperties>
</file>