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60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cb6fee17-19aa-4e73-878a-5fd70b3c008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reports/cb6fee17-19aa-4e73-878a-5fd70b3c008c/ReportSection?pbi_source=PowerPoi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3" y="241655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Assignment 1 Power BI Sample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3/8/2019 10:55:25 AM AUS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3/8/2019 2:25:57 AM AUS Eastern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0AEFBBA-F508-5E4B-8E66-1066D1761F0C}"/>
              </a:ext>
            </a:extLst>
          </p:cNvPr>
          <p:cNvSpPr txBox="1">
            <a:spLocks/>
          </p:cNvSpPr>
          <p:nvPr/>
        </p:nvSpPr>
        <p:spPr>
          <a:xfrm>
            <a:off x="810582" y="3035531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sz="2000" dirty="0">
                <a:solidFill>
                  <a:srgbClr val="F3C910"/>
                </a:solidFill>
              </a:rPr>
              <a:t>By James Lin (z5117057)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61915-5E54-8342-B3CE-F1423799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159"/>
            <a:ext cx="12192000" cy="68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3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18DF-891C-2F40-8F27-B18E6557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AF5B-8DF5-B644-A97C-64C3F78C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the bar plot </a:t>
            </a:r>
            <a:r>
              <a:rPr lang="en-US" i="1" dirty="0"/>
              <a:t>a) Average of Defense by Type 1</a:t>
            </a:r>
            <a:r>
              <a:rPr lang="en-US" dirty="0"/>
              <a:t>, it is evident that </a:t>
            </a:r>
            <a:r>
              <a:rPr lang="en-US" dirty="0" err="1"/>
              <a:t>Pokemon</a:t>
            </a:r>
            <a:r>
              <a:rPr lang="en-US" dirty="0"/>
              <a:t> with Type 1 </a:t>
            </a:r>
            <a:r>
              <a:rPr lang="en-US" i="1" dirty="0"/>
              <a:t>steel</a:t>
            </a:r>
            <a:r>
              <a:rPr lang="en-US" dirty="0"/>
              <a:t> have the highest average defense (at 126.37 units), while </a:t>
            </a:r>
            <a:r>
              <a:rPr lang="en-US" dirty="0" err="1"/>
              <a:t>Pokemon</a:t>
            </a:r>
            <a:r>
              <a:rPr lang="en-US" dirty="0"/>
              <a:t> of Type 1 </a:t>
            </a:r>
            <a:r>
              <a:rPr lang="en-US" i="1" dirty="0"/>
              <a:t>Normal</a:t>
            </a:r>
            <a:r>
              <a:rPr lang="en-US" dirty="0"/>
              <a:t> have the lowest average defense (at 59.85 units). These insights would be useful to my goal because ______. </a:t>
            </a:r>
          </a:p>
        </p:txBody>
      </p:sp>
    </p:spTree>
    <p:extLst>
      <p:ext uri="{BB962C8B-B14F-4D97-AF65-F5344CB8AC3E}">
        <p14:creationId xmlns:p14="http://schemas.microsoft.com/office/powerpoint/2010/main" val="399029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FFFF2-87E2-6649-B3CE-313A3EA2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97" y="0"/>
            <a:ext cx="90170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4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18DF-891C-2F40-8F27-B18E6557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AF5B-8DF5-B644-A97C-64C3F78C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Write something insightful about the graph in slide 4</a:t>
            </a:r>
          </a:p>
        </p:txBody>
      </p:sp>
    </p:spTree>
    <p:extLst>
      <p:ext uri="{BB962C8B-B14F-4D97-AF65-F5344CB8AC3E}">
        <p14:creationId xmlns:p14="http://schemas.microsoft.com/office/powerpoint/2010/main" val="31154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57337-87FF-F440-800A-C8013C61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285750"/>
            <a:ext cx="83947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18DF-891C-2F40-8F27-B18E6557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AF5B-8DF5-B644-A97C-64C3F78C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Write something insightful about the graph in slide 6</a:t>
            </a:r>
          </a:p>
        </p:txBody>
      </p:sp>
    </p:spTree>
    <p:extLst>
      <p:ext uri="{BB962C8B-B14F-4D97-AF65-F5344CB8AC3E}">
        <p14:creationId xmlns:p14="http://schemas.microsoft.com/office/powerpoint/2010/main" val="168461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57337-87FF-F440-800A-C8013C61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285750"/>
            <a:ext cx="8394700" cy="6286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C58003-F025-DC44-BB34-72978C12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0" y="234950"/>
            <a:ext cx="84709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8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18DF-891C-2F40-8F27-B18E6557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AF5B-8DF5-B644-A97C-64C3F78C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Write something insightful about the graph in slide 8</a:t>
            </a:r>
          </a:p>
        </p:txBody>
      </p:sp>
    </p:spTree>
    <p:extLst>
      <p:ext uri="{BB962C8B-B14F-4D97-AF65-F5344CB8AC3E}">
        <p14:creationId xmlns:p14="http://schemas.microsoft.com/office/powerpoint/2010/main" val="36111703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129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Segoe UI</vt:lpstr>
      <vt:lpstr>Segoe UI Light</vt:lpstr>
      <vt:lpstr>Segoe UI Semibold</vt:lpstr>
      <vt:lpstr>Arial</vt:lpstr>
      <vt:lpstr>Calibri</vt:lpstr>
      <vt:lpstr>Calibri Light</vt:lpstr>
      <vt:lpstr>Custom Design</vt:lpstr>
      <vt:lpstr>PowerPoint Presentation</vt:lpstr>
      <vt:lpstr>PowerPoint Presentation</vt:lpstr>
      <vt:lpstr>a)</vt:lpstr>
      <vt:lpstr>PowerPoint Presentation</vt:lpstr>
      <vt:lpstr>b)</vt:lpstr>
      <vt:lpstr>PowerPoint Presentation</vt:lpstr>
      <vt:lpstr>c)</vt:lpstr>
      <vt:lpstr>PowerPoint Presentation</vt:lpstr>
      <vt:lpstr>d)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James Lin</cp:lastModifiedBy>
  <cp:revision>7</cp:revision>
  <dcterms:created xsi:type="dcterms:W3CDTF">2016-09-04T11:54:55Z</dcterms:created>
  <dcterms:modified xsi:type="dcterms:W3CDTF">2019-03-08T02:52:49Z</dcterms:modified>
</cp:coreProperties>
</file>