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775b25ca-d3fc-411a-94c8-9315145dda6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775b25ca-d3fc-411a-94c8-9315145dda65/ReportSection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775b25ca-d3fc-411a-94c8-9315145dda65/ReportSectionbcd861ec7dc7557b8800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775b25ca-d3fc-411a-94c8-9315145dda65/ReportSectionbe24fba5850a732852b6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775b25ca-d3fc-411a-94c8-9315145dda65/ReportSectionfc9f01b9aa949a2e2858?pbi_source=PowerPoint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pp.powerbi.com/reports/775b25ca-d3fc-411a-94c8-9315145dda65/ReportSectionb66f2e530accc0c80e54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sz="2400" dirty="0">
                <a:solidFill>
                  <a:srgbClr val="F3C910"/>
                </a:solidFill>
              </a:rPr>
              <a:t>By Danica Yong </a:t>
            </a:r>
            <a:r>
              <a:rPr lang="en-US" sz="2000" dirty="0">
                <a:solidFill>
                  <a:srgbClr val="F3C910"/>
                </a:solidFill>
              </a:rPr>
              <a:t>z5142161</a:t>
            </a:r>
            <a:endParaRPr lang="en-US" sz="2400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3/27/2019 8:56:38 PM AUS Eastern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3/24/2019 12:32:00 AM AUS Eastern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C0C8C29-B771-4A49-A850-3381467A2FDD}"/>
              </a:ext>
            </a:extLst>
          </p:cNvPr>
          <p:cNvSpPr txBox="1">
            <a:spLocks/>
          </p:cNvSpPr>
          <p:nvPr/>
        </p:nvSpPr>
        <p:spPr>
          <a:xfrm>
            <a:off x="794450" y="1884733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Assignment 1: Selfies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Danica Huei Ye Yong</cp:lastModifiedBy>
  <cp:revision>3</cp:revision>
  <dcterms:created xsi:type="dcterms:W3CDTF">2016-09-04T11:54:55Z</dcterms:created>
  <dcterms:modified xsi:type="dcterms:W3CDTF">2019-03-27T10:10:05Z</dcterms:modified>
</cp:coreProperties>
</file>