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26FB8-F857-4B2A-87E1-D186E6EB35FC}" type="datetimeFigureOut">
              <a:rPr lang="uk-UA" smtClean="0"/>
              <a:t>26.04.2015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A6729-2B63-4050-8335-C0ED1E6B01E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190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A6729-2B63-4050-8335-C0ED1E6B01E7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0984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A6729-2B63-4050-8335-C0ED1E6B01E7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99502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A6729-2B63-4050-8335-C0ED1E6B01E7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8495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A6729-2B63-4050-8335-C0ED1E6B01E7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7686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A6729-2B63-4050-8335-C0ED1E6B01E7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7243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A6729-2B63-4050-8335-C0ED1E6B01E7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1524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A6729-2B63-4050-8335-C0ED1E6B01E7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6110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A6729-2B63-4050-8335-C0ED1E6B01E7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56642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663DF17F-5AE3-4B65-B9DC-980903A8C554}" type="datetime1">
              <a:rPr lang="uk-UA" smtClean="0"/>
              <a:t>26.04.2015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r>
              <a:rPr lang="en-US" smtClean="0"/>
              <a:t>kalashnikovbv@gmail.com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41BEBCF7-651D-479B-8234-E7FC8A512B4D}" type="slidenum">
              <a:rPr lang="uk-UA" smtClean="0"/>
              <a:t>‹#›</a:t>
            </a:fld>
            <a:endParaRPr lang="uk-UA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29393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0719-0A8B-48C8-BC0D-3C4D5F5B5EBD}" type="datetime1">
              <a:rPr lang="uk-UA" smtClean="0"/>
              <a:t>26.04.2015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kalashnikovbv@gmail.com</a:t>
            </a: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BCF7-651D-479B-8234-E7FC8A512B4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213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C6B7-49EC-4181-96B2-45588B96BE8F}" type="datetime1">
              <a:rPr lang="uk-UA" smtClean="0"/>
              <a:t>26.04.2015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kalashnikovbv@gmail.com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BCF7-651D-479B-8234-E7FC8A512B4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9899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9C60-30E7-4CA7-9CB0-AF7986CC2143}" type="datetime1">
              <a:rPr lang="uk-UA" smtClean="0"/>
              <a:t>26.04.2015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kalashnikovbv@gmail.com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BCF7-651D-479B-8234-E7FC8A512B4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218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0EB8-55B2-4031-9703-8B5AA2C8E902}" type="datetime1">
              <a:rPr lang="uk-UA" smtClean="0"/>
              <a:t>26.04.2015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kalashnikovbv@gmail.com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BCF7-651D-479B-8234-E7FC8A512B4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294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D628-8F8D-4845-BF11-7EB410F9B2F1}" type="datetime1">
              <a:rPr lang="uk-UA" smtClean="0"/>
              <a:t>26.04.2015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kalashnikovbv@gmail.com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BCF7-651D-479B-8234-E7FC8A512B4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9564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AC60-9AAA-443A-953B-1D790E558366}" type="datetime1">
              <a:rPr lang="uk-UA" smtClean="0"/>
              <a:t>26.04.2015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kalashnikovbv@gmail.com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BCF7-651D-479B-8234-E7FC8A512B4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409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628C-3DB7-4538-A249-296D3BC7712F}" type="datetime1">
              <a:rPr lang="uk-UA" smtClean="0"/>
              <a:t>26.04.2015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kalashnikovbv@gmail.com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BCF7-651D-479B-8234-E7FC8A512B4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53044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516C-838C-4B5D-BF8E-AA87AFB99F0D}" type="datetime1">
              <a:rPr lang="uk-UA" smtClean="0"/>
              <a:t>26.04.2015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kalashnikovbv@gmail.com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BCF7-651D-479B-8234-E7FC8A512B4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9293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E9AE8B70-665F-48C7-B4FD-CC02BB27EC61}" type="datetime1">
              <a:rPr lang="uk-UA" smtClean="0"/>
              <a:t>26.04.2015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n-US" smtClean="0"/>
              <a:t>kalashnikovbv@gmail.com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41BEBCF7-651D-479B-8234-E7FC8A512B4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72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E386-5D16-4A22-897C-89AD794504F2}" type="datetime1">
              <a:rPr lang="uk-UA" smtClean="0"/>
              <a:t>26.04.2015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kalashnikovbv@gmail.com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41BEBCF7-651D-479B-8234-E7FC8A512B4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528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DA2A-1F54-4240-8665-217C50BEEAC4}" type="datetime1">
              <a:rPr lang="uk-UA" smtClean="0"/>
              <a:t>26.04.2015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kalashnikovbv@gmail.com</a:t>
            </a: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BCF7-651D-479B-8234-E7FC8A512B4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856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DE0D-2753-42FA-9212-66830E94BCB7}" type="datetime1">
              <a:rPr lang="uk-UA" smtClean="0"/>
              <a:t>26.04.2015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kalashnikovbv@gmail.com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BCF7-651D-479B-8234-E7FC8A512B4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08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0083-AEA0-4E4F-8247-CC28E93BEF1C}" type="datetime1">
              <a:rPr lang="uk-UA" smtClean="0"/>
              <a:t>26.04.2015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kalashnikovbv@gmail.com</a:t>
            </a:r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BCF7-651D-479B-8234-E7FC8A512B4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49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5D9B-377B-46B7-863A-57C6768A0205}" type="datetime1">
              <a:rPr lang="uk-UA" smtClean="0"/>
              <a:t>26.04.2015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kalashnikovbv@gmail.com</a:t>
            </a:r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BCF7-651D-479B-8234-E7FC8A512B4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132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79E4-FF00-4599-8A91-99CDA4880C1E}" type="datetime1">
              <a:rPr lang="uk-UA" smtClean="0"/>
              <a:t>26.04.2015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kalashnikovbv@gmail.com</a:t>
            </a: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BCF7-651D-479B-8234-E7FC8A512B4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626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D4EE-BCEA-4BCC-814F-D12DF63D1297}" type="datetime1">
              <a:rPr lang="uk-UA" smtClean="0"/>
              <a:t>26.04.2015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kalashnikovbv@gmail.com</a:t>
            </a: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BCF7-651D-479B-8234-E7FC8A512B4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850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E09B02-B951-498E-B0C7-1D253C7CFA2B}" type="datetime1">
              <a:rPr lang="uk-UA" smtClean="0"/>
              <a:t>26.04.2015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kalashnikovbv@gmail.com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BEBCF7-651D-479B-8234-E7FC8A512B4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6949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2563905"/>
          </a:xfrm>
        </p:spPr>
        <p:txBody>
          <a:bodyPr/>
          <a:lstStyle/>
          <a:p>
            <a:r>
              <a:rPr lang="uk-UA" dirty="0" smtClean="0"/>
              <a:t>Проект </a:t>
            </a:r>
            <a:r>
              <a:rPr lang="en-US" dirty="0" smtClean="0"/>
              <a:t>“Space Attack”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sz="2800" dirty="0" err="1" smtClean="0"/>
              <a:t>Калашніков</a:t>
            </a:r>
            <a:r>
              <a:rPr lang="uk-UA" sz="2800" dirty="0" smtClean="0"/>
              <a:t> Богдан ПЗС-1</a:t>
            </a:r>
          </a:p>
          <a:p>
            <a:r>
              <a:rPr lang="en-US" sz="2800" dirty="0" smtClean="0"/>
              <a:t>kalashnikovbv@gmail.com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319162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2563905"/>
          </a:xfrm>
        </p:spPr>
        <p:txBody>
          <a:bodyPr/>
          <a:lstStyle/>
          <a:p>
            <a:r>
              <a:rPr lang="uk-UA" dirty="0" smtClean="0"/>
              <a:t>Дякую за увагу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sz="2800" dirty="0" err="1" smtClean="0"/>
              <a:t>Калашніков</a:t>
            </a:r>
            <a:r>
              <a:rPr lang="uk-UA" sz="2800" dirty="0" smtClean="0"/>
              <a:t> Богдан ПЗС-1</a:t>
            </a:r>
          </a:p>
          <a:p>
            <a:r>
              <a:rPr lang="en-US" sz="2800" dirty="0" smtClean="0"/>
              <a:t>kalashnikovbv@gmail.com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410027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dirty="0" smtClean="0"/>
              <a:t>Суть проекту</a:t>
            </a:r>
            <a:endParaRPr lang="uk-UA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2667000"/>
            <a:ext cx="7857067" cy="3332816"/>
          </a:xfrm>
        </p:spPr>
        <p:txBody>
          <a:bodyPr>
            <a:normAutofit/>
          </a:bodyPr>
          <a:lstStyle/>
          <a:p>
            <a:r>
              <a:rPr lang="uk-UA" dirty="0" smtClean="0"/>
              <a:t>Мобільна 3</a:t>
            </a:r>
            <a:r>
              <a:rPr lang="en-US" dirty="0" smtClean="0"/>
              <a:t>D </a:t>
            </a:r>
            <a:r>
              <a:rPr lang="uk-UA" dirty="0" smtClean="0"/>
              <a:t>гра</a:t>
            </a:r>
          </a:p>
          <a:p>
            <a:r>
              <a:rPr lang="en-US" dirty="0" smtClean="0"/>
              <a:t>Action-arcade</a:t>
            </a:r>
          </a:p>
          <a:p>
            <a:r>
              <a:rPr lang="uk-UA" dirty="0" smtClean="0"/>
              <a:t>Дія відбувається в космосі</a:t>
            </a:r>
          </a:p>
          <a:p>
            <a:r>
              <a:rPr lang="uk-UA" dirty="0" smtClean="0"/>
              <a:t>Гравець керує космічним кораблем</a:t>
            </a:r>
          </a:p>
          <a:p>
            <a:r>
              <a:rPr lang="uk-UA" dirty="0" smtClean="0"/>
              <a:t>Потрібно знищувати ворогів та оминати астероїди</a:t>
            </a:r>
          </a:p>
          <a:p>
            <a:r>
              <a:rPr lang="uk-UA" dirty="0" smtClean="0"/>
              <a:t>Якщо корабель гравця буде знищено – гра завершиться</a:t>
            </a:r>
          </a:p>
          <a:p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kalashnikovbv@gmail.com</a:t>
            </a:r>
            <a:endParaRPr lang="uk-UA" sz="1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871013" y="6108173"/>
            <a:ext cx="815788" cy="365125"/>
          </a:xfrm>
        </p:spPr>
        <p:txBody>
          <a:bodyPr/>
          <a:lstStyle/>
          <a:p>
            <a:fld id="{41BEBCF7-651D-479B-8234-E7FC8A512B4D}" type="slidenum">
              <a:rPr lang="uk-UA" sz="1600" smtClean="0"/>
              <a:t>2</a:t>
            </a:fld>
            <a:r>
              <a:rPr lang="en-US" sz="1600" dirty="0" smtClean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123787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dirty="0" smtClean="0"/>
              <a:t>Мета</a:t>
            </a:r>
            <a:endParaRPr lang="uk-UA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2667000"/>
            <a:ext cx="7857067" cy="3332816"/>
          </a:xfrm>
        </p:spPr>
        <p:txBody>
          <a:bodyPr>
            <a:normAutofit/>
          </a:bodyPr>
          <a:lstStyle/>
          <a:p>
            <a:r>
              <a:rPr lang="uk-UA" sz="2800" dirty="0" smtClean="0"/>
              <a:t>Розважити гравця</a:t>
            </a:r>
          </a:p>
          <a:p>
            <a:r>
              <a:rPr lang="uk-UA" sz="2800" dirty="0" smtClean="0"/>
              <a:t>Допомогти скоротити час</a:t>
            </a:r>
            <a:endParaRPr lang="uk-UA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kalashnikovbv@gmail.com</a:t>
            </a:r>
            <a:endParaRPr lang="uk-UA" sz="1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942729" y="6108173"/>
            <a:ext cx="744071" cy="365125"/>
          </a:xfrm>
        </p:spPr>
        <p:txBody>
          <a:bodyPr/>
          <a:lstStyle/>
          <a:p>
            <a:fld id="{41BEBCF7-651D-479B-8234-E7FC8A512B4D}" type="slidenum">
              <a:rPr lang="uk-UA" sz="1600" smtClean="0"/>
              <a:pPr/>
              <a:t>3</a:t>
            </a:fld>
            <a:r>
              <a:rPr lang="en-US" sz="1600" dirty="0" smtClean="0"/>
              <a:t>/10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6108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dirty="0" smtClean="0"/>
              <a:t>Переваги над конкурентами</a:t>
            </a:r>
            <a:endParaRPr lang="uk-UA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2667000"/>
            <a:ext cx="7857067" cy="3332816"/>
          </a:xfrm>
        </p:spPr>
        <p:txBody>
          <a:bodyPr>
            <a:normAutofit/>
          </a:bodyPr>
          <a:lstStyle/>
          <a:p>
            <a:r>
              <a:rPr lang="uk-UA" sz="2800" dirty="0" smtClean="0"/>
              <a:t>Можливість вибору типу управління: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uk-UA" sz="2800" dirty="0" smtClean="0"/>
              <a:t>джойстик або гіроскоп</a:t>
            </a:r>
            <a:endParaRPr lang="uk-UA" sz="2800" dirty="0"/>
          </a:p>
          <a:p>
            <a:r>
              <a:rPr lang="en-US" sz="2800" dirty="0" smtClean="0"/>
              <a:t>Free</a:t>
            </a:r>
          </a:p>
          <a:p>
            <a:r>
              <a:rPr lang="en-US" sz="2800" dirty="0" smtClean="0"/>
              <a:t>No in-app purchases</a:t>
            </a:r>
            <a:endParaRPr lang="uk-UA" sz="2800" dirty="0" smtClean="0"/>
          </a:p>
          <a:p>
            <a:pPr marL="0" indent="0">
              <a:buNone/>
            </a:pPr>
            <a:r>
              <a:rPr lang="uk-UA" sz="2800" dirty="0" smtClean="0"/>
              <a:t>	</a:t>
            </a:r>
            <a:endParaRPr lang="uk-UA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kalashnikovbv@gmail.com</a:t>
            </a:r>
            <a:endParaRPr lang="uk-UA" sz="1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969625" y="6108173"/>
            <a:ext cx="717176" cy="365125"/>
          </a:xfrm>
        </p:spPr>
        <p:txBody>
          <a:bodyPr/>
          <a:lstStyle/>
          <a:p>
            <a:fld id="{41BEBCF7-651D-479B-8234-E7FC8A512B4D}" type="slidenum">
              <a:rPr lang="uk-UA" sz="1600" smtClean="0"/>
              <a:pPr/>
              <a:t>4</a:t>
            </a:fld>
            <a:r>
              <a:rPr lang="en-US" sz="1600" dirty="0" smtClean="0"/>
              <a:t>/10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141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dirty="0" smtClean="0"/>
              <a:t>Плани впровадження</a:t>
            </a:r>
            <a:endParaRPr lang="uk-UA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2667000"/>
            <a:ext cx="7857067" cy="333281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App Store</a:t>
            </a:r>
          </a:p>
          <a:p>
            <a:r>
              <a:rPr lang="en-US" sz="2800" dirty="0" smtClean="0"/>
              <a:t>Play Market</a:t>
            </a:r>
            <a:endParaRPr lang="uk-UA" sz="2800" dirty="0" smtClean="0"/>
          </a:p>
          <a:p>
            <a:pPr marL="0" indent="0">
              <a:buNone/>
            </a:pPr>
            <a:r>
              <a:rPr lang="uk-UA" dirty="0" smtClean="0"/>
              <a:t>	</a:t>
            </a:r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kalashnikovbv@gmail.com</a:t>
            </a:r>
            <a:endParaRPr lang="uk-UA" sz="1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727577" y="6108173"/>
            <a:ext cx="959224" cy="365125"/>
          </a:xfrm>
        </p:spPr>
        <p:txBody>
          <a:bodyPr/>
          <a:lstStyle/>
          <a:p>
            <a:fld id="{41BEBCF7-651D-479B-8234-E7FC8A512B4D}" type="slidenum">
              <a:rPr lang="uk-UA" sz="1600" smtClean="0"/>
              <a:pPr/>
              <a:t>5</a:t>
            </a:fld>
            <a:r>
              <a:rPr lang="en-US" sz="1600" dirty="0" smtClean="0"/>
              <a:t>/10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02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dirty="0" smtClean="0"/>
              <a:t>Головне Меню</a:t>
            </a:r>
            <a:endParaRPr lang="uk-UA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2667000"/>
            <a:ext cx="7857067" cy="3332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/>
              <a:t>	</a:t>
            </a:r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kalashnikovbv@gmail.com</a:t>
            </a:r>
            <a:endParaRPr lang="uk-UA" sz="1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933765" y="6108173"/>
            <a:ext cx="753035" cy="365125"/>
          </a:xfrm>
        </p:spPr>
        <p:txBody>
          <a:bodyPr/>
          <a:lstStyle/>
          <a:p>
            <a:fld id="{41BEBCF7-651D-479B-8234-E7FC8A512B4D}" type="slidenum">
              <a:rPr lang="uk-UA" sz="1600" smtClean="0"/>
              <a:pPr/>
              <a:t>6</a:t>
            </a:fld>
            <a:r>
              <a:rPr lang="en-US" sz="1600" dirty="0" smtClean="0"/>
              <a:t>/10</a:t>
            </a:r>
            <a:endParaRPr lang="en-US" sz="1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484" y="2091964"/>
            <a:ext cx="2969301" cy="391110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136" y="2091964"/>
            <a:ext cx="2966831" cy="390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59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dirty="0" smtClean="0"/>
              <a:t>Рівень гри</a:t>
            </a:r>
            <a:endParaRPr lang="uk-UA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2667000"/>
            <a:ext cx="7857067" cy="3332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/>
              <a:t>	</a:t>
            </a:r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kalashnikovbv@gmail.com</a:t>
            </a:r>
            <a:endParaRPr lang="uk-UA" sz="1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960659" y="6108173"/>
            <a:ext cx="726141" cy="365125"/>
          </a:xfrm>
        </p:spPr>
        <p:txBody>
          <a:bodyPr/>
          <a:lstStyle/>
          <a:p>
            <a:fld id="{41BEBCF7-651D-479B-8234-E7FC8A512B4D}" type="slidenum">
              <a:rPr lang="uk-UA" sz="1600" smtClean="0"/>
              <a:pPr/>
              <a:t>7</a:t>
            </a:fld>
            <a:r>
              <a:rPr lang="en-US" sz="1600" dirty="0" smtClean="0"/>
              <a:t>/10</a:t>
            </a:r>
            <a:endParaRPr lang="en-US" sz="1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163" y="2049288"/>
            <a:ext cx="2724354" cy="361037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786" y="2049288"/>
            <a:ext cx="2722873" cy="361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9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dirty="0" smtClean="0"/>
              <a:t>Склад Команди</a:t>
            </a:r>
            <a:endParaRPr lang="uk-UA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2667000"/>
            <a:ext cx="7857067" cy="3332816"/>
          </a:xfrm>
        </p:spPr>
        <p:txBody>
          <a:bodyPr>
            <a:normAutofit/>
          </a:bodyPr>
          <a:lstStyle/>
          <a:p>
            <a:r>
              <a:rPr lang="uk-UA" sz="2800" dirty="0" err="1" smtClean="0"/>
              <a:t>Калашніков</a:t>
            </a:r>
            <a:r>
              <a:rPr lang="uk-UA" sz="2800" dirty="0" smtClean="0"/>
              <a:t> Богдан, ПЗС-1 – розробка, документація, тестування</a:t>
            </a:r>
          </a:p>
          <a:p>
            <a:r>
              <a:rPr lang="uk-UA" sz="2800" dirty="0" smtClean="0"/>
              <a:t>Досвід розробки на </a:t>
            </a:r>
            <a:r>
              <a:rPr lang="en-US" sz="2800" dirty="0" smtClean="0"/>
              <a:t>Unity</a:t>
            </a:r>
          </a:p>
          <a:p>
            <a:r>
              <a:rPr lang="uk-UA" sz="2800" dirty="0" smtClean="0"/>
              <a:t>Попередній</a:t>
            </a:r>
            <a:r>
              <a:rPr lang="ru-RU" sz="2800" dirty="0" smtClean="0"/>
              <a:t> проект – </a:t>
            </a:r>
            <a:r>
              <a:rPr lang="en-US" sz="2800" dirty="0" smtClean="0"/>
              <a:t>Weird Isle</a:t>
            </a:r>
            <a:endParaRPr lang="uk-UA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kalashnikovbv@gmail.com</a:t>
            </a:r>
            <a:endParaRPr lang="uk-UA" sz="1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871013" y="6108173"/>
            <a:ext cx="815788" cy="365125"/>
          </a:xfrm>
        </p:spPr>
        <p:txBody>
          <a:bodyPr/>
          <a:lstStyle/>
          <a:p>
            <a:fld id="{41BEBCF7-651D-479B-8234-E7FC8A512B4D}" type="slidenum">
              <a:rPr lang="uk-UA" sz="1600" smtClean="0"/>
              <a:pPr/>
              <a:t>8</a:t>
            </a:fld>
            <a:r>
              <a:rPr lang="en-US" sz="1600" dirty="0" smtClean="0"/>
              <a:t>/10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1383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Weird Isle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2667000"/>
            <a:ext cx="7857067" cy="3332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/>
              <a:t>	</a:t>
            </a:r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kalashnikovbv@gmail.com</a:t>
            </a:r>
            <a:endParaRPr lang="uk-UA" sz="1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548283" y="6108173"/>
            <a:ext cx="1138518" cy="365125"/>
          </a:xfrm>
        </p:spPr>
        <p:txBody>
          <a:bodyPr/>
          <a:lstStyle/>
          <a:p>
            <a:fld id="{41BEBCF7-651D-479B-8234-E7FC8A512B4D}" type="slidenum">
              <a:rPr lang="uk-UA" sz="1600" smtClean="0"/>
              <a:pPr/>
              <a:t>9</a:t>
            </a:fld>
            <a:r>
              <a:rPr lang="en-US" sz="1600" dirty="0" smtClean="0"/>
              <a:t>/10</a:t>
            </a:r>
            <a:endParaRPr lang="en-US" sz="1600" dirty="0"/>
          </a:p>
        </p:txBody>
      </p:sp>
      <p:pic>
        <p:nvPicPr>
          <p:cNvPr id="6" name="Picture 2" descr="https://lh3.googleusercontent.com/_JSqhLWBunD3wZchOsvNlJ9D8W-viYXZ37zf3ZmcM6kUZ9_8uexJIcRKChvyK0WpaFY0VhN_vNDKdLKV3jQeMvTfeAiI-ZcYGJp6SY7GrxSzqQh7wqqS0oUwssME-x_b-_GG82bgy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439" y="2126738"/>
            <a:ext cx="6516054" cy="367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955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140</TotalTime>
  <Words>124</Words>
  <Application>Microsoft Office PowerPoint</Application>
  <PresentationFormat>Экран (4:3)</PresentationFormat>
  <Paragraphs>60</Paragraphs>
  <Slides>10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Параллакс</vt:lpstr>
      <vt:lpstr>Проект “Space Attack”</vt:lpstr>
      <vt:lpstr>Суть проекту</vt:lpstr>
      <vt:lpstr>Мета</vt:lpstr>
      <vt:lpstr>Переваги над конкурентами</vt:lpstr>
      <vt:lpstr>Плани впровадження</vt:lpstr>
      <vt:lpstr>Головне Меню</vt:lpstr>
      <vt:lpstr>Рівень гри</vt:lpstr>
      <vt:lpstr>Склад Команди</vt:lpstr>
      <vt:lpstr>Weird Isle</vt:lpstr>
      <vt:lpstr>Дякую за увагу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“Space Attack”</dc:title>
  <dc:creator>Bogdan Kalashnikov</dc:creator>
  <cp:lastModifiedBy>Bogdan Kalashnikov</cp:lastModifiedBy>
  <cp:revision>5</cp:revision>
  <dcterms:created xsi:type="dcterms:W3CDTF">2015-04-26T08:46:44Z</dcterms:created>
  <dcterms:modified xsi:type="dcterms:W3CDTF">2015-04-26T14:02:25Z</dcterms:modified>
</cp:coreProperties>
</file>