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3" r:id="rId4"/>
    <p:sldId id="272" r:id="rId5"/>
    <p:sldId id="270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140" autoAdjust="0"/>
  </p:normalViewPr>
  <p:slideViewPr>
    <p:cSldViewPr snapToGrid="0">
      <p:cViewPr varScale="1">
        <p:scale>
          <a:sx n="74" d="100"/>
          <a:sy n="74" d="100"/>
        </p:scale>
        <p:origin x="-11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5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5F8A3-8A3D-4964-8D6E-1F06CF8D0003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3F21-44A2-4145-9114-CE7B9836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2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361A6-A848-47C8-918E-A80CE896BF9B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493AE-D341-496D-8215-8087389C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0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41099"/>
            <a:ext cx="12192000" cy="5292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257826"/>
            <a:ext cx="10992496" cy="622176"/>
          </a:xfrm>
        </p:spPr>
        <p:txBody>
          <a:bodyPr/>
          <a:lstStyle>
            <a:lvl1pPr algn="l">
              <a:defRPr b="1" baseline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defRPr>
            </a:lvl1pPr>
          </a:lstStyle>
          <a:p>
            <a:r>
              <a:rPr lang="en-US" dirty="0" smtClean="0"/>
              <a:t>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650806"/>
            <a:ext cx="8534400" cy="535593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Segoe UI Light"/>
                <a:ea typeface="微软雅黑" panose="020B0503020204020204" pitchFamily="34" charset="-122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6401" y="6356685"/>
            <a:ext cx="1804025" cy="365125"/>
          </a:xfrm>
        </p:spPr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sz="quarter" idx="13" hasCustomPrompt="1"/>
          </p:nvPr>
        </p:nvSpPr>
        <p:spPr>
          <a:xfrm>
            <a:off x="609601" y="1482336"/>
            <a:ext cx="7252289" cy="31685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defRPr>
            </a:lvl1pPr>
          </a:lstStyle>
          <a:p>
            <a:pPr lvl="0"/>
            <a:r>
              <a:rPr kumimoji="1" lang="en-US" altLang="zh-CN" dirty="0" smtClean="0"/>
              <a:t>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04" y="6137819"/>
            <a:ext cx="1388533" cy="65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内容占位符 14"/>
          <p:cNvSpPr>
            <a:spLocks noGrp="1"/>
          </p:cNvSpPr>
          <p:nvPr>
            <p:ph sz="quarter" idx="14" hasCustomPrompt="1"/>
          </p:nvPr>
        </p:nvSpPr>
        <p:spPr>
          <a:xfrm>
            <a:off x="609600" y="2938984"/>
            <a:ext cx="10992496" cy="31685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defRPr>
            </a:lvl1pPr>
          </a:lstStyle>
          <a:p>
            <a:pPr lvl="0"/>
            <a:r>
              <a:rPr kumimoji="1" lang="en-US" altLang="zh-CN" dirty="0" smtClean="0"/>
              <a:t>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 Team mission or your product definition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17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7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87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3" y="-2122"/>
            <a:ext cx="10463999" cy="82800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en-US" sz="3600" kern="1200" baseline="0" dirty="0">
                <a:solidFill>
                  <a:srgbClr val="00A600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-2122"/>
            <a:ext cx="1108363" cy="831272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109133" y="968375"/>
            <a:ext cx="10473267" cy="5272088"/>
          </a:xfrm>
        </p:spPr>
        <p:txBody>
          <a:bodyPr/>
          <a:lstStyle>
            <a:lvl1pPr marL="0" indent="0">
              <a:buNone/>
              <a:defRPr baseline="0">
                <a:solidFill>
                  <a:srgbClr val="00A600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1pPr>
            <a:lvl2pPr marL="285750" indent="-285750">
              <a:defRPr sz="2400" baseline="0">
                <a:solidFill>
                  <a:srgbClr val="929292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2pPr>
            <a:lvl3pPr marL="530225" indent="-228600">
              <a:defRPr sz="2000" baseline="0">
                <a:solidFill>
                  <a:srgbClr val="929292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3pPr>
            <a:lvl4pPr marL="812800" indent="-228600" defTabSz="885825">
              <a:defRPr sz="1800" baseline="0">
                <a:solidFill>
                  <a:srgbClr val="929292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4pPr>
            <a:lvl5pPr marL="1077913" indent="-228600">
              <a:defRPr sz="1800" baseline="0">
                <a:solidFill>
                  <a:srgbClr val="929292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8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52000" y="801686"/>
            <a:ext cx="6240000" cy="4680000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 dirty="0"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98921" y="1475621"/>
            <a:ext cx="3693080" cy="3338285"/>
          </a:xfrm>
        </p:spPr>
        <p:txBody>
          <a:bodyPr anchor="b">
            <a:normAutofit/>
          </a:bodyPr>
          <a:lstStyle>
            <a:lvl1pPr marL="0" algn="l" defTabSz="457200" rtl="0" eaLnBrk="1" latinLnBrk="0" hangingPunct="1">
              <a:defRPr lang="en-US" sz="3200" kern="1200" baseline="0" dirty="0">
                <a:solidFill>
                  <a:schemeClr val="bg1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1pPr>
          </a:lstStyle>
          <a:p>
            <a:r>
              <a:rPr lang="en-US" dirty="0" smtClean="0"/>
              <a:t>Input the title for this section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801687"/>
            <a:ext cx="5196115" cy="46800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16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14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52001" y="1330476"/>
            <a:ext cx="2917841" cy="41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8700" kern="120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endParaRPr lang="en-US" sz="287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952067" y="1073765"/>
            <a:ext cx="2546351" cy="3954680"/>
          </a:xfrm>
        </p:spPr>
        <p:txBody>
          <a:bodyPr>
            <a:noAutofit/>
          </a:bodyPr>
          <a:lstStyle>
            <a:lvl1pPr marL="0" indent="0">
              <a:buNone/>
              <a:defRPr sz="28700"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2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0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7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5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5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29FF-AA6C-46A7-8E40-575B455AEA8E}" type="datetimeFigureOut">
              <a:rPr lang="zh-CN" altLang="en-US" smtClean="0"/>
              <a:t>2014/5/27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5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Media Center Light"/>
          <a:ea typeface="+mj-ea"/>
          <a:cs typeface="Segoe Media Center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7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版本控制是一种记录一个或若干文件内容变化，以便将来查阅特定版本修订情况的系统。</a:t>
            </a:r>
          </a:p>
        </p:txBody>
      </p:sp>
    </p:spTree>
    <p:extLst>
      <p:ext uri="{BB962C8B-B14F-4D97-AF65-F5344CB8AC3E}">
        <p14:creationId xmlns:p14="http://schemas.microsoft.com/office/powerpoint/2010/main" val="21781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本地版本控制系统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采用简单的数据库来记录文件的历次更新差异，使用其他的数据结构来保存每次修改之间的差异。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7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集中式版本控制系统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CVS,SVN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有一个单一的集中管理的服务器，保存所有文件的修订版本，而协同工作的人们都通过客户端连到这台服务器，取出最新的文件或者提交</a:t>
            </a:r>
            <a:r>
              <a:rPr lang="zh-CN" altLang="en-US"/>
              <a:t>更新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00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分布式版本控制系统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每个客户端都保存一份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代码仓库的镜像，甚至都不需要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7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 descr="dolphin logo 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11364"/>
            <a:ext cx="3048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5"/>
          <p:cNvSpPr>
            <a:spLocks noChangeArrowheads="1"/>
          </p:cNvSpPr>
          <p:nvPr/>
        </p:nvSpPr>
        <p:spPr bwMode="auto">
          <a:xfrm>
            <a:off x="2895600" y="3810000"/>
            <a:ext cx="647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Smart phone. Clever browsing </a:t>
            </a:r>
          </a:p>
        </p:txBody>
      </p:sp>
      <p:sp>
        <p:nvSpPr>
          <p:cNvPr id="11269" name="Slide Number Placeholder 1"/>
          <p:cNvSpPr>
            <a:spLocks noGrp="1" noChangeArrowheads="1"/>
          </p:cNvSpPr>
          <p:nvPr/>
        </p:nvSpPr>
        <p:spPr bwMode="auto">
          <a:xfrm>
            <a:off x="10210800" y="6365875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005273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lphin">
  <a:themeElements>
    <a:clrScheme name="Custom 7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BACC6"/>
      </a:accent1>
      <a:accent2>
        <a:srgbClr val="C83C3C"/>
      </a:accent2>
      <a:accent3>
        <a:srgbClr val="55B40A"/>
      </a:accent3>
      <a:accent4>
        <a:srgbClr val="FAB93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olphin Compression Proposal [只读]" id="{5C5A20CA-BF7F-43AE-8752-87111D90E823}" vid="{6734BC4A-1BC7-4B00-A8C3-0D48AC7F1A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Dolphin</Template>
  <TotalTime>2506</TotalTime>
  <Words>121</Words>
  <Application>Microsoft Office PowerPoint</Application>
  <PresentationFormat>Custom</PresentationFormat>
  <Paragraphs>12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Dolphin</vt:lpstr>
      <vt:lpstr>Git</vt:lpstr>
      <vt:lpstr>版本控制系统</vt:lpstr>
      <vt:lpstr>本地版本控制系统</vt:lpstr>
      <vt:lpstr>集中式版本控制系统</vt:lpstr>
      <vt:lpstr>分布式版本控制系统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Dolphin Browser Dev Team</dc:title>
  <dc:creator>胡继堂</dc:creator>
  <cp:lastModifiedBy>Dan Liu</cp:lastModifiedBy>
  <cp:revision>218</cp:revision>
  <dcterms:created xsi:type="dcterms:W3CDTF">2014-05-24T02:33:16Z</dcterms:created>
  <dcterms:modified xsi:type="dcterms:W3CDTF">2014-05-27T08:05:45Z</dcterms:modified>
</cp:coreProperties>
</file>