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739" r:id="rId3"/>
    <p:sldId id="742" r:id="rId4"/>
    <p:sldId id="743" r:id="rId5"/>
    <p:sldId id="745" r:id="rId6"/>
    <p:sldId id="74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14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E38"/>
    <a:srgbClr val="000000"/>
    <a:srgbClr val="252525"/>
    <a:srgbClr val="0E0E0E"/>
    <a:srgbClr val="F2FFD4"/>
    <a:srgbClr val="E1752D"/>
    <a:srgbClr val="17AAE3"/>
    <a:srgbClr val="43AAE0"/>
    <a:srgbClr val="6DA8DD"/>
    <a:srgbClr val="34C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2360" autoAdjust="0"/>
  </p:normalViewPr>
  <p:slideViewPr>
    <p:cSldViewPr snapToGrid="0" snapToObjects="1">
      <p:cViewPr varScale="1">
        <p:scale>
          <a:sx n="109" d="100"/>
          <a:sy n="109" d="100"/>
        </p:scale>
        <p:origin x="-972" y="-84"/>
      </p:cViewPr>
      <p:guideLst>
        <p:guide orient="horz" pos="3114"/>
        <p:guide pos="295"/>
      </p:guideLst>
    </p:cSldViewPr>
  </p:slideViewPr>
  <p:outlineViewPr>
    <p:cViewPr>
      <p:scale>
        <a:sx n="33" d="100"/>
        <a:sy n="33" d="100"/>
      </p:scale>
      <p:origin x="0" y="1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5F15-C5DD-FB43-B511-C3AC48B76EA6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9E571-C2F2-2647-ABD8-7032D6113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2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2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977"/>
            <a:ext cx="77724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099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4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6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2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8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78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1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11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57826"/>
            <a:ext cx="8244372" cy="622176"/>
          </a:xfr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50806"/>
            <a:ext cx="6400800" cy="53559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356684"/>
            <a:ext cx="1353019" cy="365125"/>
          </a:xfrm>
        </p:spPr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457200" y="1482336"/>
            <a:ext cx="5439217" cy="3168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0053" y="6137818"/>
            <a:ext cx="1041400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938984"/>
            <a:ext cx="8244372" cy="3168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 Team mission or your product definition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7200" y="1799186"/>
            <a:ext cx="8244372" cy="1139798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>
                <a:latin typeface="Segoe Media Center Light"/>
                <a:cs typeface="Segoe Media Center Light"/>
              </a:rPr>
              <a:t/>
            </a:r>
            <a:br>
              <a:rPr kumimoji="1" lang="en-US" altLang="zh-CN" sz="3600" dirty="0" smtClean="0">
                <a:latin typeface="Segoe Media Center Light"/>
                <a:cs typeface="Segoe Media Center Light"/>
              </a:rPr>
            </a:br>
            <a:r>
              <a:rPr kumimoji="1" lang="en-US" altLang="zh-CN" sz="3600" dirty="0" smtClean="0">
                <a:latin typeface="Segoe Media Center Light"/>
                <a:cs typeface="Segoe Media Center Light"/>
              </a:rPr>
              <a:t>Automation Test </a:t>
            </a:r>
            <a:r>
              <a:rPr kumimoji="1" lang="en-US" altLang="zh-CN" sz="3600" dirty="0">
                <a:latin typeface="Segoe Media Center Light"/>
                <a:cs typeface="Segoe Media Center Light"/>
              </a:rPr>
              <a:t>Team</a:t>
            </a:r>
            <a:r>
              <a:rPr kumimoji="1" lang="zh-CN" altLang="en-US" sz="3600" dirty="0">
                <a:latin typeface="Segoe Media Center Light"/>
                <a:cs typeface="Segoe Media Center Light"/>
              </a:rPr>
              <a:t/>
            </a:r>
            <a:br>
              <a:rPr kumimoji="1" lang="zh-CN" altLang="en-US" sz="3600" dirty="0">
                <a:latin typeface="Segoe Media Center Light"/>
                <a:cs typeface="Segoe Media Center Light"/>
              </a:rPr>
            </a:br>
            <a:endParaRPr kumimoji="1" lang="zh-CN" altLang="en-US" sz="3600" dirty="0">
              <a:latin typeface="Segoe Media Center Light"/>
              <a:cs typeface="Segoe Media Center Ligh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Segoe Media Center Light"/>
                <a:cs typeface="Segoe Media Center Light"/>
              </a:rPr>
              <a:t>Dan Liu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egoe Media Center Light"/>
                <a:cs typeface="Segoe Media Center Light"/>
              </a:rPr>
              <a:t>Test Team </a:t>
            </a:r>
            <a:r>
              <a:rPr kumimoji="1" lang="zh-CN" altLang="en-US" dirty="0" smtClean="0">
                <a:latin typeface="Segoe Media Center Light"/>
                <a:cs typeface="Segoe Media Center Light"/>
              </a:rPr>
              <a:t>持续改进周会</a:t>
            </a:r>
            <a:endParaRPr kumimoji="1" lang="zh-CN" altLang="en-US" dirty="0">
              <a:latin typeface="Segoe Media Center Light"/>
              <a:cs typeface="Segoe Media Cent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24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zh-CN" dirty="0">
                <a:latin typeface="Segoe UI Light"/>
                <a:cs typeface="Segoe UI Light"/>
              </a:rPr>
              <a:t>Issues &amp; solution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75096" y="857264"/>
            <a:ext cx="7854950" cy="569912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沟通问题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团队成员缺少汇报进度和问题的主动性。作为</a:t>
            </a:r>
            <a:r>
              <a:rPr kumimoji="1" lang="en-US" altLang="zh-CN" dirty="0" smtClean="0">
                <a:latin typeface="Segoe UI Light"/>
                <a:cs typeface="Segoe UI Light"/>
              </a:rPr>
              <a:t>LEADER</a:t>
            </a:r>
            <a:r>
              <a:rPr kumimoji="1" lang="zh-CN" altLang="en-US" dirty="0" smtClean="0">
                <a:latin typeface="Segoe UI Light"/>
                <a:cs typeface="Segoe UI Light"/>
              </a:rPr>
              <a:t>，也缺少与上级沟通的主动性。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lvl="1" indent="0">
              <a:buNone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Solution</a:t>
            </a: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主动与团队成员沟通其工作进度和碰到的问题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团队成员和自身状态变化时，主动更新团队状态的邮件。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每</a:t>
            </a:r>
            <a:r>
              <a:rPr kumimoji="1" lang="en-US" altLang="zh-CN" dirty="0" smtClean="0">
                <a:latin typeface="Segoe UI Light"/>
                <a:cs typeface="Segoe UI Light"/>
              </a:rPr>
              <a:t>2</a:t>
            </a:r>
            <a:r>
              <a:rPr kumimoji="1" lang="zh-CN" altLang="en-US" dirty="0" smtClean="0">
                <a:latin typeface="Segoe UI Light"/>
                <a:cs typeface="Segoe UI Light"/>
              </a:rPr>
              <a:t>周与每位团队成员进行</a:t>
            </a:r>
            <a:r>
              <a:rPr kumimoji="1" lang="en-US" altLang="zh-CN" dirty="0" smtClean="0">
                <a:latin typeface="Segoe UI Light"/>
                <a:cs typeface="Segoe UI Light"/>
              </a:rPr>
              <a:t>one on one</a:t>
            </a: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endParaRPr kumimoji="1" lang="en-US" altLang="zh-CN" dirty="0">
              <a:latin typeface="Segoe UI Light"/>
              <a:cs typeface="Segoe UI Light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zh-CN" dirty="0">
                <a:latin typeface="Segoe UI Light"/>
                <a:cs typeface="Segoe UI Light"/>
              </a:rPr>
              <a:t>Issues &amp; solution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75096" y="857264"/>
            <a:ext cx="7854950" cy="569912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计划问题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团队的长期计划和目标不是很明确。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团队的计划缺少独立性，团队的需求缺少稳定的来源。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Solution</a:t>
            </a:r>
          </a:p>
          <a:p>
            <a:pPr marL="742950" lvl="1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Needs help.</a:t>
            </a:r>
          </a:p>
          <a:p>
            <a:pPr lvl="1" indent="0">
              <a:buNone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endParaRPr kumimoji="1" lang="en-US" altLang="zh-CN" dirty="0">
              <a:latin typeface="Segoe UI Light"/>
              <a:cs typeface="Segoe UI Light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1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zh-CN" dirty="0">
                <a:latin typeface="Segoe UI Light"/>
                <a:cs typeface="Segoe UI Light"/>
              </a:rPr>
              <a:t>Issues &amp; solution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75096" y="857264"/>
            <a:ext cx="7854950" cy="569912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产出的问题</a:t>
            </a:r>
            <a:endParaRPr kumimoji="1" lang="en-US" altLang="zh-CN" dirty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缺少具有重要性的产出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产品实际投入使用的数量小于实际的产出数量。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缺少使用文档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Solution</a:t>
            </a: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尽快完成测试框架的搭建。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987425" lvl="2" indent="-457200"/>
            <a:r>
              <a:rPr kumimoji="1" lang="en-US" altLang="zh-CN" dirty="0" smtClean="0">
                <a:latin typeface="Segoe UI Light"/>
                <a:cs typeface="Segoe UI Light"/>
              </a:rPr>
              <a:t>9</a:t>
            </a:r>
            <a:r>
              <a:rPr kumimoji="1" lang="zh-CN" altLang="en-US" dirty="0" smtClean="0">
                <a:latin typeface="Segoe UI Light"/>
                <a:cs typeface="Segoe UI Light"/>
              </a:rPr>
              <a:t>月中旬完成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要求团队成员在完成工作之后，给出</a:t>
            </a:r>
            <a:r>
              <a:rPr kumimoji="1" lang="en-US" altLang="zh-CN" dirty="0" smtClean="0">
                <a:latin typeface="Segoe UI Light"/>
                <a:cs typeface="Segoe UI Light"/>
              </a:rPr>
              <a:t>demo</a:t>
            </a:r>
            <a:r>
              <a:rPr kumimoji="1" lang="zh-CN" altLang="en-US" dirty="0" smtClean="0">
                <a:latin typeface="Segoe UI Light"/>
                <a:cs typeface="Segoe UI Light"/>
              </a:rPr>
              <a:t>或者运行结果，而不是口头确定是否完成。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在</a:t>
            </a:r>
            <a:r>
              <a:rPr kumimoji="1" lang="en-US" altLang="zh-CN" dirty="0" smtClean="0">
                <a:latin typeface="Segoe UI Light"/>
                <a:cs typeface="Segoe UI Light"/>
              </a:rPr>
              <a:t>wiki</a:t>
            </a:r>
            <a:r>
              <a:rPr kumimoji="1" lang="zh-CN" altLang="en-US" dirty="0" smtClean="0">
                <a:latin typeface="Segoe UI Light"/>
                <a:cs typeface="Segoe UI Light"/>
              </a:rPr>
              <a:t>上更新部分产品文档，并做验证。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987425" lvl="2" indent="-457200"/>
            <a:r>
              <a:rPr kumimoji="1" lang="en-US" altLang="zh-CN" dirty="0" smtClean="0">
                <a:latin typeface="Segoe UI Light"/>
                <a:cs typeface="Segoe UI Light"/>
              </a:rPr>
              <a:t>Ongoing, </a:t>
            </a:r>
            <a:r>
              <a:rPr kumimoji="1" lang="zh-CN" altLang="en-US" dirty="0" smtClean="0">
                <a:latin typeface="Segoe UI Light"/>
                <a:cs typeface="Segoe UI Light"/>
              </a:rPr>
              <a:t>已建立对应的</a:t>
            </a:r>
            <a:r>
              <a:rPr kumimoji="1" lang="en-US" altLang="zh-CN" dirty="0" smtClean="0">
                <a:latin typeface="Segoe UI Light"/>
                <a:cs typeface="Segoe UI Light"/>
              </a:rPr>
              <a:t>wiki</a:t>
            </a:r>
            <a:r>
              <a:rPr kumimoji="1" lang="zh-CN" altLang="en-US" dirty="0" smtClean="0">
                <a:latin typeface="Segoe UI Light"/>
                <a:cs typeface="Segoe UI Light"/>
              </a:rPr>
              <a:t>页面，要求在</a:t>
            </a:r>
            <a:r>
              <a:rPr kumimoji="1" lang="en-US" altLang="zh-CN" dirty="0" smtClean="0">
                <a:latin typeface="Segoe UI Light"/>
                <a:cs typeface="Segoe UI Light"/>
              </a:rPr>
              <a:t>9</a:t>
            </a:r>
            <a:r>
              <a:rPr kumimoji="1" lang="zh-CN" altLang="en-US" dirty="0" smtClean="0">
                <a:latin typeface="Segoe UI Light"/>
                <a:cs typeface="Segoe UI Light"/>
              </a:rPr>
              <a:t>月前完成</a:t>
            </a:r>
            <a:r>
              <a:rPr kumimoji="1" lang="en-US" altLang="zh-CN" dirty="0" smtClean="0">
                <a:latin typeface="Segoe UI Light"/>
                <a:cs typeface="Segoe UI Light"/>
              </a:rPr>
              <a:t>3</a:t>
            </a:r>
            <a:r>
              <a:rPr kumimoji="1" lang="zh-CN" altLang="en-US" dirty="0" smtClean="0">
                <a:latin typeface="Segoe UI Light"/>
                <a:cs typeface="Segoe UI Light"/>
              </a:rPr>
              <a:t>份说明文档。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endParaRPr kumimoji="1" lang="en-US" altLang="zh-CN" dirty="0">
              <a:latin typeface="Segoe UI Light"/>
              <a:cs typeface="Segoe UI Light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zh-CN" dirty="0">
                <a:latin typeface="Segoe UI Light"/>
                <a:cs typeface="Segoe UI Light"/>
              </a:rPr>
              <a:t>Issues &amp; solution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75096" y="857264"/>
            <a:ext cx="7854950" cy="569912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人的问题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团队成员解决问题的能力还有所欠缺，从实现方案和遇到的问题的解决都需要较多支持。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Solution</a:t>
            </a: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提供解决问题的指引而不是直接帮忙解决。</a:t>
            </a:r>
            <a:endParaRPr kumimoji="1" lang="en-US" altLang="zh-CN" dirty="0" smtClean="0">
              <a:latin typeface="Segoe UI Light"/>
              <a:cs typeface="Segoe UI Light"/>
            </a:endParaRPr>
          </a:p>
          <a:p>
            <a:pPr marL="742950" lvl="1" indent="-457200">
              <a:buFont typeface="Arial"/>
              <a:buChar char="•"/>
            </a:pPr>
            <a:r>
              <a:rPr kumimoji="1" lang="zh-CN" altLang="en-US" dirty="0" smtClean="0">
                <a:latin typeface="Segoe UI Light"/>
                <a:cs typeface="Segoe UI Light"/>
              </a:rPr>
              <a:t>要求团队成员在解决问题之后，将问题出现的原因场景和解决方案写到</a:t>
            </a:r>
            <a:r>
              <a:rPr kumimoji="1" lang="en-US" altLang="zh-CN" dirty="0" smtClean="0">
                <a:latin typeface="Segoe UI Light"/>
                <a:cs typeface="Segoe UI Light"/>
              </a:rPr>
              <a:t>wiki.</a:t>
            </a:r>
          </a:p>
          <a:p>
            <a:pPr marL="742950" lvl="1" indent="-457200">
              <a:buFont typeface="Arial"/>
              <a:buChar char="•"/>
            </a:pPr>
            <a:r>
              <a:rPr kumimoji="1" lang="en-US" altLang="zh-CN" dirty="0" smtClean="0">
                <a:latin typeface="Segoe UI Light"/>
                <a:cs typeface="Segoe UI Light"/>
              </a:rPr>
              <a:t>Needs more advice.</a:t>
            </a:r>
            <a:endParaRPr kumimoji="1" lang="en-US" altLang="zh-CN" dirty="0">
              <a:latin typeface="Segoe UI Light"/>
              <a:cs typeface="Segoe UI Light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2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31255</TotalTime>
  <Words>264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 Automation Test Team </vt:lpstr>
      <vt:lpstr>Issues &amp; solution</vt:lpstr>
      <vt:lpstr>Issues &amp; solution</vt:lpstr>
      <vt:lpstr>Issues &amp; solution</vt:lpstr>
      <vt:lpstr>Issues &amp; solution</vt:lpstr>
    </vt:vector>
  </TitlesOfParts>
  <Company>MoboTap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</dc:creator>
  <cp:lastModifiedBy>Dan Liu</cp:lastModifiedBy>
  <cp:revision>1881</cp:revision>
  <dcterms:created xsi:type="dcterms:W3CDTF">2012-05-05T11:49:08Z</dcterms:created>
  <dcterms:modified xsi:type="dcterms:W3CDTF">2014-08-21T07:28:09Z</dcterms:modified>
</cp:coreProperties>
</file>