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8"/>
  </p:notesMasterIdLst>
  <p:sldIdLst>
    <p:sldId id="739" r:id="rId2"/>
    <p:sldId id="747" r:id="rId3"/>
    <p:sldId id="748" r:id="rId4"/>
    <p:sldId id="746" r:id="rId5"/>
    <p:sldId id="745" r:id="rId6"/>
    <p:sldId id="74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4">
          <p15:clr>
            <a:srgbClr val="A4A3A4"/>
          </p15:clr>
        </p15:guide>
        <p15:guide id="2"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E38"/>
    <a:srgbClr val="000000"/>
    <a:srgbClr val="252525"/>
    <a:srgbClr val="0E0E0E"/>
    <a:srgbClr val="F2FFD4"/>
    <a:srgbClr val="E1752D"/>
    <a:srgbClr val="17AAE3"/>
    <a:srgbClr val="43AAE0"/>
    <a:srgbClr val="6DA8DD"/>
    <a:srgbClr val="34C6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0" autoAdjust="0"/>
    <p:restoredTop sz="92005" autoAdjust="0"/>
  </p:normalViewPr>
  <p:slideViewPr>
    <p:cSldViewPr snapToGrid="0" snapToObjects="1">
      <p:cViewPr varScale="1">
        <p:scale>
          <a:sx n="103" d="100"/>
          <a:sy n="103" d="100"/>
        </p:scale>
        <p:origin x="1344" y="144"/>
      </p:cViewPr>
      <p:guideLst>
        <p:guide orient="horz" pos="3114"/>
        <p:guide pos="295"/>
      </p:guideLst>
    </p:cSldViewPr>
  </p:slideViewPr>
  <p:outlineViewPr>
    <p:cViewPr>
      <p:scale>
        <a:sx n="33" d="100"/>
        <a:sy n="33" d="100"/>
      </p:scale>
      <p:origin x="0" y="1765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49991-FEC7-4913-AB9D-C100D8289ADE}"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zh-CN" altLang="en-US"/>
        </a:p>
      </dgm:t>
    </dgm:pt>
    <dgm:pt modelId="{40AE82ED-43E0-4213-ACB0-534C18E01D14}">
      <dgm:prSet custT="1"/>
      <dgm:spPr/>
      <dgm:t>
        <a:bodyPr/>
        <a:lstStyle/>
        <a:p>
          <a:pPr rtl="0"/>
          <a:r>
            <a:rPr lang="zh-CN" altLang="en-US" sz="2800" dirty="0" smtClean="0"/>
            <a:t>方向不明</a:t>
          </a:r>
          <a:endParaRPr lang="zh-CN" altLang="en-US" sz="2800" dirty="0"/>
        </a:p>
      </dgm:t>
    </dgm:pt>
    <dgm:pt modelId="{BE40C9FA-AD62-4705-996D-AD958AD63757}" type="parTrans" cxnId="{FA6F1500-3A69-4C24-A07C-C717921FD902}">
      <dgm:prSet/>
      <dgm:spPr/>
      <dgm:t>
        <a:bodyPr/>
        <a:lstStyle/>
        <a:p>
          <a:endParaRPr lang="zh-CN" altLang="en-US"/>
        </a:p>
      </dgm:t>
    </dgm:pt>
    <dgm:pt modelId="{4CA536F1-8D38-477B-B256-2FA5BA3FA653}" type="sibTrans" cxnId="{FA6F1500-3A69-4C24-A07C-C717921FD902}">
      <dgm:prSet/>
      <dgm:spPr/>
      <dgm:t>
        <a:bodyPr/>
        <a:lstStyle/>
        <a:p>
          <a:endParaRPr lang="zh-CN" altLang="en-US"/>
        </a:p>
      </dgm:t>
    </dgm:pt>
    <dgm:pt modelId="{806C5DFF-AFE1-45DD-970B-EDB11CA3FDD9}">
      <dgm:prSet custT="1"/>
      <dgm:spPr/>
      <dgm:t>
        <a:bodyPr/>
        <a:lstStyle/>
        <a:p>
          <a:pPr rtl="0"/>
          <a:r>
            <a:rPr lang="zh-CN" altLang="en-US" sz="2800" dirty="0" smtClean="0"/>
            <a:t>策略不清</a:t>
          </a:r>
          <a:endParaRPr lang="zh-CN" altLang="en-US" sz="2800" dirty="0"/>
        </a:p>
      </dgm:t>
    </dgm:pt>
    <dgm:pt modelId="{BF557FB3-D605-445B-B5A1-D161BD8554AA}" type="parTrans" cxnId="{BF2C2275-FA66-41AF-8765-EC335986EB71}">
      <dgm:prSet/>
      <dgm:spPr/>
      <dgm:t>
        <a:bodyPr/>
        <a:lstStyle/>
        <a:p>
          <a:endParaRPr lang="zh-CN" altLang="en-US"/>
        </a:p>
      </dgm:t>
    </dgm:pt>
    <dgm:pt modelId="{35ADFB86-E5DB-4DCE-BC40-8AE89A962418}" type="sibTrans" cxnId="{BF2C2275-FA66-41AF-8765-EC335986EB71}">
      <dgm:prSet/>
      <dgm:spPr/>
      <dgm:t>
        <a:bodyPr/>
        <a:lstStyle/>
        <a:p>
          <a:endParaRPr lang="zh-CN" altLang="en-US"/>
        </a:p>
      </dgm:t>
    </dgm:pt>
    <dgm:pt modelId="{706A6B8D-E662-4870-B151-8B5EF43CF70A}">
      <dgm:prSet custT="1"/>
      <dgm:spPr/>
      <dgm:t>
        <a:bodyPr/>
        <a:lstStyle/>
        <a:p>
          <a:pPr rtl="0"/>
          <a:r>
            <a:rPr lang="zh-CN" altLang="en-US" sz="2800" dirty="0" smtClean="0"/>
            <a:t>技能不足</a:t>
          </a:r>
          <a:endParaRPr lang="zh-CN" altLang="en-US" sz="2800" dirty="0"/>
        </a:p>
      </dgm:t>
    </dgm:pt>
    <dgm:pt modelId="{D4D45430-B756-4034-B00D-3ED7C9BEA302}" type="parTrans" cxnId="{0E273068-97F1-456C-ACBC-972387BD69E2}">
      <dgm:prSet/>
      <dgm:spPr/>
      <dgm:t>
        <a:bodyPr/>
        <a:lstStyle/>
        <a:p>
          <a:endParaRPr lang="zh-CN" altLang="en-US"/>
        </a:p>
      </dgm:t>
    </dgm:pt>
    <dgm:pt modelId="{E0C0F889-75A9-4192-840F-5BD325DFA8B1}" type="sibTrans" cxnId="{0E273068-97F1-456C-ACBC-972387BD69E2}">
      <dgm:prSet/>
      <dgm:spPr/>
      <dgm:t>
        <a:bodyPr/>
        <a:lstStyle/>
        <a:p>
          <a:endParaRPr lang="zh-CN" altLang="en-US"/>
        </a:p>
      </dgm:t>
    </dgm:pt>
    <dgm:pt modelId="{F1F76AE7-C95F-49B1-A04A-BD042B1B50BA}">
      <dgm:prSet custT="1"/>
      <dgm:spPr/>
      <dgm:t>
        <a:bodyPr/>
        <a:lstStyle/>
        <a:p>
          <a:pPr rtl="0"/>
          <a:r>
            <a:rPr lang="zh-CN" altLang="en-US" sz="2800" dirty="0" smtClean="0"/>
            <a:t>工具不够</a:t>
          </a:r>
          <a:endParaRPr lang="zh-CN" altLang="en-US" sz="2800" dirty="0"/>
        </a:p>
      </dgm:t>
    </dgm:pt>
    <dgm:pt modelId="{EFC1DA02-AD99-4C19-97EC-501AA50C7B93}" type="parTrans" cxnId="{0111B9B8-6EB8-499F-9BE2-42C92B4EF157}">
      <dgm:prSet/>
      <dgm:spPr/>
      <dgm:t>
        <a:bodyPr/>
        <a:lstStyle/>
        <a:p>
          <a:endParaRPr lang="zh-CN" altLang="en-US"/>
        </a:p>
      </dgm:t>
    </dgm:pt>
    <dgm:pt modelId="{41E438A8-377C-4B4F-A248-FB6DAFB3B8E4}" type="sibTrans" cxnId="{0111B9B8-6EB8-499F-9BE2-42C92B4EF157}">
      <dgm:prSet/>
      <dgm:spPr/>
      <dgm:t>
        <a:bodyPr/>
        <a:lstStyle/>
        <a:p>
          <a:endParaRPr lang="zh-CN" altLang="en-US"/>
        </a:p>
      </dgm:t>
    </dgm:pt>
    <dgm:pt modelId="{0053EE9B-3D9B-4448-AB07-85305E33DD6D}">
      <dgm:prSet custT="1"/>
      <dgm:spPr/>
      <dgm:t>
        <a:bodyPr/>
        <a:lstStyle/>
        <a:p>
          <a:pPr rtl="0"/>
          <a:r>
            <a:rPr lang="zh-CN" altLang="en-US" sz="2000" dirty="0" smtClean="0"/>
            <a:t>当前倾向于网页遍历测试，针对性弱</a:t>
          </a:r>
          <a:endParaRPr lang="zh-CN" altLang="en-US" sz="2000" dirty="0"/>
        </a:p>
      </dgm:t>
    </dgm:pt>
    <dgm:pt modelId="{208EEDFF-D930-4D76-9D04-11BF9FF9A3EE}" type="parTrans" cxnId="{C1E9CF50-1CED-4DFB-B568-0C4AA0123272}">
      <dgm:prSet/>
      <dgm:spPr/>
      <dgm:t>
        <a:bodyPr/>
        <a:lstStyle/>
        <a:p>
          <a:endParaRPr lang="zh-CN" altLang="en-US"/>
        </a:p>
      </dgm:t>
    </dgm:pt>
    <dgm:pt modelId="{7922DB5F-5461-4399-A311-F3DF94D19C48}" type="sibTrans" cxnId="{C1E9CF50-1CED-4DFB-B568-0C4AA0123272}">
      <dgm:prSet/>
      <dgm:spPr/>
      <dgm:t>
        <a:bodyPr/>
        <a:lstStyle/>
        <a:p>
          <a:endParaRPr lang="zh-CN" altLang="en-US"/>
        </a:p>
      </dgm:t>
    </dgm:pt>
    <dgm:pt modelId="{0920EE23-A54C-4612-912B-52A7131B297F}">
      <dgm:prSet custT="1"/>
      <dgm:spPr/>
      <dgm:t>
        <a:bodyPr/>
        <a:lstStyle/>
        <a:p>
          <a:pPr rtl="0"/>
          <a:r>
            <a:rPr lang="zh-CN" altLang="en-US" sz="2000" dirty="0" smtClean="0"/>
            <a:t>缺乏针对不同版本的</a:t>
          </a:r>
          <a:r>
            <a:rPr lang="en-US" altLang="zh-CN" sz="2000" dirty="0" smtClean="0"/>
            <a:t>release</a:t>
          </a:r>
          <a:r>
            <a:rPr lang="zh-CN" altLang="en-US" sz="2000" dirty="0" smtClean="0"/>
            <a:t>标准</a:t>
          </a:r>
          <a:endParaRPr lang="zh-CN" sz="2000" dirty="0"/>
        </a:p>
      </dgm:t>
    </dgm:pt>
    <dgm:pt modelId="{6A5CD33A-9786-411B-A890-52AA26F550D0}" type="parTrans" cxnId="{0471039F-D2C7-47B4-B955-08F062BCB252}">
      <dgm:prSet/>
      <dgm:spPr/>
      <dgm:t>
        <a:bodyPr/>
        <a:lstStyle/>
        <a:p>
          <a:endParaRPr lang="zh-CN" altLang="en-US"/>
        </a:p>
      </dgm:t>
    </dgm:pt>
    <dgm:pt modelId="{95E4C7DF-5077-42E5-9B45-1F14D5C8C7D0}" type="sibTrans" cxnId="{0471039F-D2C7-47B4-B955-08F062BCB252}">
      <dgm:prSet/>
      <dgm:spPr/>
      <dgm:t>
        <a:bodyPr/>
        <a:lstStyle/>
        <a:p>
          <a:endParaRPr lang="zh-CN" altLang="en-US"/>
        </a:p>
      </dgm:t>
    </dgm:pt>
    <dgm:pt modelId="{A6EDAD6B-99BB-4E75-882A-C7884AD15D5E}">
      <dgm:prSet custT="1"/>
      <dgm:spPr/>
      <dgm:t>
        <a:bodyPr/>
        <a:lstStyle/>
        <a:p>
          <a:pPr rtl="0"/>
          <a:r>
            <a:rPr lang="en-US" altLang="zh-CN" sz="2000" dirty="0" smtClean="0"/>
            <a:t>Android/</a:t>
          </a:r>
          <a:r>
            <a:rPr lang="en-US" altLang="zh-CN" sz="2000" dirty="0" err="1" smtClean="0"/>
            <a:t>webkit</a:t>
          </a:r>
          <a:r>
            <a:rPr lang="zh-CN" altLang="en-US" sz="2000" dirty="0" smtClean="0"/>
            <a:t>知识不足，不能进行深层分析，无法理解</a:t>
          </a:r>
          <a:r>
            <a:rPr lang="en-US" altLang="zh-CN" sz="2000" dirty="0" smtClean="0"/>
            <a:t>code change</a:t>
          </a:r>
          <a:endParaRPr lang="zh-CN" sz="2000" dirty="0"/>
        </a:p>
      </dgm:t>
    </dgm:pt>
    <dgm:pt modelId="{5F676DC9-503E-479D-A541-8A9FABC12905}" type="parTrans" cxnId="{35E061CF-2F31-44FC-8CE0-E9EE37E69827}">
      <dgm:prSet/>
      <dgm:spPr/>
      <dgm:t>
        <a:bodyPr/>
        <a:lstStyle/>
        <a:p>
          <a:endParaRPr lang="zh-CN" altLang="en-US"/>
        </a:p>
      </dgm:t>
    </dgm:pt>
    <dgm:pt modelId="{C3DA1480-04F1-4DB2-B2F7-3794FDB4101A}" type="sibTrans" cxnId="{35E061CF-2F31-44FC-8CE0-E9EE37E69827}">
      <dgm:prSet/>
      <dgm:spPr/>
      <dgm:t>
        <a:bodyPr/>
        <a:lstStyle/>
        <a:p>
          <a:endParaRPr lang="zh-CN" altLang="en-US"/>
        </a:p>
      </dgm:t>
    </dgm:pt>
    <dgm:pt modelId="{52AE49DA-E315-4E8C-BBA9-A636C0E5F5C6}">
      <dgm:prSet custT="1"/>
      <dgm:spPr/>
      <dgm:t>
        <a:bodyPr/>
        <a:lstStyle/>
        <a:p>
          <a:pPr rtl="0"/>
          <a:r>
            <a:rPr lang="zh-CN" altLang="en-US" sz="2000" dirty="0" smtClean="0"/>
            <a:t>当前只有</a:t>
          </a:r>
          <a:r>
            <a:rPr lang="en-US" altLang="zh-CN" sz="2000" dirty="0" smtClean="0"/>
            <a:t>manual test</a:t>
          </a:r>
          <a:r>
            <a:rPr lang="zh-CN" altLang="en-US" sz="2000" dirty="0" smtClean="0"/>
            <a:t>网站、</a:t>
          </a:r>
          <a:r>
            <a:rPr lang="en-US" altLang="zh-CN" sz="2000" dirty="0" err="1" smtClean="0"/>
            <a:t>stress&amp;performance</a:t>
          </a:r>
          <a:r>
            <a:rPr lang="en-US" altLang="zh-CN" sz="2000" dirty="0" smtClean="0"/>
            <a:t> test</a:t>
          </a:r>
          <a:r>
            <a:rPr lang="zh-CN" altLang="en-US" sz="2000" dirty="0" smtClean="0"/>
            <a:t>脚本，缺乏协议</a:t>
          </a:r>
          <a:r>
            <a:rPr lang="en-US" altLang="zh-CN" sz="2000" dirty="0" smtClean="0"/>
            <a:t>\</a:t>
          </a:r>
          <a:r>
            <a:rPr lang="zh-CN" altLang="en-US" sz="2000" dirty="0" smtClean="0"/>
            <a:t>标准层面测试手段</a:t>
          </a:r>
          <a:endParaRPr lang="zh-CN" sz="2000" dirty="0"/>
        </a:p>
      </dgm:t>
    </dgm:pt>
    <dgm:pt modelId="{264C7A95-07D9-4976-80EE-FCE13266273B}" type="parTrans" cxnId="{F4D70CE1-34E1-4196-B241-944C47AF1D84}">
      <dgm:prSet/>
      <dgm:spPr/>
      <dgm:t>
        <a:bodyPr/>
        <a:lstStyle/>
        <a:p>
          <a:endParaRPr lang="zh-CN" altLang="en-US"/>
        </a:p>
      </dgm:t>
    </dgm:pt>
    <dgm:pt modelId="{BF26D905-FBBB-4B31-B534-9818788C3573}" type="sibTrans" cxnId="{F4D70CE1-34E1-4196-B241-944C47AF1D84}">
      <dgm:prSet/>
      <dgm:spPr/>
      <dgm:t>
        <a:bodyPr/>
        <a:lstStyle/>
        <a:p>
          <a:endParaRPr lang="zh-CN" altLang="en-US"/>
        </a:p>
      </dgm:t>
    </dgm:pt>
    <dgm:pt modelId="{0E01A568-1EBE-47B4-9F75-55FCFF9E03A5}" type="pres">
      <dgm:prSet presAssocID="{DAD49991-FEC7-4913-AB9D-C100D8289ADE}" presName="Name0" presStyleCnt="0">
        <dgm:presLayoutVars>
          <dgm:chPref val="3"/>
          <dgm:dir/>
          <dgm:animLvl val="lvl"/>
          <dgm:resizeHandles/>
        </dgm:presLayoutVars>
      </dgm:prSet>
      <dgm:spPr/>
      <dgm:t>
        <a:bodyPr/>
        <a:lstStyle/>
        <a:p>
          <a:endParaRPr lang="zh-CN" altLang="en-US"/>
        </a:p>
      </dgm:t>
    </dgm:pt>
    <dgm:pt modelId="{9DCE6E6A-7866-4449-BC00-34D73CBE3D8D}" type="pres">
      <dgm:prSet presAssocID="{40AE82ED-43E0-4213-ACB0-534C18E01D14}" presName="horFlow" presStyleCnt="0"/>
      <dgm:spPr/>
      <dgm:t>
        <a:bodyPr/>
        <a:lstStyle/>
        <a:p>
          <a:endParaRPr lang="zh-CN" altLang="en-US"/>
        </a:p>
      </dgm:t>
    </dgm:pt>
    <dgm:pt modelId="{B9F283AC-8C63-441B-9EA5-3C6F3D96D99A}" type="pres">
      <dgm:prSet presAssocID="{40AE82ED-43E0-4213-ACB0-534C18E01D14}" presName="bigChev" presStyleLbl="node1" presStyleIdx="0" presStyleCnt="4" custLinFactX="-7298" custLinFactNeighborX="-100000" custLinFactNeighborY="2773"/>
      <dgm:spPr/>
      <dgm:t>
        <a:bodyPr/>
        <a:lstStyle/>
        <a:p>
          <a:endParaRPr lang="zh-CN" altLang="en-US"/>
        </a:p>
      </dgm:t>
    </dgm:pt>
    <dgm:pt modelId="{681C55CF-58D7-4523-B5DA-E33BCC56B37E}" type="pres">
      <dgm:prSet presAssocID="{208EEDFF-D930-4D76-9D04-11BF9FF9A3EE}" presName="parTrans" presStyleCnt="0"/>
      <dgm:spPr/>
      <dgm:t>
        <a:bodyPr/>
        <a:lstStyle/>
        <a:p>
          <a:endParaRPr lang="zh-CN" altLang="en-US"/>
        </a:p>
      </dgm:t>
    </dgm:pt>
    <dgm:pt modelId="{2B3634DC-2E60-4457-9B24-54FAB512C7AA}" type="pres">
      <dgm:prSet presAssocID="{0053EE9B-3D9B-4448-AB07-85305E33DD6D}" presName="node" presStyleLbl="alignAccFollowNode1" presStyleIdx="0" presStyleCnt="4" custScaleX="232654" custLinFactX="-1764" custLinFactNeighborX="-100000" custLinFactNeighborY="1573">
        <dgm:presLayoutVars>
          <dgm:bulletEnabled val="1"/>
        </dgm:presLayoutVars>
      </dgm:prSet>
      <dgm:spPr/>
      <dgm:t>
        <a:bodyPr/>
        <a:lstStyle/>
        <a:p>
          <a:endParaRPr lang="zh-CN" altLang="en-US"/>
        </a:p>
      </dgm:t>
    </dgm:pt>
    <dgm:pt modelId="{E834C754-C159-496E-AFDA-F496385C47BA}" type="pres">
      <dgm:prSet presAssocID="{40AE82ED-43E0-4213-ACB0-534C18E01D14}" presName="vSp" presStyleCnt="0"/>
      <dgm:spPr/>
      <dgm:t>
        <a:bodyPr/>
        <a:lstStyle/>
        <a:p>
          <a:endParaRPr lang="zh-CN" altLang="en-US"/>
        </a:p>
      </dgm:t>
    </dgm:pt>
    <dgm:pt modelId="{D4B6285B-4232-40D1-ABF2-E3D3C29825A2}" type="pres">
      <dgm:prSet presAssocID="{806C5DFF-AFE1-45DD-970B-EDB11CA3FDD9}" presName="horFlow" presStyleCnt="0"/>
      <dgm:spPr/>
      <dgm:t>
        <a:bodyPr/>
        <a:lstStyle/>
        <a:p>
          <a:endParaRPr lang="zh-CN" altLang="en-US"/>
        </a:p>
      </dgm:t>
    </dgm:pt>
    <dgm:pt modelId="{C9D2E1A2-16F4-4948-A0D1-ED760B32E8BE}" type="pres">
      <dgm:prSet presAssocID="{806C5DFF-AFE1-45DD-970B-EDB11CA3FDD9}" presName="bigChev" presStyleLbl="node1" presStyleIdx="1" presStyleCnt="4" custLinFactX="-7298" custLinFactNeighborX="-100000" custLinFactNeighborY="2773"/>
      <dgm:spPr/>
      <dgm:t>
        <a:bodyPr/>
        <a:lstStyle/>
        <a:p>
          <a:endParaRPr lang="zh-CN" altLang="en-US"/>
        </a:p>
      </dgm:t>
    </dgm:pt>
    <dgm:pt modelId="{BF0A17C0-6C9E-4945-A158-64D2FAAC2FD5}" type="pres">
      <dgm:prSet presAssocID="{6A5CD33A-9786-411B-A890-52AA26F550D0}" presName="parTrans" presStyleCnt="0"/>
      <dgm:spPr/>
      <dgm:t>
        <a:bodyPr/>
        <a:lstStyle/>
        <a:p>
          <a:endParaRPr lang="zh-CN" altLang="en-US"/>
        </a:p>
      </dgm:t>
    </dgm:pt>
    <dgm:pt modelId="{9C43827F-AF66-4F30-9577-1CFC16B4B522}" type="pres">
      <dgm:prSet presAssocID="{0920EE23-A54C-4612-912B-52A7131B297F}" presName="node" presStyleLbl="alignAccFollowNode1" presStyleIdx="1" presStyleCnt="4" custScaleX="232654" custLinFactX="-1764" custLinFactNeighborX="-100000" custLinFactNeighborY="1573">
        <dgm:presLayoutVars>
          <dgm:bulletEnabled val="1"/>
        </dgm:presLayoutVars>
      </dgm:prSet>
      <dgm:spPr/>
      <dgm:t>
        <a:bodyPr/>
        <a:lstStyle/>
        <a:p>
          <a:endParaRPr lang="zh-CN" altLang="en-US"/>
        </a:p>
      </dgm:t>
    </dgm:pt>
    <dgm:pt modelId="{C55A1EE8-D1EA-41FF-B6ED-24975FF8339B}" type="pres">
      <dgm:prSet presAssocID="{806C5DFF-AFE1-45DD-970B-EDB11CA3FDD9}" presName="vSp" presStyleCnt="0"/>
      <dgm:spPr/>
      <dgm:t>
        <a:bodyPr/>
        <a:lstStyle/>
        <a:p>
          <a:endParaRPr lang="zh-CN" altLang="en-US"/>
        </a:p>
      </dgm:t>
    </dgm:pt>
    <dgm:pt modelId="{821D820C-F02C-44BC-834A-6AD44AE7104F}" type="pres">
      <dgm:prSet presAssocID="{706A6B8D-E662-4870-B151-8B5EF43CF70A}" presName="horFlow" presStyleCnt="0"/>
      <dgm:spPr/>
      <dgm:t>
        <a:bodyPr/>
        <a:lstStyle/>
        <a:p>
          <a:endParaRPr lang="zh-CN" altLang="en-US"/>
        </a:p>
      </dgm:t>
    </dgm:pt>
    <dgm:pt modelId="{1CF8CF4E-A36C-464B-9C67-B87BA66729DE}" type="pres">
      <dgm:prSet presAssocID="{706A6B8D-E662-4870-B151-8B5EF43CF70A}" presName="bigChev" presStyleLbl="node1" presStyleIdx="2" presStyleCnt="4" custLinFactX="-7298" custLinFactNeighborX="-100000" custLinFactNeighborY="2773"/>
      <dgm:spPr/>
      <dgm:t>
        <a:bodyPr/>
        <a:lstStyle/>
        <a:p>
          <a:endParaRPr lang="zh-CN" altLang="en-US"/>
        </a:p>
      </dgm:t>
    </dgm:pt>
    <dgm:pt modelId="{6002B1F4-816B-432F-857D-F2AE204A615C}" type="pres">
      <dgm:prSet presAssocID="{5F676DC9-503E-479D-A541-8A9FABC12905}" presName="parTrans" presStyleCnt="0"/>
      <dgm:spPr/>
      <dgm:t>
        <a:bodyPr/>
        <a:lstStyle/>
        <a:p>
          <a:endParaRPr lang="zh-CN" altLang="en-US"/>
        </a:p>
      </dgm:t>
    </dgm:pt>
    <dgm:pt modelId="{6D9F0E50-99EA-4345-ACA8-759882D660DE}" type="pres">
      <dgm:prSet presAssocID="{A6EDAD6B-99BB-4E75-882A-C7884AD15D5E}" presName="node" presStyleLbl="alignAccFollowNode1" presStyleIdx="2" presStyleCnt="4" custScaleX="232654" custLinFactX="-1764" custLinFactNeighborX="-100000" custLinFactNeighborY="1573">
        <dgm:presLayoutVars>
          <dgm:bulletEnabled val="1"/>
        </dgm:presLayoutVars>
      </dgm:prSet>
      <dgm:spPr/>
      <dgm:t>
        <a:bodyPr/>
        <a:lstStyle/>
        <a:p>
          <a:endParaRPr lang="zh-CN" altLang="en-US"/>
        </a:p>
      </dgm:t>
    </dgm:pt>
    <dgm:pt modelId="{A42563D7-CB0E-4A90-8142-C088EAE7FAD4}" type="pres">
      <dgm:prSet presAssocID="{706A6B8D-E662-4870-B151-8B5EF43CF70A}" presName="vSp" presStyleCnt="0"/>
      <dgm:spPr/>
      <dgm:t>
        <a:bodyPr/>
        <a:lstStyle/>
        <a:p>
          <a:endParaRPr lang="zh-CN" altLang="en-US"/>
        </a:p>
      </dgm:t>
    </dgm:pt>
    <dgm:pt modelId="{82AFA301-722F-49AF-A0C1-A89C33410BCD}" type="pres">
      <dgm:prSet presAssocID="{F1F76AE7-C95F-49B1-A04A-BD042B1B50BA}" presName="horFlow" presStyleCnt="0"/>
      <dgm:spPr/>
      <dgm:t>
        <a:bodyPr/>
        <a:lstStyle/>
        <a:p>
          <a:endParaRPr lang="zh-CN" altLang="en-US"/>
        </a:p>
      </dgm:t>
    </dgm:pt>
    <dgm:pt modelId="{6A3A8CF6-FD51-416C-89CB-1CBA0D65847E}" type="pres">
      <dgm:prSet presAssocID="{F1F76AE7-C95F-49B1-A04A-BD042B1B50BA}" presName="bigChev" presStyleLbl="node1" presStyleIdx="3" presStyleCnt="4" custLinFactX="-59536" custLinFactNeighborX="-100000" custLinFactNeighborY="2773"/>
      <dgm:spPr/>
      <dgm:t>
        <a:bodyPr/>
        <a:lstStyle/>
        <a:p>
          <a:endParaRPr lang="zh-CN" altLang="en-US"/>
        </a:p>
      </dgm:t>
    </dgm:pt>
    <dgm:pt modelId="{8C31F77A-D105-4956-BB20-5FC1AEFE1270}" type="pres">
      <dgm:prSet presAssocID="{264C7A95-07D9-4976-80EE-FCE13266273B}" presName="parTrans" presStyleCnt="0"/>
      <dgm:spPr/>
      <dgm:t>
        <a:bodyPr/>
        <a:lstStyle/>
        <a:p>
          <a:endParaRPr lang="zh-CN" altLang="en-US"/>
        </a:p>
      </dgm:t>
    </dgm:pt>
    <dgm:pt modelId="{AD08983C-F4DF-4972-B2CE-C10C3618CFCE}" type="pres">
      <dgm:prSet presAssocID="{52AE49DA-E315-4E8C-BBA9-A636C0E5F5C6}" presName="node" presStyleLbl="alignAccFollowNode1" presStyleIdx="3" presStyleCnt="4" custScaleX="232654" custLinFactX="-1764" custLinFactNeighborX="-100000" custLinFactNeighborY="1573">
        <dgm:presLayoutVars>
          <dgm:bulletEnabled val="1"/>
        </dgm:presLayoutVars>
      </dgm:prSet>
      <dgm:spPr/>
      <dgm:t>
        <a:bodyPr/>
        <a:lstStyle/>
        <a:p>
          <a:endParaRPr lang="zh-CN" altLang="en-US"/>
        </a:p>
      </dgm:t>
    </dgm:pt>
  </dgm:ptLst>
  <dgm:cxnLst>
    <dgm:cxn modelId="{C1E9CF50-1CED-4DFB-B568-0C4AA0123272}" srcId="{40AE82ED-43E0-4213-ACB0-534C18E01D14}" destId="{0053EE9B-3D9B-4448-AB07-85305E33DD6D}" srcOrd="0" destOrd="0" parTransId="{208EEDFF-D930-4D76-9D04-11BF9FF9A3EE}" sibTransId="{7922DB5F-5461-4399-A311-F3DF94D19C48}"/>
    <dgm:cxn modelId="{6249DD4A-188B-43ED-B4BF-E888277425BB}" type="presOf" srcId="{F1F76AE7-C95F-49B1-A04A-BD042B1B50BA}" destId="{6A3A8CF6-FD51-416C-89CB-1CBA0D65847E}" srcOrd="0" destOrd="0" presId="urn:microsoft.com/office/officeart/2005/8/layout/lProcess3"/>
    <dgm:cxn modelId="{0111B9B8-6EB8-499F-9BE2-42C92B4EF157}" srcId="{DAD49991-FEC7-4913-AB9D-C100D8289ADE}" destId="{F1F76AE7-C95F-49B1-A04A-BD042B1B50BA}" srcOrd="3" destOrd="0" parTransId="{EFC1DA02-AD99-4C19-97EC-501AA50C7B93}" sibTransId="{41E438A8-377C-4B4F-A248-FB6DAFB3B8E4}"/>
    <dgm:cxn modelId="{6001E1E6-5EEE-4A8D-967C-35377B14B1E7}" type="presOf" srcId="{0920EE23-A54C-4612-912B-52A7131B297F}" destId="{9C43827F-AF66-4F30-9577-1CFC16B4B522}" srcOrd="0" destOrd="0" presId="urn:microsoft.com/office/officeart/2005/8/layout/lProcess3"/>
    <dgm:cxn modelId="{0E273068-97F1-456C-ACBC-972387BD69E2}" srcId="{DAD49991-FEC7-4913-AB9D-C100D8289ADE}" destId="{706A6B8D-E662-4870-B151-8B5EF43CF70A}" srcOrd="2" destOrd="0" parTransId="{D4D45430-B756-4034-B00D-3ED7C9BEA302}" sibTransId="{E0C0F889-75A9-4192-840F-5BD325DFA8B1}"/>
    <dgm:cxn modelId="{763A32B1-540C-4E1F-BF7A-D5585D62D387}" type="presOf" srcId="{0053EE9B-3D9B-4448-AB07-85305E33DD6D}" destId="{2B3634DC-2E60-4457-9B24-54FAB512C7AA}" srcOrd="0" destOrd="0" presId="urn:microsoft.com/office/officeart/2005/8/layout/lProcess3"/>
    <dgm:cxn modelId="{35E061CF-2F31-44FC-8CE0-E9EE37E69827}" srcId="{706A6B8D-E662-4870-B151-8B5EF43CF70A}" destId="{A6EDAD6B-99BB-4E75-882A-C7884AD15D5E}" srcOrd="0" destOrd="0" parTransId="{5F676DC9-503E-479D-A541-8A9FABC12905}" sibTransId="{C3DA1480-04F1-4DB2-B2F7-3794FDB4101A}"/>
    <dgm:cxn modelId="{01096E76-222B-4302-A30D-8A79CD507A0D}" type="presOf" srcId="{A6EDAD6B-99BB-4E75-882A-C7884AD15D5E}" destId="{6D9F0E50-99EA-4345-ACA8-759882D660DE}" srcOrd="0" destOrd="0" presId="urn:microsoft.com/office/officeart/2005/8/layout/lProcess3"/>
    <dgm:cxn modelId="{F4D70CE1-34E1-4196-B241-944C47AF1D84}" srcId="{F1F76AE7-C95F-49B1-A04A-BD042B1B50BA}" destId="{52AE49DA-E315-4E8C-BBA9-A636C0E5F5C6}" srcOrd="0" destOrd="0" parTransId="{264C7A95-07D9-4976-80EE-FCE13266273B}" sibTransId="{BF26D905-FBBB-4B31-B534-9818788C3573}"/>
    <dgm:cxn modelId="{0471039F-D2C7-47B4-B955-08F062BCB252}" srcId="{806C5DFF-AFE1-45DD-970B-EDB11CA3FDD9}" destId="{0920EE23-A54C-4612-912B-52A7131B297F}" srcOrd="0" destOrd="0" parTransId="{6A5CD33A-9786-411B-A890-52AA26F550D0}" sibTransId="{95E4C7DF-5077-42E5-9B45-1F14D5C8C7D0}"/>
    <dgm:cxn modelId="{0124B651-56FD-43F1-8D45-D19A052AED94}" type="presOf" srcId="{DAD49991-FEC7-4913-AB9D-C100D8289ADE}" destId="{0E01A568-1EBE-47B4-9F75-55FCFF9E03A5}" srcOrd="0" destOrd="0" presId="urn:microsoft.com/office/officeart/2005/8/layout/lProcess3"/>
    <dgm:cxn modelId="{751A79C7-551E-4CE2-A267-17EB3A0EED4A}" type="presOf" srcId="{706A6B8D-E662-4870-B151-8B5EF43CF70A}" destId="{1CF8CF4E-A36C-464B-9C67-B87BA66729DE}" srcOrd="0" destOrd="0" presId="urn:microsoft.com/office/officeart/2005/8/layout/lProcess3"/>
    <dgm:cxn modelId="{269D677F-F8DB-4C20-899C-A81A7F2B5201}" type="presOf" srcId="{52AE49DA-E315-4E8C-BBA9-A636C0E5F5C6}" destId="{AD08983C-F4DF-4972-B2CE-C10C3618CFCE}" srcOrd="0" destOrd="0" presId="urn:microsoft.com/office/officeart/2005/8/layout/lProcess3"/>
    <dgm:cxn modelId="{BF2C2275-FA66-41AF-8765-EC335986EB71}" srcId="{DAD49991-FEC7-4913-AB9D-C100D8289ADE}" destId="{806C5DFF-AFE1-45DD-970B-EDB11CA3FDD9}" srcOrd="1" destOrd="0" parTransId="{BF557FB3-D605-445B-B5A1-D161BD8554AA}" sibTransId="{35ADFB86-E5DB-4DCE-BC40-8AE89A962418}"/>
    <dgm:cxn modelId="{FA6F1500-3A69-4C24-A07C-C717921FD902}" srcId="{DAD49991-FEC7-4913-AB9D-C100D8289ADE}" destId="{40AE82ED-43E0-4213-ACB0-534C18E01D14}" srcOrd="0" destOrd="0" parTransId="{BE40C9FA-AD62-4705-996D-AD958AD63757}" sibTransId="{4CA536F1-8D38-477B-B256-2FA5BA3FA653}"/>
    <dgm:cxn modelId="{EEE69B2A-6A6E-44AC-AF5D-2D24A4F769BD}" type="presOf" srcId="{806C5DFF-AFE1-45DD-970B-EDB11CA3FDD9}" destId="{C9D2E1A2-16F4-4948-A0D1-ED760B32E8BE}" srcOrd="0" destOrd="0" presId="urn:microsoft.com/office/officeart/2005/8/layout/lProcess3"/>
    <dgm:cxn modelId="{CE2E3CA0-79B7-4CB7-BB34-B61AF09435D5}" type="presOf" srcId="{40AE82ED-43E0-4213-ACB0-534C18E01D14}" destId="{B9F283AC-8C63-441B-9EA5-3C6F3D96D99A}" srcOrd="0" destOrd="0" presId="urn:microsoft.com/office/officeart/2005/8/layout/lProcess3"/>
    <dgm:cxn modelId="{91E06399-5C63-4D13-A9D0-52AA70B287E2}" type="presParOf" srcId="{0E01A568-1EBE-47B4-9F75-55FCFF9E03A5}" destId="{9DCE6E6A-7866-4449-BC00-34D73CBE3D8D}" srcOrd="0" destOrd="0" presId="urn:microsoft.com/office/officeart/2005/8/layout/lProcess3"/>
    <dgm:cxn modelId="{433B6E78-42FE-48A6-9F31-F854FC8FB6E2}" type="presParOf" srcId="{9DCE6E6A-7866-4449-BC00-34D73CBE3D8D}" destId="{B9F283AC-8C63-441B-9EA5-3C6F3D96D99A}" srcOrd="0" destOrd="0" presId="urn:microsoft.com/office/officeart/2005/8/layout/lProcess3"/>
    <dgm:cxn modelId="{2D8458D9-4EA2-4959-908C-082D534CF1C9}" type="presParOf" srcId="{9DCE6E6A-7866-4449-BC00-34D73CBE3D8D}" destId="{681C55CF-58D7-4523-B5DA-E33BCC56B37E}" srcOrd="1" destOrd="0" presId="urn:microsoft.com/office/officeart/2005/8/layout/lProcess3"/>
    <dgm:cxn modelId="{3F94B16A-33BE-4E34-8600-0EEEAC4A1539}" type="presParOf" srcId="{9DCE6E6A-7866-4449-BC00-34D73CBE3D8D}" destId="{2B3634DC-2E60-4457-9B24-54FAB512C7AA}" srcOrd="2" destOrd="0" presId="urn:microsoft.com/office/officeart/2005/8/layout/lProcess3"/>
    <dgm:cxn modelId="{3F60BAAB-585A-4A27-A225-9C6293899C2A}" type="presParOf" srcId="{0E01A568-1EBE-47B4-9F75-55FCFF9E03A5}" destId="{E834C754-C159-496E-AFDA-F496385C47BA}" srcOrd="1" destOrd="0" presId="urn:microsoft.com/office/officeart/2005/8/layout/lProcess3"/>
    <dgm:cxn modelId="{4CF11784-D8C9-4AC5-B94B-4D1CAA87D176}" type="presParOf" srcId="{0E01A568-1EBE-47B4-9F75-55FCFF9E03A5}" destId="{D4B6285B-4232-40D1-ABF2-E3D3C29825A2}" srcOrd="2" destOrd="0" presId="urn:microsoft.com/office/officeart/2005/8/layout/lProcess3"/>
    <dgm:cxn modelId="{2D729D16-E9D1-42EC-83C5-F732D3594935}" type="presParOf" srcId="{D4B6285B-4232-40D1-ABF2-E3D3C29825A2}" destId="{C9D2E1A2-16F4-4948-A0D1-ED760B32E8BE}" srcOrd="0" destOrd="0" presId="urn:microsoft.com/office/officeart/2005/8/layout/lProcess3"/>
    <dgm:cxn modelId="{C93B711D-3B0F-4EC6-865A-61B2BE70066D}" type="presParOf" srcId="{D4B6285B-4232-40D1-ABF2-E3D3C29825A2}" destId="{BF0A17C0-6C9E-4945-A158-64D2FAAC2FD5}" srcOrd="1" destOrd="0" presId="urn:microsoft.com/office/officeart/2005/8/layout/lProcess3"/>
    <dgm:cxn modelId="{9417968E-1666-446A-966B-57D31754335C}" type="presParOf" srcId="{D4B6285B-4232-40D1-ABF2-E3D3C29825A2}" destId="{9C43827F-AF66-4F30-9577-1CFC16B4B522}" srcOrd="2" destOrd="0" presId="urn:microsoft.com/office/officeart/2005/8/layout/lProcess3"/>
    <dgm:cxn modelId="{C62E88ED-9BE8-4AD9-86EC-8B2C65BEDC15}" type="presParOf" srcId="{0E01A568-1EBE-47B4-9F75-55FCFF9E03A5}" destId="{C55A1EE8-D1EA-41FF-B6ED-24975FF8339B}" srcOrd="3" destOrd="0" presId="urn:microsoft.com/office/officeart/2005/8/layout/lProcess3"/>
    <dgm:cxn modelId="{F5CC1DCE-3D88-4F30-9B0A-928BA2FA7BDA}" type="presParOf" srcId="{0E01A568-1EBE-47B4-9F75-55FCFF9E03A5}" destId="{821D820C-F02C-44BC-834A-6AD44AE7104F}" srcOrd="4" destOrd="0" presId="urn:microsoft.com/office/officeart/2005/8/layout/lProcess3"/>
    <dgm:cxn modelId="{AD89D416-678C-4E87-ADD8-BAFB8E65A502}" type="presParOf" srcId="{821D820C-F02C-44BC-834A-6AD44AE7104F}" destId="{1CF8CF4E-A36C-464B-9C67-B87BA66729DE}" srcOrd="0" destOrd="0" presId="urn:microsoft.com/office/officeart/2005/8/layout/lProcess3"/>
    <dgm:cxn modelId="{CB1CBFC8-E30E-4989-9BE4-DFCC2AB1AC0A}" type="presParOf" srcId="{821D820C-F02C-44BC-834A-6AD44AE7104F}" destId="{6002B1F4-816B-432F-857D-F2AE204A615C}" srcOrd="1" destOrd="0" presId="urn:microsoft.com/office/officeart/2005/8/layout/lProcess3"/>
    <dgm:cxn modelId="{1B5D6F57-4913-406B-9942-8DCBD64E17F5}" type="presParOf" srcId="{821D820C-F02C-44BC-834A-6AD44AE7104F}" destId="{6D9F0E50-99EA-4345-ACA8-759882D660DE}" srcOrd="2" destOrd="0" presId="urn:microsoft.com/office/officeart/2005/8/layout/lProcess3"/>
    <dgm:cxn modelId="{7E56CBD4-8A64-405A-89C7-DAC5F262C5FD}" type="presParOf" srcId="{0E01A568-1EBE-47B4-9F75-55FCFF9E03A5}" destId="{A42563D7-CB0E-4A90-8142-C088EAE7FAD4}" srcOrd="5" destOrd="0" presId="urn:microsoft.com/office/officeart/2005/8/layout/lProcess3"/>
    <dgm:cxn modelId="{E445D5D7-DF60-4EFE-A5C4-4CE57E4BBF54}" type="presParOf" srcId="{0E01A568-1EBE-47B4-9F75-55FCFF9E03A5}" destId="{82AFA301-722F-49AF-A0C1-A89C33410BCD}" srcOrd="6" destOrd="0" presId="urn:microsoft.com/office/officeart/2005/8/layout/lProcess3"/>
    <dgm:cxn modelId="{50E6C59E-B4E4-4FD1-8C97-877771777C4E}" type="presParOf" srcId="{82AFA301-722F-49AF-A0C1-A89C33410BCD}" destId="{6A3A8CF6-FD51-416C-89CB-1CBA0D65847E}" srcOrd="0" destOrd="0" presId="urn:microsoft.com/office/officeart/2005/8/layout/lProcess3"/>
    <dgm:cxn modelId="{AFB0683E-D9AD-4F91-AF7B-85254195F3A3}" type="presParOf" srcId="{82AFA301-722F-49AF-A0C1-A89C33410BCD}" destId="{8C31F77A-D105-4956-BB20-5FC1AEFE1270}" srcOrd="1" destOrd="0" presId="urn:microsoft.com/office/officeart/2005/8/layout/lProcess3"/>
    <dgm:cxn modelId="{031FAB12-4FDB-4D49-BAA2-4DA3708B86EC}" type="presParOf" srcId="{82AFA301-722F-49AF-A0C1-A89C33410BCD}" destId="{AD08983C-F4DF-4972-B2CE-C10C3618CFCE}"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283AC-8C63-441B-9EA5-3C6F3D96D99A}">
      <dsp:nvSpPr>
        <dsp:cNvPr id="0" name=""/>
        <dsp:cNvSpPr/>
      </dsp:nvSpPr>
      <dsp:spPr>
        <a:xfrm>
          <a:off x="10344" y="28603"/>
          <a:ext cx="2559694" cy="1023877"/>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kern="1200" dirty="0" smtClean="0"/>
            <a:t>方向不明</a:t>
          </a:r>
          <a:endParaRPr lang="zh-CN" altLang="en-US" sz="2800" kern="1200" dirty="0"/>
        </a:p>
      </dsp:txBody>
      <dsp:txXfrm>
        <a:off x="522283" y="28603"/>
        <a:ext cx="1535817" cy="1023877"/>
      </dsp:txXfrm>
    </dsp:sp>
    <dsp:sp modelId="{2B3634DC-2E60-4457-9B24-54FAB512C7AA}">
      <dsp:nvSpPr>
        <dsp:cNvPr id="0" name=""/>
        <dsp:cNvSpPr/>
      </dsp:nvSpPr>
      <dsp:spPr>
        <a:xfrm>
          <a:off x="2386608" y="100608"/>
          <a:ext cx="4942843" cy="849818"/>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当前倾向于网页遍历测试，针对性弱</a:t>
          </a:r>
          <a:endParaRPr lang="zh-CN" altLang="en-US" sz="2000" kern="1200" dirty="0"/>
        </a:p>
      </dsp:txBody>
      <dsp:txXfrm>
        <a:off x="2811517" y="100608"/>
        <a:ext cx="4093025" cy="849818"/>
      </dsp:txXfrm>
    </dsp:sp>
    <dsp:sp modelId="{C9D2E1A2-16F4-4948-A0D1-ED760B32E8BE}">
      <dsp:nvSpPr>
        <dsp:cNvPr id="0" name=""/>
        <dsp:cNvSpPr/>
      </dsp:nvSpPr>
      <dsp:spPr>
        <a:xfrm>
          <a:off x="10344" y="1195824"/>
          <a:ext cx="2559694" cy="1023877"/>
        </a:xfrm>
        <a:prstGeom prst="chevron">
          <a:avLst/>
        </a:prstGeom>
        <a:solidFill>
          <a:schemeClr val="accent2">
            <a:hueOff val="1870655"/>
            <a:satOff val="11153"/>
            <a:lumOff val="-45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kern="1200" dirty="0" smtClean="0"/>
            <a:t>策略不清</a:t>
          </a:r>
          <a:endParaRPr lang="zh-CN" altLang="en-US" sz="2800" kern="1200" dirty="0"/>
        </a:p>
      </dsp:txBody>
      <dsp:txXfrm>
        <a:off x="522283" y="1195824"/>
        <a:ext cx="1535817" cy="1023877"/>
      </dsp:txXfrm>
    </dsp:sp>
    <dsp:sp modelId="{9C43827F-AF66-4F30-9577-1CFC16B4B522}">
      <dsp:nvSpPr>
        <dsp:cNvPr id="0" name=""/>
        <dsp:cNvSpPr/>
      </dsp:nvSpPr>
      <dsp:spPr>
        <a:xfrm>
          <a:off x="2386608" y="1267829"/>
          <a:ext cx="4942843" cy="849818"/>
        </a:xfrm>
        <a:prstGeom prst="chevron">
          <a:avLst/>
        </a:prstGeom>
        <a:solidFill>
          <a:schemeClr val="accent2">
            <a:tint val="40000"/>
            <a:alpha val="90000"/>
            <a:hueOff val="2152582"/>
            <a:satOff val="-3131"/>
            <a:lumOff val="-567"/>
            <a:alphaOff val="0"/>
          </a:schemeClr>
        </a:solidFill>
        <a:ln w="25400" cap="flat" cmpd="sng" algn="ctr">
          <a:solidFill>
            <a:schemeClr val="accent2">
              <a:tint val="40000"/>
              <a:alpha val="90000"/>
              <a:hueOff val="2152582"/>
              <a:satOff val="-3131"/>
              <a:lumOff val="-5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缺乏针对不同版本的</a:t>
          </a:r>
          <a:r>
            <a:rPr lang="en-US" altLang="zh-CN" sz="2000" kern="1200" dirty="0" smtClean="0"/>
            <a:t>release</a:t>
          </a:r>
          <a:r>
            <a:rPr lang="zh-CN" altLang="en-US" sz="2000" kern="1200" dirty="0" smtClean="0"/>
            <a:t>标准</a:t>
          </a:r>
          <a:endParaRPr lang="zh-CN" sz="2000" kern="1200" dirty="0"/>
        </a:p>
      </dsp:txBody>
      <dsp:txXfrm>
        <a:off x="2811517" y="1267829"/>
        <a:ext cx="4093025" cy="849818"/>
      </dsp:txXfrm>
    </dsp:sp>
    <dsp:sp modelId="{1CF8CF4E-A36C-464B-9C67-B87BA66729DE}">
      <dsp:nvSpPr>
        <dsp:cNvPr id="0" name=""/>
        <dsp:cNvSpPr/>
      </dsp:nvSpPr>
      <dsp:spPr>
        <a:xfrm>
          <a:off x="10344" y="2363045"/>
          <a:ext cx="2559694" cy="1023877"/>
        </a:xfrm>
        <a:prstGeom prst="chevron">
          <a:avLst/>
        </a:prstGeom>
        <a:solidFill>
          <a:schemeClr val="accent2">
            <a:hueOff val="3741309"/>
            <a:satOff val="22306"/>
            <a:lumOff val="-9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kern="1200" dirty="0" smtClean="0"/>
            <a:t>技能不足</a:t>
          </a:r>
          <a:endParaRPr lang="zh-CN" altLang="en-US" sz="2800" kern="1200" dirty="0"/>
        </a:p>
      </dsp:txBody>
      <dsp:txXfrm>
        <a:off x="522283" y="2363045"/>
        <a:ext cx="1535817" cy="1023877"/>
      </dsp:txXfrm>
    </dsp:sp>
    <dsp:sp modelId="{6D9F0E50-99EA-4345-ACA8-759882D660DE}">
      <dsp:nvSpPr>
        <dsp:cNvPr id="0" name=""/>
        <dsp:cNvSpPr/>
      </dsp:nvSpPr>
      <dsp:spPr>
        <a:xfrm>
          <a:off x="2386608" y="2435050"/>
          <a:ext cx="4942843" cy="849818"/>
        </a:xfrm>
        <a:prstGeom prst="chevron">
          <a:avLst/>
        </a:prstGeom>
        <a:solidFill>
          <a:schemeClr val="accent2">
            <a:tint val="40000"/>
            <a:alpha val="90000"/>
            <a:hueOff val="4305163"/>
            <a:satOff val="-6262"/>
            <a:lumOff val="-1135"/>
            <a:alphaOff val="0"/>
          </a:schemeClr>
        </a:solidFill>
        <a:ln w="25400" cap="flat" cmpd="sng" algn="ctr">
          <a:solidFill>
            <a:schemeClr val="accent2">
              <a:tint val="40000"/>
              <a:alpha val="90000"/>
              <a:hueOff val="4305163"/>
              <a:satOff val="-6262"/>
              <a:lumOff val="-11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altLang="zh-CN" sz="2000" kern="1200" dirty="0" smtClean="0"/>
            <a:t>Android/</a:t>
          </a:r>
          <a:r>
            <a:rPr lang="en-US" altLang="zh-CN" sz="2000" kern="1200" dirty="0" err="1" smtClean="0"/>
            <a:t>webkit</a:t>
          </a:r>
          <a:r>
            <a:rPr lang="zh-CN" altLang="en-US" sz="2000" kern="1200" dirty="0" smtClean="0"/>
            <a:t>知识不足，不能进行深层分析，无法理解</a:t>
          </a:r>
          <a:r>
            <a:rPr lang="en-US" altLang="zh-CN" sz="2000" kern="1200" dirty="0" smtClean="0"/>
            <a:t>code change</a:t>
          </a:r>
          <a:endParaRPr lang="zh-CN" sz="2000" kern="1200" dirty="0"/>
        </a:p>
      </dsp:txBody>
      <dsp:txXfrm>
        <a:off x="2811517" y="2435050"/>
        <a:ext cx="4093025" cy="849818"/>
      </dsp:txXfrm>
    </dsp:sp>
    <dsp:sp modelId="{6A3A8CF6-FD51-416C-89CB-1CBA0D65847E}">
      <dsp:nvSpPr>
        <dsp:cNvPr id="0" name=""/>
        <dsp:cNvSpPr/>
      </dsp:nvSpPr>
      <dsp:spPr>
        <a:xfrm>
          <a:off x="0" y="3502085"/>
          <a:ext cx="2559694" cy="1023877"/>
        </a:xfrm>
        <a:prstGeom prst="chevron">
          <a:avLst/>
        </a:prstGeom>
        <a:solidFill>
          <a:schemeClr val="accent2">
            <a:hueOff val="5611964"/>
            <a:satOff val="33459"/>
            <a:lumOff val="-137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kern="1200" dirty="0" smtClean="0"/>
            <a:t>工具不够</a:t>
          </a:r>
          <a:endParaRPr lang="zh-CN" altLang="en-US" sz="2800" kern="1200" dirty="0"/>
        </a:p>
      </dsp:txBody>
      <dsp:txXfrm>
        <a:off x="511939" y="3502085"/>
        <a:ext cx="1535817" cy="1023877"/>
      </dsp:txXfrm>
    </dsp:sp>
    <dsp:sp modelId="{AD08983C-F4DF-4972-B2CE-C10C3618CFCE}">
      <dsp:nvSpPr>
        <dsp:cNvPr id="0" name=""/>
        <dsp:cNvSpPr/>
      </dsp:nvSpPr>
      <dsp:spPr>
        <a:xfrm>
          <a:off x="2386608" y="3602271"/>
          <a:ext cx="4942843" cy="849818"/>
        </a:xfrm>
        <a:prstGeom prst="chevron">
          <a:avLst/>
        </a:prstGeom>
        <a:solidFill>
          <a:schemeClr val="accent2">
            <a:tint val="40000"/>
            <a:alpha val="90000"/>
            <a:hueOff val="6457745"/>
            <a:satOff val="-9393"/>
            <a:lumOff val="-1702"/>
            <a:alphaOff val="0"/>
          </a:schemeClr>
        </a:solidFill>
        <a:ln w="25400" cap="flat" cmpd="sng" algn="ctr">
          <a:solidFill>
            <a:schemeClr val="accent2">
              <a:tint val="40000"/>
              <a:alpha val="90000"/>
              <a:hueOff val="6457745"/>
              <a:satOff val="-9393"/>
              <a:lumOff val="-17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当前只有</a:t>
          </a:r>
          <a:r>
            <a:rPr lang="en-US" altLang="zh-CN" sz="2000" kern="1200" dirty="0" smtClean="0"/>
            <a:t>manual test</a:t>
          </a:r>
          <a:r>
            <a:rPr lang="zh-CN" altLang="en-US" sz="2000" kern="1200" dirty="0" smtClean="0"/>
            <a:t>网站、</a:t>
          </a:r>
          <a:r>
            <a:rPr lang="en-US" altLang="zh-CN" sz="2000" kern="1200" dirty="0" err="1" smtClean="0"/>
            <a:t>stress&amp;performance</a:t>
          </a:r>
          <a:r>
            <a:rPr lang="en-US" altLang="zh-CN" sz="2000" kern="1200" dirty="0" smtClean="0"/>
            <a:t> test</a:t>
          </a:r>
          <a:r>
            <a:rPr lang="zh-CN" altLang="en-US" sz="2000" kern="1200" dirty="0" smtClean="0"/>
            <a:t>脚本，缺乏协议</a:t>
          </a:r>
          <a:r>
            <a:rPr lang="en-US" altLang="zh-CN" sz="2000" kern="1200" dirty="0" smtClean="0"/>
            <a:t>\</a:t>
          </a:r>
          <a:r>
            <a:rPr lang="zh-CN" altLang="en-US" sz="2000" kern="1200" dirty="0" smtClean="0"/>
            <a:t>标准层面测试手段</a:t>
          </a:r>
          <a:endParaRPr lang="zh-CN" sz="2000" kern="1200" dirty="0"/>
        </a:p>
      </dsp:txBody>
      <dsp:txXfrm>
        <a:off x="2811517" y="3602271"/>
        <a:ext cx="4093025" cy="84981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C5F15-C5DD-FB43-B511-C3AC48B76EA6}" type="datetimeFigureOut">
              <a:rPr lang="en-US" smtClean="0"/>
              <a:t>8/21/2014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9E571-C2F2-2647-ABD8-7032D6113CE5}" type="slidenum">
              <a:rPr lang="en-US" smtClean="0"/>
              <a:t>‹#›</a:t>
            </a:fld>
            <a:endParaRPr lang="en-US" dirty="0"/>
          </a:p>
        </p:txBody>
      </p:sp>
    </p:spTree>
    <p:extLst>
      <p:ext uri="{BB962C8B-B14F-4D97-AF65-F5344CB8AC3E}">
        <p14:creationId xmlns:p14="http://schemas.microsoft.com/office/powerpoint/2010/main" val="19321230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59E571-C2F2-2647-ABD8-7032D6113CE5}" type="slidenum">
              <a:rPr lang="en-US" smtClean="0"/>
              <a:t>1</a:t>
            </a:fld>
            <a:endParaRPr lang="en-US" dirty="0"/>
          </a:p>
        </p:txBody>
      </p:sp>
    </p:spTree>
    <p:extLst>
      <p:ext uri="{BB962C8B-B14F-4D97-AF65-F5344CB8AC3E}">
        <p14:creationId xmlns:p14="http://schemas.microsoft.com/office/powerpoint/2010/main" val="227531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t>4</a:t>
            </a:fld>
            <a:endParaRPr lang="en-US" dirty="0"/>
          </a:p>
        </p:txBody>
      </p:sp>
    </p:spTree>
    <p:extLst>
      <p:ext uri="{BB962C8B-B14F-4D97-AF65-F5344CB8AC3E}">
        <p14:creationId xmlns:p14="http://schemas.microsoft.com/office/powerpoint/2010/main" val="398060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41099"/>
            <a:ext cx="9144000" cy="5292984"/>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prstClr val="white"/>
              </a:solidFill>
            </a:endParaRPr>
          </a:p>
        </p:txBody>
      </p:sp>
      <p:sp>
        <p:nvSpPr>
          <p:cNvPr id="2" name="Title 1"/>
          <p:cNvSpPr>
            <a:spLocks noGrp="1"/>
          </p:cNvSpPr>
          <p:nvPr>
            <p:ph type="ctrTitle"/>
          </p:nvPr>
        </p:nvSpPr>
        <p:spPr>
          <a:xfrm>
            <a:off x="457200" y="1409977"/>
            <a:ext cx="7772400" cy="1470025"/>
          </a:xfrm>
        </p:spPr>
        <p:txBody>
          <a:bodyPr/>
          <a:lstStyle>
            <a:lvl1pPr algn="l">
              <a:defRPr>
                <a:solidFill>
                  <a:srgbClr val="FFFFFF"/>
                </a:solidFill>
                <a:latin typeface="Segoe Media Center Light"/>
                <a:cs typeface="Segoe Media Center Ligh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009900"/>
            <a:ext cx="6400800" cy="1752600"/>
          </a:xfrm>
        </p:spPr>
        <p:txBody>
          <a:bodyPr/>
          <a:lstStyle>
            <a:lvl1pPr marL="0" indent="0" algn="l">
              <a:buNone/>
              <a:defRPr>
                <a:solidFill>
                  <a:schemeClr val="bg1"/>
                </a:solidFill>
                <a:latin typeface="Segoe Media Center Light"/>
                <a:cs typeface="Segoe Media Center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3714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0611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511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8513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a:xfrm>
            <a:off x="0" y="-141099"/>
            <a:ext cx="9144000" cy="5292984"/>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 name="Title 1"/>
          <p:cNvSpPr>
            <a:spLocks noGrp="1"/>
          </p:cNvSpPr>
          <p:nvPr>
            <p:ph type="ctrTitle" hasCustomPrompt="1"/>
          </p:nvPr>
        </p:nvSpPr>
        <p:spPr>
          <a:xfrm>
            <a:off x="457200" y="2257826"/>
            <a:ext cx="8244372" cy="622176"/>
          </a:xfrm>
        </p:spPr>
        <p:txBody>
          <a:bodyPr/>
          <a:lstStyle>
            <a:lvl1pPr algn="l">
              <a:defRPr b="1">
                <a:solidFill>
                  <a:srgbClr val="FFFFFF"/>
                </a:solidFill>
                <a:latin typeface="Segoe UI Light"/>
                <a:cs typeface="Segoe UI Light"/>
              </a:defRPr>
            </a:lvl1pPr>
          </a:lstStyle>
          <a:p>
            <a:r>
              <a:rPr lang="en-US" dirty="0" smtClean="0"/>
              <a:t>Enter</a:t>
            </a:r>
            <a:r>
              <a:rPr lang="zh-CN" altLang="en-US" dirty="0" smtClean="0"/>
              <a:t> </a:t>
            </a:r>
            <a:r>
              <a:rPr lang="en-US" altLang="zh-CN" dirty="0" smtClean="0"/>
              <a:t>the</a:t>
            </a:r>
            <a:r>
              <a:rPr lang="zh-CN" altLang="en-US" dirty="0" smtClean="0"/>
              <a:t> </a:t>
            </a:r>
            <a:r>
              <a:rPr lang="en-US" altLang="zh-CN" dirty="0" smtClean="0"/>
              <a:t>Name</a:t>
            </a:r>
            <a:r>
              <a:rPr lang="zh-CN" altLang="en-US" dirty="0" smtClean="0"/>
              <a:t> </a:t>
            </a:r>
            <a:r>
              <a:rPr lang="en-US" altLang="zh-CN" dirty="0" smtClean="0"/>
              <a:t>of</a:t>
            </a:r>
            <a:r>
              <a:rPr lang="zh-CN" altLang="en-US" dirty="0" smtClean="0"/>
              <a:t> </a:t>
            </a:r>
            <a:r>
              <a:rPr lang="en-US" altLang="zh-CN" dirty="0" smtClean="0"/>
              <a:t>your</a:t>
            </a:r>
            <a:r>
              <a:rPr lang="zh-CN" altLang="en-US" dirty="0" smtClean="0"/>
              <a:t> </a:t>
            </a:r>
            <a:r>
              <a:rPr lang="en-US" altLang="zh-CN" dirty="0" smtClean="0"/>
              <a:t>Team</a:t>
            </a:r>
            <a:endParaRPr lang="en-US" dirty="0"/>
          </a:p>
        </p:txBody>
      </p:sp>
      <p:sp>
        <p:nvSpPr>
          <p:cNvPr id="3" name="Subtitle 2"/>
          <p:cNvSpPr>
            <a:spLocks noGrp="1"/>
          </p:cNvSpPr>
          <p:nvPr>
            <p:ph type="subTitle" idx="1" hasCustomPrompt="1"/>
          </p:nvPr>
        </p:nvSpPr>
        <p:spPr>
          <a:xfrm>
            <a:off x="457200" y="3650806"/>
            <a:ext cx="6400800" cy="535593"/>
          </a:xfrm>
        </p:spPr>
        <p:txBody>
          <a:bodyPr>
            <a:normAutofit/>
          </a:bodyPr>
          <a:lstStyle>
            <a:lvl1pPr marL="0" indent="0" algn="l">
              <a:buNone/>
              <a:defRPr sz="2400">
                <a:solidFill>
                  <a:schemeClr val="bg1"/>
                </a:solidFill>
                <a:latin typeface="Segoe UI Light"/>
                <a:cs typeface="Segoe U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Enter</a:t>
            </a:r>
            <a:r>
              <a:rPr lang="zh-CN" altLang="en-US" dirty="0" smtClean="0"/>
              <a:t> </a:t>
            </a:r>
            <a:r>
              <a:rPr lang="en-US" altLang="zh-CN" dirty="0" smtClean="0"/>
              <a:t>Your</a:t>
            </a:r>
            <a:r>
              <a:rPr lang="zh-CN" altLang="en-US" dirty="0" smtClean="0"/>
              <a:t> </a:t>
            </a:r>
            <a:r>
              <a:rPr lang="en-US" altLang="zh-CN" dirty="0" smtClean="0"/>
              <a:t>name</a:t>
            </a:r>
            <a:r>
              <a:rPr lang="zh-CN" altLang="en-US" dirty="0" smtClean="0"/>
              <a:t> </a:t>
            </a:r>
            <a:r>
              <a:rPr lang="en-US" altLang="zh-CN" dirty="0" smtClean="0"/>
              <a:t>here</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t>8/21/2014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019800" y="6356684"/>
            <a:ext cx="1353019" cy="365125"/>
          </a:xfrm>
        </p:spPr>
        <p:txBody>
          <a:bodyPr/>
          <a:lstStyle/>
          <a:p>
            <a:fld id="{47F59D54-7678-B24A-9FEA-16F9E64496BB}" type="slidenum">
              <a:rPr lang="en-US" smtClean="0"/>
              <a:t>‹#›</a:t>
            </a:fld>
            <a:endParaRPr lang="en-US" dirty="0"/>
          </a:p>
        </p:txBody>
      </p:sp>
      <p:sp>
        <p:nvSpPr>
          <p:cNvPr id="15" name="内容占位符 14"/>
          <p:cNvSpPr>
            <a:spLocks noGrp="1"/>
          </p:cNvSpPr>
          <p:nvPr>
            <p:ph sz="quarter" idx="13" hasCustomPrompt="1"/>
          </p:nvPr>
        </p:nvSpPr>
        <p:spPr>
          <a:xfrm>
            <a:off x="457200" y="1482336"/>
            <a:ext cx="5439217" cy="316850"/>
          </a:xfrm>
        </p:spPr>
        <p:txBody>
          <a:bodyPr>
            <a:noAutofit/>
          </a:bodyPr>
          <a:lstStyle>
            <a:lvl1pPr marL="0" indent="0">
              <a:buNone/>
              <a:defRPr sz="1800">
                <a:solidFill>
                  <a:srgbClr val="FFFFFF"/>
                </a:solidFill>
                <a:latin typeface="Segoe UI Light"/>
                <a:cs typeface="Segoe UI Light"/>
              </a:defRPr>
            </a:lvl1pPr>
          </a:lstStyle>
          <a:p>
            <a:pPr lvl="0"/>
            <a:r>
              <a:rPr kumimoji="1" lang="en-US" altLang="zh-CN" dirty="0" smtClean="0"/>
              <a:t>Enter</a:t>
            </a:r>
            <a:r>
              <a:rPr kumimoji="1" lang="zh-CN" altLang="en-US" dirty="0" smtClean="0"/>
              <a:t> </a:t>
            </a:r>
            <a:r>
              <a:rPr kumimoji="1" lang="en-US" altLang="zh-CN" dirty="0" smtClean="0"/>
              <a:t>Series</a:t>
            </a:r>
            <a:r>
              <a:rPr kumimoji="1" lang="zh-CN" altLang="en-US" dirty="0" smtClean="0"/>
              <a:t> </a:t>
            </a:r>
            <a:r>
              <a:rPr kumimoji="1" lang="en-US" altLang="zh-CN" dirty="0" smtClean="0"/>
              <a:t>Name</a:t>
            </a:r>
            <a:r>
              <a:rPr kumimoji="1" lang="zh-CN" altLang="en-US" dirty="0" smtClean="0"/>
              <a:t> </a:t>
            </a:r>
            <a:r>
              <a:rPr kumimoji="1" lang="en-US" altLang="zh-CN" dirty="0" smtClean="0"/>
              <a:t>Here</a:t>
            </a:r>
            <a:endParaRPr kumimoji="1" lang="zh-CN" altLang="en-US" dirty="0"/>
          </a:p>
        </p:txBody>
      </p:sp>
      <p:pic>
        <p:nvPicPr>
          <p:cNvPr id="9" name="Picture 5"/>
          <p:cNvPicPr>
            <a:picLocks noChangeAspect="1"/>
          </p:cNvPicPr>
          <p:nvPr userDrawn="1"/>
        </p:nvPicPr>
        <p:blipFill>
          <a:blip r:embed="rId2"/>
          <a:stretch>
            <a:fillRect/>
          </a:stretch>
        </p:blipFill>
        <p:spPr>
          <a:xfrm>
            <a:off x="7750053" y="6137818"/>
            <a:ext cx="1041400" cy="654213"/>
          </a:xfrm>
          <a:prstGeom prst="rect">
            <a:avLst/>
          </a:prstGeom>
          <a:noFill/>
          <a:ln>
            <a:noFill/>
          </a:ln>
        </p:spPr>
      </p:pic>
      <p:sp>
        <p:nvSpPr>
          <p:cNvPr id="13" name="内容占位符 14"/>
          <p:cNvSpPr>
            <a:spLocks noGrp="1"/>
          </p:cNvSpPr>
          <p:nvPr>
            <p:ph sz="quarter" idx="14" hasCustomPrompt="1"/>
          </p:nvPr>
        </p:nvSpPr>
        <p:spPr>
          <a:xfrm>
            <a:off x="457200" y="2938984"/>
            <a:ext cx="8244372" cy="316850"/>
          </a:xfrm>
        </p:spPr>
        <p:txBody>
          <a:bodyPr>
            <a:noAutofit/>
          </a:bodyPr>
          <a:lstStyle>
            <a:lvl1pPr marL="0" indent="0">
              <a:buNone/>
              <a:defRPr sz="1400">
                <a:solidFill>
                  <a:srgbClr val="FFFFFF"/>
                </a:solidFill>
                <a:latin typeface="Segoe UI Light"/>
                <a:cs typeface="Segoe UI Light"/>
              </a:defRPr>
            </a:lvl1pPr>
          </a:lstStyle>
          <a:p>
            <a:pPr lvl="0"/>
            <a:r>
              <a:rPr kumimoji="1" lang="en-US" altLang="zh-CN" dirty="0" smtClean="0"/>
              <a:t>Enter</a:t>
            </a:r>
            <a:r>
              <a:rPr kumimoji="1" lang="zh-CN" altLang="en-US" dirty="0" smtClean="0"/>
              <a:t> </a:t>
            </a:r>
            <a:r>
              <a:rPr kumimoji="1" lang="en-US" altLang="zh-CN" dirty="0" smtClean="0"/>
              <a:t>your Team mission or your product definition</a:t>
            </a:r>
            <a:endParaRPr kumimoji="1" lang="zh-CN" altLang="en-US" dirty="0"/>
          </a:p>
        </p:txBody>
      </p:sp>
    </p:spTree>
    <p:extLst>
      <p:ext uri="{BB962C8B-B14F-4D97-AF65-F5344CB8AC3E}">
        <p14:creationId xmlns:p14="http://schemas.microsoft.com/office/powerpoint/2010/main" val="134840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sz="3600" kern="1200" dirty="0">
                <a:solidFill>
                  <a:srgbClr val="00A600"/>
                </a:solidFill>
                <a:latin typeface="Segoe Media Center Light"/>
                <a:ea typeface="+mn-ea"/>
                <a:cs typeface="Segoe Media Center Ligh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Content Placeholder 10"/>
          <p:cNvSpPr>
            <a:spLocks noGrp="1"/>
          </p:cNvSpPr>
          <p:nvPr>
            <p:ph sz="quarter" idx="13"/>
          </p:nvPr>
        </p:nvSpPr>
        <p:spPr>
          <a:xfrm>
            <a:off x="831850" y="968375"/>
            <a:ext cx="7854950" cy="5272088"/>
          </a:xfrm>
        </p:spPr>
        <p:txBody>
          <a:bodyPr/>
          <a:lstStyle>
            <a:lvl1pPr marL="0" indent="0">
              <a:buNone/>
              <a:defRPr>
                <a:solidFill>
                  <a:srgbClr val="00A600"/>
                </a:solidFill>
                <a:latin typeface="Segoe Media Center Light"/>
                <a:cs typeface="Segoe Media Center Light"/>
              </a:defRPr>
            </a:lvl1pPr>
            <a:lvl2pPr marL="285750" indent="-285750">
              <a:defRPr sz="2400">
                <a:solidFill>
                  <a:srgbClr val="929292"/>
                </a:solidFill>
                <a:latin typeface="Segoe Media Center Light"/>
                <a:cs typeface="Segoe Media Center Light"/>
              </a:defRPr>
            </a:lvl2pPr>
            <a:lvl3pPr marL="530225" indent="-228600">
              <a:defRPr sz="2000">
                <a:solidFill>
                  <a:srgbClr val="929292"/>
                </a:solidFill>
                <a:latin typeface="Segoe Media Center Light"/>
                <a:cs typeface="Segoe Media Center Light"/>
              </a:defRPr>
            </a:lvl3pPr>
            <a:lvl4pPr marL="812800" indent="-228600" defTabSz="885825">
              <a:defRPr sz="1800">
                <a:solidFill>
                  <a:srgbClr val="929292"/>
                </a:solidFill>
                <a:latin typeface="Segoe Media Center Light"/>
                <a:cs typeface="Segoe Media Center Light"/>
              </a:defRPr>
            </a:lvl4pPr>
            <a:lvl5pPr marL="1077913" indent="-228600">
              <a:defRPr sz="1800">
                <a:solidFill>
                  <a:srgbClr val="929292"/>
                </a:solidFill>
                <a:latin typeface="Segoe Media Center Light"/>
                <a:cs typeface="Segoe Media Center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267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4464000" y="801686"/>
            <a:ext cx="4680000" cy="4680000"/>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6374191" y="1475620"/>
            <a:ext cx="2769810" cy="3338285"/>
          </a:xfrm>
        </p:spPr>
        <p:txBody>
          <a:bodyPr anchor="b">
            <a:normAutofit/>
          </a:bodyPr>
          <a:lstStyle>
            <a:lvl1pPr marL="0" algn="l" defTabSz="457200" rtl="0" eaLnBrk="1" latinLnBrk="0" hangingPunct="1">
              <a:defRPr lang="en-US" sz="3200" kern="1200" baseline="0" dirty="0">
                <a:solidFill>
                  <a:schemeClr val="bg1"/>
                </a:solidFill>
                <a:latin typeface="Segoe Media Center Light"/>
                <a:ea typeface="+mn-ea"/>
                <a:cs typeface="Segoe Media Center Light"/>
              </a:defRPr>
            </a:lvl1pPr>
          </a:lstStyle>
          <a:p>
            <a:r>
              <a:rPr lang="en-US" dirty="0" smtClean="0"/>
              <a:t>Input the title for this section</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
        <p:nvSpPr>
          <p:cNvPr id="11" name="Content Placeholder 10"/>
          <p:cNvSpPr>
            <a:spLocks noGrp="1"/>
          </p:cNvSpPr>
          <p:nvPr>
            <p:ph sz="quarter" idx="13"/>
          </p:nvPr>
        </p:nvSpPr>
        <p:spPr>
          <a:xfrm>
            <a:off x="457200" y="801687"/>
            <a:ext cx="3897086" cy="4680000"/>
          </a:xfrm>
        </p:spPr>
        <p:txBody>
          <a:bodyPr anchor="ctr">
            <a:normAutofit/>
          </a:bodyPr>
          <a:lstStyle>
            <a:lvl1pPr marL="0" indent="0">
              <a:buNone/>
              <a:defRPr sz="2000">
                <a:solidFill>
                  <a:srgbClr val="929292"/>
                </a:solidFill>
                <a:latin typeface="Segoe Media Center Light"/>
                <a:cs typeface="Segoe Media Center Light"/>
              </a:defRPr>
            </a:lvl1pPr>
            <a:lvl2pPr marL="285750" indent="-285750">
              <a:defRPr sz="1600">
                <a:solidFill>
                  <a:srgbClr val="929292"/>
                </a:solidFill>
                <a:latin typeface="Segoe Media Center Light"/>
                <a:cs typeface="Segoe Media Center Light"/>
              </a:defRPr>
            </a:lvl2pPr>
            <a:lvl3pPr marL="530225" indent="-228600">
              <a:defRPr sz="1400">
                <a:solidFill>
                  <a:srgbClr val="929292"/>
                </a:solidFill>
                <a:latin typeface="Segoe Media Center Light"/>
                <a:cs typeface="Segoe Media Center Light"/>
              </a:defRPr>
            </a:lvl3pPr>
            <a:lvl4pPr marL="812800" indent="-228600" defTabSz="885825">
              <a:defRPr sz="1200">
                <a:solidFill>
                  <a:srgbClr val="929292"/>
                </a:solidFill>
                <a:latin typeface="Segoe Media Center Light"/>
                <a:cs typeface="Segoe Media Center Light"/>
              </a:defRPr>
            </a:lvl4pPr>
            <a:lvl5pPr marL="1077913" indent="-228600">
              <a:defRPr sz="1200">
                <a:solidFill>
                  <a:srgbClr val="929292"/>
                </a:solidFill>
                <a:latin typeface="Segoe Media Center Light"/>
                <a:cs typeface="Segoe Media Center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4464000" y="1330476"/>
            <a:ext cx="2188381" cy="4151210"/>
          </a:xfrm>
          <a:prstGeom prst="rect">
            <a:avLst/>
          </a:prstGeom>
        </p:spPr>
        <p:txBody>
          <a:bodyPr vert="horz" lIns="91440" tIns="45720" rIns="91440" bIns="45720" rtlCol="0" anchor="ctr">
            <a:normAutofit lnSpcReduction="10000"/>
          </a:bodyPr>
          <a:lstStyle>
            <a:lvl1pPr marL="0" algn="ctr" defTabSz="457200" rtl="0" eaLnBrk="1" latinLnBrk="0" hangingPunct="1">
              <a:spcBef>
                <a:spcPct val="0"/>
              </a:spcBef>
              <a:buNone/>
              <a:defRPr lang="en-US" sz="28700" kern="1200" dirty="0">
                <a:solidFill>
                  <a:schemeClr val="bg1"/>
                </a:solidFill>
                <a:latin typeface="Segoe Media Center Light"/>
                <a:ea typeface="+mn-ea"/>
                <a:cs typeface="Segoe Media Center Light"/>
              </a:defRPr>
            </a:lvl1pPr>
          </a:lstStyle>
          <a:p>
            <a:endParaRPr dirty="0">
              <a:solidFill>
                <a:prstClr val="white"/>
              </a:solidFill>
            </a:endParaRPr>
          </a:p>
        </p:txBody>
      </p:sp>
      <p:sp>
        <p:nvSpPr>
          <p:cNvPr id="9" name="Text Placeholder 8"/>
          <p:cNvSpPr>
            <a:spLocks noGrp="1"/>
          </p:cNvSpPr>
          <p:nvPr>
            <p:ph type="body" sz="quarter" idx="14" hasCustomPrompt="1"/>
          </p:nvPr>
        </p:nvSpPr>
        <p:spPr>
          <a:xfrm>
            <a:off x="4464050" y="1073765"/>
            <a:ext cx="1909763" cy="3954680"/>
          </a:xfrm>
        </p:spPr>
        <p:txBody>
          <a:bodyPr>
            <a:noAutofit/>
          </a:bodyPr>
          <a:lstStyle>
            <a:lvl1pPr marL="0" indent="0">
              <a:buNone/>
              <a:defRPr sz="28700">
                <a:solidFill>
                  <a:schemeClr val="bg1"/>
                </a:solidFill>
                <a:latin typeface="Segoe Media Center Light"/>
                <a:cs typeface="Segoe Media Center Light"/>
              </a:defRPr>
            </a:lvl1pPr>
          </a:lstStyle>
          <a:p>
            <a:r>
              <a:rPr lang="en-US" dirty="0" smtClean="0"/>
              <a:t>1</a:t>
            </a:r>
            <a:endParaRPr lang="en-US" dirty="0"/>
          </a:p>
        </p:txBody>
      </p:sp>
    </p:spTree>
    <p:extLst>
      <p:ext uri="{BB962C8B-B14F-4D97-AF65-F5344CB8AC3E}">
        <p14:creationId xmlns:p14="http://schemas.microsoft.com/office/powerpoint/2010/main" val="19434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5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5752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0942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973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9798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8107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9945C-6D4D-B840-ACD0-A260C778347B}" type="datetimeFigureOut">
              <a:rPr lang="en-US" smtClean="0">
                <a:solidFill>
                  <a:prstClr val="black">
                    <a:tint val="75000"/>
                  </a:prstClr>
                </a:solidFill>
              </a:rPr>
              <a:pPr/>
              <a:t>8/21/2014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59D54-7678-B24A-9FEA-16F9E64496B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897672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Lst>
  <p:txStyles>
    <p:titleStyle>
      <a:lvl1pPr algn="l" defTabSz="457200" rtl="0" eaLnBrk="1" latinLnBrk="0" hangingPunct="1">
        <a:spcBef>
          <a:spcPct val="0"/>
        </a:spcBef>
        <a:buNone/>
        <a:defRPr sz="4400" kern="1200">
          <a:solidFill>
            <a:schemeClr val="tx1"/>
          </a:solidFill>
          <a:latin typeface="Segoe Media Center Light"/>
          <a:ea typeface="+mj-ea"/>
          <a:cs typeface="Segoe Media Center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Media Center Light"/>
          <a:ea typeface="+mn-ea"/>
          <a:cs typeface="Segoe Media Center Light"/>
        </a:defRPr>
      </a:lvl1pPr>
      <a:lvl2pPr marL="742950" indent="-285750" algn="l" defTabSz="457200" rtl="0" eaLnBrk="1" latinLnBrk="0" hangingPunct="1">
        <a:spcBef>
          <a:spcPct val="20000"/>
        </a:spcBef>
        <a:buFont typeface="Arial"/>
        <a:buChar char="–"/>
        <a:defRPr sz="2800" kern="1200">
          <a:solidFill>
            <a:schemeClr val="tx1"/>
          </a:solidFill>
          <a:latin typeface="Segoe Media Center Light"/>
          <a:ea typeface="+mn-ea"/>
          <a:cs typeface="Segoe Media Center Light"/>
        </a:defRPr>
      </a:lvl2pPr>
      <a:lvl3pPr marL="1143000" indent="-228600" algn="l" defTabSz="457200" rtl="0" eaLnBrk="1" latinLnBrk="0" hangingPunct="1">
        <a:spcBef>
          <a:spcPct val="20000"/>
        </a:spcBef>
        <a:buFont typeface="Arial"/>
        <a:buChar char="•"/>
        <a:defRPr sz="2400" kern="1200">
          <a:solidFill>
            <a:schemeClr val="tx1"/>
          </a:solidFill>
          <a:latin typeface="Segoe Media Center Light"/>
          <a:ea typeface="+mn-ea"/>
          <a:cs typeface="Segoe Media Center Light"/>
        </a:defRPr>
      </a:lvl3pPr>
      <a:lvl4pPr marL="1600200" indent="-228600" algn="l" defTabSz="457200" rtl="0" eaLnBrk="1" latinLnBrk="0" hangingPunct="1">
        <a:spcBef>
          <a:spcPct val="20000"/>
        </a:spcBef>
        <a:buFont typeface="Arial"/>
        <a:buChar char="–"/>
        <a:defRPr sz="2000" kern="1200">
          <a:solidFill>
            <a:schemeClr val="tx1"/>
          </a:solidFill>
          <a:latin typeface="Segoe Media Center Light"/>
          <a:ea typeface="+mn-ea"/>
          <a:cs typeface="Segoe Media Center Light"/>
        </a:defRPr>
      </a:lvl4pPr>
      <a:lvl5pPr marL="2057400" indent="-228600" algn="l" defTabSz="457200" rtl="0" eaLnBrk="1" latinLnBrk="0" hangingPunct="1">
        <a:spcBef>
          <a:spcPct val="20000"/>
        </a:spcBef>
        <a:buFont typeface="Arial"/>
        <a:buChar char="»"/>
        <a:defRPr sz="2000" kern="1200">
          <a:solidFill>
            <a:schemeClr val="tx1"/>
          </a:solidFill>
          <a:latin typeface="Segoe Media Center Light"/>
          <a:ea typeface="+mn-ea"/>
          <a:cs typeface="Segoe Media Cente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57200" y="1799186"/>
            <a:ext cx="8244372" cy="1139798"/>
          </a:xfrm>
        </p:spPr>
        <p:txBody>
          <a:bodyPr>
            <a:noAutofit/>
          </a:bodyPr>
          <a:lstStyle/>
          <a:p>
            <a:r>
              <a:rPr kumimoji="1" lang="en-US" altLang="zh-CN" sz="3600" dirty="0" smtClean="0">
                <a:latin typeface="Segoe Media Center Light"/>
                <a:cs typeface="Segoe Media Center Light"/>
              </a:rPr>
              <a:t/>
            </a:r>
            <a:br>
              <a:rPr kumimoji="1" lang="en-US" altLang="zh-CN" sz="3600" dirty="0" smtClean="0">
                <a:latin typeface="Segoe Media Center Light"/>
                <a:cs typeface="Segoe Media Center Light"/>
              </a:rPr>
            </a:br>
            <a:r>
              <a:rPr kumimoji="1" lang="en-US" altLang="zh-CN" sz="3600" dirty="0" smtClean="0">
                <a:latin typeface="Segoe Media Center Light"/>
                <a:cs typeface="Segoe Media Center Light"/>
              </a:rPr>
              <a:t>Engine Test </a:t>
            </a:r>
            <a:r>
              <a:rPr kumimoji="1" lang="en-US" altLang="zh-CN" sz="3600" dirty="0">
                <a:latin typeface="Segoe Media Center Light"/>
                <a:cs typeface="Segoe Media Center Light"/>
              </a:rPr>
              <a:t>Team</a:t>
            </a:r>
            <a:r>
              <a:rPr kumimoji="1" lang="zh-CN" altLang="en-US" sz="3600" dirty="0">
                <a:latin typeface="Segoe Media Center Light"/>
                <a:cs typeface="Segoe Media Center Light"/>
              </a:rPr>
              <a:t/>
            </a:r>
            <a:br>
              <a:rPr kumimoji="1" lang="zh-CN" altLang="en-US" sz="3600" dirty="0">
                <a:latin typeface="Segoe Media Center Light"/>
                <a:cs typeface="Segoe Media Center Light"/>
              </a:rPr>
            </a:br>
            <a:endParaRPr kumimoji="1" lang="zh-CN" altLang="en-US" sz="3600" dirty="0">
              <a:latin typeface="Segoe Media Center Light"/>
              <a:cs typeface="Segoe Media Center Light"/>
            </a:endParaRPr>
          </a:p>
        </p:txBody>
      </p:sp>
      <p:sp>
        <p:nvSpPr>
          <p:cNvPr id="4" name="副标题 3"/>
          <p:cNvSpPr>
            <a:spLocks noGrp="1"/>
          </p:cNvSpPr>
          <p:nvPr>
            <p:ph type="subTitle" idx="1"/>
          </p:nvPr>
        </p:nvSpPr>
        <p:spPr/>
        <p:txBody>
          <a:bodyPr>
            <a:normAutofit/>
          </a:bodyPr>
          <a:lstStyle/>
          <a:p>
            <a:r>
              <a:rPr kumimoji="1" lang="en-US" altLang="zh-CN" dirty="0" smtClean="0">
                <a:latin typeface="Segoe Media Center Light"/>
                <a:cs typeface="Segoe Media Center Light"/>
              </a:rPr>
              <a:t>Yingjie Zhang</a:t>
            </a:r>
          </a:p>
        </p:txBody>
      </p:sp>
      <p:sp>
        <p:nvSpPr>
          <p:cNvPr id="5" name="内容占位符 4"/>
          <p:cNvSpPr>
            <a:spLocks noGrp="1"/>
          </p:cNvSpPr>
          <p:nvPr>
            <p:ph sz="quarter" idx="13"/>
          </p:nvPr>
        </p:nvSpPr>
        <p:spPr/>
        <p:txBody>
          <a:bodyPr/>
          <a:lstStyle/>
          <a:p>
            <a:r>
              <a:rPr kumimoji="1" lang="en-US" altLang="zh-CN" dirty="0" smtClean="0">
                <a:latin typeface="Segoe Media Center Light"/>
                <a:cs typeface="Segoe Media Center Light"/>
              </a:rPr>
              <a:t>Test Team </a:t>
            </a:r>
            <a:r>
              <a:rPr kumimoji="1" lang="zh-CN" altLang="en-US" dirty="0" smtClean="0">
                <a:latin typeface="Segoe Media Center Light"/>
                <a:cs typeface="Segoe Media Center Light"/>
              </a:rPr>
              <a:t>持续改进周会</a:t>
            </a:r>
            <a:endParaRPr kumimoji="1" lang="zh-CN" altLang="en-US" dirty="0">
              <a:latin typeface="Segoe Media Center Light"/>
              <a:cs typeface="Segoe Media Center Light"/>
            </a:endParaRPr>
          </a:p>
        </p:txBody>
      </p:sp>
    </p:spTree>
    <p:extLst>
      <p:ext uri="{BB962C8B-B14F-4D97-AF65-F5344CB8AC3E}">
        <p14:creationId xmlns:p14="http://schemas.microsoft.com/office/powerpoint/2010/main" val="3382412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2077" y="2394561"/>
            <a:ext cx="3306871" cy="1277653"/>
          </a:xfrm>
        </p:spPr>
        <p:txBody>
          <a:bodyPr>
            <a:normAutofit/>
          </a:bodyPr>
          <a:lstStyle/>
          <a:p>
            <a:pPr marL="457200" indent="-457200"/>
            <a:r>
              <a:rPr lang="en-US" altLang="zh-CN" dirty="0"/>
              <a:t>Issues </a:t>
            </a:r>
            <a:r>
              <a:rPr lang="en-US" altLang="zh-CN" dirty="0" smtClean="0"/>
              <a:t>&amp;</a:t>
            </a:r>
            <a:br>
              <a:rPr lang="en-US" altLang="zh-CN" dirty="0" smtClean="0"/>
            </a:br>
            <a:r>
              <a:rPr lang="en-US" altLang="zh-CN" dirty="0" smtClean="0"/>
              <a:t>Solutions</a:t>
            </a:r>
            <a:endParaRPr lang="en-US" altLang="zh-CN" dirty="0"/>
          </a:p>
        </p:txBody>
      </p:sp>
      <p:sp>
        <p:nvSpPr>
          <p:cNvPr id="7" name="内容占位符 6"/>
          <p:cNvSpPr>
            <a:spLocks noGrp="1"/>
          </p:cNvSpPr>
          <p:nvPr>
            <p:ph sz="quarter" idx="13"/>
          </p:nvPr>
        </p:nvSpPr>
        <p:spPr/>
        <p:txBody>
          <a:bodyPr/>
          <a:lstStyle/>
          <a:p>
            <a:endParaRPr lang="en-US" dirty="0"/>
          </a:p>
        </p:txBody>
      </p:sp>
      <p:sp>
        <p:nvSpPr>
          <p:cNvPr id="8" name="文本占位符 7"/>
          <p:cNvSpPr>
            <a:spLocks noGrp="1"/>
          </p:cNvSpPr>
          <p:nvPr>
            <p:ph type="body" sz="quarter" idx="14"/>
          </p:nvPr>
        </p:nvSpPr>
        <p:spPr>
          <a:xfrm>
            <a:off x="4274482" y="1073765"/>
            <a:ext cx="1537595" cy="2834356"/>
          </a:xfrm>
        </p:spPr>
        <p:txBody>
          <a:bodyPr/>
          <a:lstStyle/>
          <a:p>
            <a:r>
              <a:rPr lang="en-US" altLang="zh-CN" sz="20000" dirty="0" smtClean="0"/>
              <a:t>1</a:t>
            </a:r>
            <a:endParaRPr lang="en-US" sz="20000" dirty="0"/>
          </a:p>
        </p:txBody>
      </p:sp>
      <p:sp>
        <p:nvSpPr>
          <p:cNvPr id="5" name="Title 1"/>
          <p:cNvSpPr txBox="1">
            <a:spLocks/>
          </p:cNvSpPr>
          <p:nvPr/>
        </p:nvSpPr>
        <p:spPr>
          <a:xfrm>
            <a:off x="4736927" y="3672214"/>
            <a:ext cx="4131500" cy="1012520"/>
          </a:xfrm>
          <a:prstGeom prst="rect">
            <a:avLst/>
          </a:prstGeom>
        </p:spPr>
        <p:txBody>
          <a:bodyPr vert="horz" lIns="91440" tIns="45720" rIns="91440" bIns="45720" rtlCol="0" anchor="b">
            <a:noAutofit/>
          </a:bodyPr>
          <a:lstStyle>
            <a:lvl1pPr marL="0" algn="l" defTabSz="457200" rtl="0" eaLnBrk="1" latinLnBrk="0" hangingPunct="1">
              <a:spcBef>
                <a:spcPct val="0"/>
              </a:spcBef>
              <a:buNone/>
              <a:defRPr lang="en-US" sz="3200" kern="1200" baseline="0" dirty="0">
                <a:solidFill>
                  <a:schemeClr val="bg1"/>
                </a:solidFill>
                <a:latin typeface="Segoe Media Center Light"/>
                <a:ea typeface="+mn-ea"/>
                <a:cs typeface="Segoe Media Center Light"/>
              </a:defRPr>
            </a:lvl1pPr>
          </a:lstStyle>
          <a:p>
            <a:endParaRPr 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039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kumimoji="1" lang="zh-CN" altLang="en-US" b="1" dirty="0" smtClean="0">
                <a:latin typeface="Segoe UI Light"/>
                <a:cs typeface="Segoe UI Light"/>
              </a:rPr>
              <a:t>问题</a:t>
            </a:r>
            <a:endParaRPr kumimoji="1" lang="zh-CN" altLang="en-US" b="1" dirty="0">
              <a:latin typeface="Segoe UI Light"/>
              <a:cs typeface="Segoe UI Light"/>
            </a:endParaRPr>
          </a:p>
        </p:txBody>
      </p:sp>
      <p:graphicFrame>
        <p:nvGraphicFramePr>
          <p:cNvPr id="6" name="内容占位符 3"/>
          <p:cNvGraphicFramePr>
            <a:graphicFrameLocks noGrp="1"/>
          </p:cNvGraphicFramePr>
          <p:nvPr>
            <p:ph idx="4294967295"/>
            <p:extLst>
              <p:ext uri="{D42A27DB-BD31-4B8C-83A1-F6EECF244321}">
                <p14:modId xmlns:p14="http://schemas.microsoft.com/office/powerpoint/2010/main" val="3220612356"/>
              </p:ext>
            </p:extLst>
          </p:nvPr>
        </p:nvGraphicFramePr>
        <p:xfrm>
          <a:off x="765110" y="1189653"/>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972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kumimoji="1" lang="zh-CN" altLang="en-US" b="1" dirty="0" smtClean="0">
                <a:latin typeface="Segoe UI Light"/>
                <a:cs typeface="Segoe UI Light"/>
              </a:rPr>
              <a:t>解决方案</a:t>
            </a:r>
            <a:endParaRPr kumimoji="1" lang="zh-CN" altLang="en-US" b="1" dirty="0">
              <a:latin typeface="Segoe UI Light"/>
              <a:cs typeface="Segoe UI Light"/>
            </a:endParaRPr>
          </a:p>
        </p:txBody>
      </p:sp>
      <p:sp>
        <p:nvSpPr>
          <p:cNvPr id="19" name="矩形 18"/>
          <p:cNvSpPr/>
          <p:nvPr/>
        </p:nvSpPr>
        <p:spPr>
          <a:xfrm>
            <a:off x="1188744" y="1098645"/>
            <a:ext cx="1368152" cy="5760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dirty="0" err="1" smtClean="0"/>
              <a:t>Webkit</a:t>
            </a:r>
            <a:endParaRPr lang="zh-CN" altLang="en-US" sz="1600" dirty="0"/>
          </a:p>
        </p:txBody>
      </p:sp>
      <p:sp>
        <p:nvSpPr>
          <p:cNvPr id="20" name="矩形 19"/>
          <p:cNvSpPr/>
          <p:nvPr/>
        </p:nvSpPr>
        <p:spPr>
          <a:xfrm>
            <a:off x="3347864" y="1137733"/>
            <a:ext cx="1368152" cy="5760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dirty="0" smtClean="0"/>
              <a:t>Platform</a:t>
            </a:r>
            <a:endParaRPr lang="zh-CN" altLang="en-US" sz="1600" dirty="0"/>
          </a:p>
        </p:txBody>
      </p:sp>
      <p:sp>
        <p:nvSpPr>
          <p:cNvPr id="21" name="矩形 20"/>
          <p:cNvSpPr/>
          <p:nvPr/>
        </p:nvSpPr>
        <p:spPr>
          <a:xfrm>
            <a:off x="5506983" y="1137733"/>
            <a:ext cx="1368152" cy="5760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dirty="0" smtClean="0"/>
              <a:t>Performance</a:t>
            </a:r>
            <a:endParaRPr lang="zh-CN" altLang="en-US" sz="1600" dirty="0"/>
          </a:p>
        </p:txBody>
      </p:sp>
      <p:cxnSp>
        <p:nvCxnSpPr>
          <p:cNvPr id="22" name="直接连接符 21"/>
          <p:cNvCxnSpPr/>
          <p:nvPr/>
        </p:nvCxnSpPr>
        <p:spPr>
          <a:xfrm>
            <a:off x="1872820" y="1723128"/>
            <a:ext cx="0" cy="4176464"/>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直接连接符 22"/>
          <p:cNvCxnSpPr/>
          <p:nvPr/>
        </p:nvCxnSpPr>
        <p:spPr>
          <a:xfrm>
            <a:off x="4031940" y="1713797"/>
            <a:ext cx="0" cy="4176464"/>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直接连接符 23"/>
          <p:cNvCxnSpPr/>
          <p:nvPr/>
        </p:nvCxnSpPr>
        <p:spPr>
          <a:xfrm>
            <a:off x="6191059" y="1713797"/>
            <a:ext cx="0" cy="4176464"/>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直接连接符 24"/>
          <p:cNvCxnSpPr/>
          <p:nvPr/>
        </p:nvCxnSpPr>
        <p:spPr>
          <a:xfrm>
            <a:off x="8330078" y="1713797"/>
            <a:ext cx="0" cy="4176464"/>
          </a:xfrm>
          <a:prstGeom prst="line">
            <a:avLst/>
          </a:prstGeom>
        </p:spPr>
        <p:style>
          <a:lnRef idx="3">
            <a:schemeClr val="accent3"/>
          </a:lnRef>
          <a:fillRef idx="0">
            <a:schemeClr val="accent3"/>
          </a:fillRef>
          <a:effectRef idx="2">
            <a:schemeClr val="accent3"/>
          </a:effectRef>
          <a:fontRef idx="minor">
            <a:schemeClr val="tx1"/>
          </a:fontRef>
        </p:style>
      </p:cxnSp>
      <p:sp>
        <p:nvSpPr>
          <p:cNvPr id="26" name="线形标注 1 25"/>
          <p:cNvSpPr/>
          <p:nvPr/>
        </p:nvSpPr>
        <p:spPr>
          <a:xfrm>
            <a:off x="183200" y="2543606"/>
            <a:ext cx="648072" cy="360040"/>
          </a:xfrm>
          <a:prstGeom prst="borderCallout1">
            <a:avLst>
              <a:gd name="adj1" fmla="val 44147"/>
              <a:gd name="adj2" fmla="val 99605"/>
              <a:gd name="adj3" fmla="val 48054"/>
              <a:gd name="adj4" fmla="val 135366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标准化</a:t>
            </a:r>
            <a:endParaRPr lang="zh-CN" altLang="en-US" sz="1200" dirty="0"/>
          </a:p>
        </p:txBody>
      </p:sp>
      <p:sp>
        <p:nvSpPr>
          <p:cNvPr id="27" name="线形标注 1 26"/>
          <p:cNvSpPr/>
          <p:nvPr/>
        </p:nvSpPr>
        <p:spPr>
          <a:xfrm>
            <a:off x="183200" y="4617132"/>
            <a:ext cx="648072" cy="360040"/>
          </a:xfrm>
          <a:prstGeom prst="borderCallout1">
            <a:avLst>
              <a:gd name="adj1" fmla="val 44147"/>
              <a:gd name="adj2" fmla="val 99605"/>
              <a:gd name="adj3" fmla="val 48054"/>
              <a:gd name="adj4" fmla="val 135366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基础</a:t>
            </a:r>
          </a:p>
        </p:txBody>
      </p:sp>
      <p:sp>
        <p:nvSpPr>
          <p:cNvPr id="28" name="矩形 27"/>
          <p:cNvSpPr/>
          <p:nvPr/>
        </p:nvSpPr>
        <p:spPr>
          <a:xfrm>
            <a:off x="7666102" y="1137733"/>
            <a:ext cx="1368152" cy="5760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dirty="0" smtClean="0"/>
              <a:t>Feature</a:t>
            </a:r>
            <a:endParaRPr lang="zh-CN" altLang="en-US" sz="1600" dirty="0"/>
          </a:p>
        </p:txBody>
      </p:sp>
      <p:sp>
        <p:nvSpPr>
          <p:cNvPr id="2" name="文本框 1"/>
          <p:cNvSpPr txBox="1"/>
          <p:nvPr/>
        </p:nvSpPr>
        <p:spPr>
          <a:xfrm>
            <a:off x="1023670" y="2534314"/>
            <a:ext cx="1810139" cy="369332"/>
          </a:xfrm>
          <a:prstGeom prst="rect">
            <a:avLst/>
          </a:prstGeom>
          <a:solidFill>
            <a:schemeClr val="accent3"/>
          </a:solidFill>
        </p:spPr>
        <p:txBody>
          <a:bodyPr wrap="square" rtlCol="0">
            <a:spAutoFit/>
          </a:bodyPr>
          <a:lstStyle/>
          <a:p>
            <a:r>
              <a:rPr lang="en-US" altLang="zh-CN" dirty="0" smtClean="0">
                <a:solidFill>
                  <a:srgbClr val="FF0000"/>
                </a:solidFill>
              </a:rPr>
              <a:t>Full Layout Test</a:t>
            </a:r>
            <a:endParaRPr lang="zh-CN" altLang="en-US" dirty="0">
              <a:solidFill>
                <a:srgbClr val="FF0000"/>
              </a:solidFill>
            </a:endParaRPr>
          </a:p>
        </p:txBody>
      </p:sp>
      <p:sp>
        <p:nvSpPr>
          <p:cNvPr id="3" name="文本框 2"/>
          <p:cNvSpPr txBox="1"/>
          <p:nvPr/>
        </p:nvSpPr>
        <p:spPr>
          <a:xfrm>
            <a:off x="3144033" y="2529322"/>
            <a:ext cx="2017238" cy="369332"/>
          </a:xfrm>
          <a:prstGeom prst="rect">
            <a:avLst/>
          </a:prstGeom>
          <a:solidFill>
            <a:schemeClr val="accent3"/>
          </a:solidFill>
        </p:spPr>
        <p:txBody>
          <a:bodyPr wrap="square" rtlCol="0">
            <a:spAutoFit/>
          </a:bodyPr>
          <a:lstStyle/>
          <a:p>
            <a:r>
              <a:rPr lang="en-US" altLang="zh-CN" dirty="0" smtClean="0"/>
              <a:t>UI automation Test</a:t>
            </a:r>
            <a:endParaRPr lang="zh-CN" altLang="en-US" dirty="0"/>
          </a:p>
        </p:txBody>
      </p:sp>
      <p:sp>
        <p:nvSpPr>
          <p:cNvPr id="4" name="文本框 3"/>
          <p:cNvSpPr txBox="1"/>
          <p:nvPr/>
        </p:nvSpPr>
        <p:spPr>
          <a:xfrm>
            <a:off x="5324123" y="2529322"/>
            <a:ext cx="1996267" cy="369332"/>
          </a:xfrm>
          <a:prstGeom prst="rect">
            <a:avLst/>
          </a:prstGeom>
          <a:solidFill>
            <a:schemeClr val="accent3"/>
          </a:solidFill>
        </p:spPr>
        <p:txBody>
          <a:bodyPr wrap="square" rtlCol="0">
            <a:spAutoFit/>
          </a:bodyPr>
          <a:lstStyle/>
          <a:p>
            <a:r>
              <a:rPr lang="en-US" altLang="zh-CN" dirty="0" err="1" smtClean="0">
                <a:solidFill>
                  <a:srgbClr val="FF0000"/>
                </a:solidFill>
              </a:rPr>
              <a:t>Webcore&amp;JScore</a:t>
            </a:r>
            <a:r>
              <a:rPr lang="en-US" altLang="zh-CN" dirty="0" smtClean="0">
                <a:solidFill>
                  <a:srgbClr val="FF0000"/>
                </a:solidFill>
              </a:rPr>
              <a:t> </a:t>
            </a:r>
            <a:endParaRPr lang="zh-CN" altLang="en-US" dirty="0">
              <a:solidFill>
                <a:srgbClr val="FF0000"/>
              </a:solidFill>
            </a:endParaRPr>
          </a:p>
        </p:txBody>
      </p:sp>
      <p:sp>
        <p:nvSpPr>
          <p:cNvPr id="6" name="文本框 5"/>
          <p:cNvSpPr txBox="1"/>
          <p:nvPr/>
        </p:nvSpPr>
        <p:spPr>
          <a:xfrm>
            <a:off x="7529384" y="2534314"/>
            <a:ext cx="1551103" cy="646331"/>
          </a:xfrm>
          <a:prstGeom prst="rect">
            <a:avLst/>
          </a:prstGeom>
          <a:solidFill>
            <a:schemeClr val="accent3"/>
          </a:solidFill>
        </p:spPr>
        <p:txBody>
          <a:bodyPr wrap="square" rtlCol="0">
            <a:spAutoFit/>
          </a:bodyPr>
          <a:lstStyle/>
          <a:p>
            <a:r>
              <a:rPr lang="en-US" altLang="zh-CN" dirty="0" smtClean="0">
                <a:solidFill>
                  <a:srgbClr val="FF0000"/>
                </a:solidFill>
              </a:rPr>
              <a:t>Feature view</a:t>
            </a:r>
          </a:p>
          <a:p>
            <a:r>
              <a:rPr lang="en-US" altLang="zh-CN" dirty="0" smtClean="0">
                <a:solidFill>
                  <a:srgbClr val="FF0000"/>
                </a:solidFill>
              </a:rPr>
              <a:t>TDD</a:t>
            </a:r>
            <a:endParaRPr lang="zh-CN" altLang="en-US" dirty="0">
              <a:solidFill>
                <a:srgbClr val="FF0000"/>
              </a:solidFill>
            </a:endParaRPr>
          </a:p>
        </p:txBody>
      </p:sp>
      <p:sp>
        <p:nvSpPr>
          <p:cNvPr id="7" name="文本框 6"/>
          <p:cNvSpPr txBox="1"/>
          <p:nvPr/>
        </p:nvSpPr>
        <p:spPr>
          <a:xfrm>
            <a:off x="1051078" y="4612083"/>
            <a:ext cx="1267258" cy="369332"/>
          </a:xfrm>
          <a:prstGeom prst="rect">
            <a:avLst/>
          </a:prstGeom>
          <a:solidFill>
            <a:schemeClr val="accent3"/>
          </a:solidFill>
        </p:spPr>
        <p:txBody>
          <a:bodyPr wrap="square" rtlCol="0">
            <a:spAutoFit/>
          </a:bodyPr>
          <a:lstStyle/>
          <a:p>
            <a:r>
              <a:rPr lang="en-US" altLang="zh-CN" dirty="0" smtClean="0"/>
              <a:t>  Unit Test</a:t>
            </a:r>
          </a:p>
        </p:txBody>
      </p:sp>
      <p:sp>
        <p:nvSpPr>
          <p:cNvPr id="29" name="文本框 28"/>
          <p:cNvSpPr txBox="1"/>
          <p:nvPr/>
        </p:nvSpPr>
        <p:spPr>
          <a:xfrm>
            <a:off x="3257518" y="4617132"/>
            <a:ext cx="1790267" cy="369332"/>
          </a:xfrm>
          <a:prstGeom prst="rect">
            <a:avLst/>
          </a:prstGeom>
          <a:solidFill>
            <a:schemeClr val="accent3"/>
          </a:solidFill>
        </p:spPr>
        <p:txBody>
          <a:bodyPr wrap="square" rtlCol="0">
            <a:spAutoFit/>
          </a:bodyPr>
          <a:lstStyle/>
          <a:p>
            <a:r>
              <a:rPr lang="en-US" altLang="zh-CN" dirty="0" smtClean="0"/>
              <a:t>Top device Test</a:t>
            </a:r>
          </a:p>
        </p:txBody>
      </p:sp>
      <p:sp>
        <p:nvSpPr>
          <p:cNvPr id="30" name="文本框 29"/>
          <p:cNvSpPr txBox="1"/>
          <p:nvPr/>
        </p:nvSpPr>
        <p:spPr>
          <a:xfrm>
            <a:off x="5474067" y="4617132"/>
            <a:ext cx="1916829" cy="646331"/>
          </a:xfrm>
          <a:prstGeom prst="rect">
            <a:avLst/>
          </a:prstGeom>
          <a:solidFill>
            <a:schemeClr val="accent3"/>
          </a:solidFill>
        </p:spPr>
        <p:txBody>
          <a:bodyPr wrap="square" rtlCol="0">
            <a:spAutoFit/>
          </a:bodyPr>
          <a:lstStyle/>
          <a:p>
            <a:r>
              <a:rPr lang="en-US" altLang="zh-CN" dirty="0" smtClean="0"/>
              <a:t>Loading Test</a:t>
            </a:r>
          </a:p>
          <a:p>
            <a:r>
              <a:rPr lang="en-US" altLang="zh-CN" dirty="0" smtClean="0"/>
              <a:t>Rendering Test</a:t>
            </a:r>
            <a:endParaRPr lang="zh-CN" altLang="en-US" dirty="0"/>
          </a:p>
        </p:txBody>
      </p:sp>
      <p:sp>
        <p:nvSpPr>
          <p:cNvPr id="31" name="文本框 30"/>
          <p:cNvSpPr txBox="1"/>
          <p:nvPr/>
        </p:nvSpPr>
        <p:spPr>
          <a:xfrm>
            <a:off x="7529384" y="4617132"/>
            <a:ext cx="1530134" cy="369332"/>
          </a:xfrm>
          <a:prstGeom prst="rect">
            <a:avLst/>
          </a:prstGeom>
          <a:solidFill>
            <a:schemeClr val="accent3"/>
          </a:solidFill>
        </p:spPr>
        <p:txBody>
          <a:bodyPr wrap="square" rtlCol="0">
            <a:spAutoFit/>
          </a:bodyPr>
          <a:lstStyle/>
          <a:p>
            <a:r>
              <a:rPr lang="en-US" altLang="zh-CN" dirty="0" smtClean="0"/>
              <a:t>Info share</a:t>
            </a:r>
            <a:endParaRPr lang="zh-CN" altLang="en-US" dirty="0"/>
          </a:p>
        </p:txBody>
      </p:sp>
      <p:sp>
        <p:nvSpPr>
          <p:cNvPr id="8" name="文本框 7"/>
          <p:cNvSpPr txBox="1"/>
          <p:nvPr/>
        </p:nvSpPr>
        <p:spPr>
          <a:xfrm>
            <a:off x="3257518" y="5150498"/>
            <a:ext cx="1790267" cy="646331"/>
          </a:xfrm>
          <a:prstGeom prst="rect">
            <a:avLst/>
          </a:prstGeom>
          <a:solidFill>
            <a:schemeClr val="accent3"/>
          </a:solidFill>
        </p:spPr>
        <p:txBody>
          <a:bodyPr wrap="square" rtlCol="0">
            <a:spAutoFit/>
          </a:bodyPr>
          <a:lstStyle/>
          <a:p>
            <a:r>
              <a:rPr lang="en-US" altLang="zh-CN" dirty="0">
                <a:solidFill>
                  <a:srgbClr val="FF0000"/>
                </a:solidFill>
              </a:rPr>
              <a:t>New system API </a:t>
            </a:r>
            <a:r>
              <a:rPr lang="en-US" altLang="zh-CN" dirty="0" smtClean="0">
                <a:solidFill>
                  <a:srgbClr val="FF0000"/>
                </a:solidFill>
              </a:rPr>
              <a:t>Test</a:t>
            </a:r>
            <a:endParaRPr lang="zh-CN" altLang="en-US" dirty="0">
              <a:solidFill>
                <a:srgbClr val="FF0000"/>
              </a:solidFill>
            </a:endParaRPr>
          </a:p>
        </p:txBody>
      </p:sp>
    </p:spTree>
    <p:extLst>
      <p:ext uri="{BB962C8B-B14F-4D97-AF65-F5344CB8AC3E}">
        <p14:creationId xmlns:p14="http://schemas.microsoft.com/office/powerpoint/2010/main" val="354311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kumimoji="1" lang="zh-CN" altLang="en-US" b="1" dirty="0" smtClean="0">
                <a:latin typeface="Segoe UI Light"/>
                <a:cs typeface="Segoe UI Light"/>
              </a:rPr>
              <a:t>体系规划</a:t>
            </a:r>
            <a:endParaRPr kumimoji="1" lang="zh-CN" altLang="en-US" b="1" dirty="0">
              <a:latin typeface="Segoe UI Light"/>
              <a:cs typeface="Segoe UI Light"/>
            </a:endParaRPr>
          </a:p>
        </p:txBody>
      </p:sp>
      <p:sp>
        <p:nvSpPr>
          <p:cNvPr id="18" name="右箭头 17"/>
          <p:cNvSpPr/>
          <p:nvPr/>
        </p:nvSpPr>
        <p:spPr>
          <a:xfrm rot="5400000">
            <a:off x="4230423" y="2834176"/>
            <a:ext cx="1049695" cy="130628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aphicFrame>
        <p:nvGraphicFramePr>
          <p:cNvPr id="21" name="表格 20"/>
          <p:cNvGraphicFramePr>
            <a:graphicFrameLocks noGrp="1"/>
          </p:cNvGraphicFramePr>
          <p:nvPr>
            <p:extLst>
              <p:ext uri="{D42A27DB-BD31-4B8C-83A1-F6EECF244321}">
                <p14:modId xmlns:p14="http://schemas.microsoft.com/office/powerpoint/2010/main" val="1498308114"/>
              </p:ext>
            </p:extLst>
          </p:nvPr>
        </p:nvGraphicFramePr>
        <p:xfrm>
          <a:off x="831272" y="934202"/>
          <a:ext cx="7405395" cy="1949429"/>
        </p:xfrm>
        <a:graphic>
          <a:graphicData uri="http://schemas.openxmlformats.org/drawingml/2006/table">
            <a:tbl>
              <a:tblPr firstRow="1" bandRow="1">
                <a:tableStyleId>{EB344D84-9AFB-497E-A393-DC336BA19D2E}</a:tableStyleId>
              </a:tblPr>
              <a:tblGrid>
                <a:gridCol w="1481079"/>
                <a:gridCol w="1481079"/>
                <a:gridCol w="1481079"/>
                <a:gridCol w="1481079"/>
                <a:gridCol w="1481079"/>
              </a:tblGrid>
              <a:tr h="369653">
                <a:tc>
                  <a:txBody>
                    <a:bodyPr/>
                    <a:lstStyle/>
                    <a:p>
                      <a:r>
                        <a:rPr lang="zh-CN" altLang="en-US" sz="1200" dirty="0" smtClean="0"/>
                        <a:t>正在做</a:t>
                      </a:r>
                      <a:r>
                        <a:rPr lang="en-US" altLang="zh-CN" sz="1200" dirty="0" smtClean="0"/>
                        <a:t>/</a:t>
                      </a:r>
                      <a:r>
                        <a:rPr lang="zh-CN" altLang="en-US" sz="1200" dirty="0" smtClean="0"/>
                        <a:t>已完成工作项</a:t>
                      </a:r>
                      <a:endParaRPr lang="zh-CN" altLang="en-US" sz="1200" dirty="0"/>
                    </a:p>
                  </a:txBody>
                  <a:tcPr/>
                </a:tc>
                <a:tc>
                  <a:txBody>
                    <a:bodyPr/>
                    <a:lstStyle/>
                    <a:p>
                      <a:r>
                        <a:rPr lang="en-US" altLang="zh-CN" sz="1200" dirty="0" err="1" smtClean="0"/>
                        <a:t>Webkit</a:t>
                      </a:r>
                      <a:r>
                        <a:rPr lang="en-US" altLang="zh-CN" sz="1200" dirty="0" smtClean="0"/>
                        <a:t>(</a:t>
                      </a:r>
                      <a:r>
                        <a:rPr lang="en-US" altLang="zh-CN" sz="1200" dirty="0" err="1" smtClean="0"/>
                        <a:t>lilei</a:t>
                      </a:r>
                      <a:r>
                        <a:rPr lang="en-US" altLang="zh-CN" sz="1200" dirty="0" smtClean="0"/>
                        <a:t>)</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Platform(</a:t>
                      </a:r>
                      <a:r>
                        <a:rPr lang="en-US" altLang="zh-CN" sz="1200" dirty="0" err="1" smtClean="0"/>
                        <a:t>zyj</a:t>
                      </a:r>
                      <a:r>
                        <a:rPr lang="en-US" altLang="zh-CN" sz="1200" dirty="0" smtClean="0"/>
                        <a:t>)</a:t>
                      </a:r>
                      <a:endParaRPr lang="zh-CN" altLang="en-US" sz="1200" dirty="0" smtClean="0"/>
                    </a:p>
                    <a:p>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Performance(</a:t>
                      </a:r>
                      <a:r>
                        <a:rPr lang="en-US" altLang="zh-CN" sz="1200" dirty="0" err="1" smtClean="0"/>
                        <a:t>zyj</a:t>
                      </a:r>
                      <a:r>
                        <a:rPr lang="en-US" altLang="zh-CN" sz="1200" dirty="0" smtClean="0"/>
                        <a:t>)</a:t>
                      </a:r>
                      <a:endParaRPr lang="zh-CN" altLang="en-US" sz="1200" dirty="0" smtClean="0"/>
                    </a:p>
                    <a:p>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Feature(</a:t>
                      </a:r>
                      <a:r>
                        <a:rPr lang="en-US" altLang="zh-CN" sz="1200" dirty="0" err="1" smtClean="0"/>
                        <a:t>zhoujian</a:t>
                      </a:r>
                      <a:r>
                        <a:rPr lang="en-US" altLang="zh-CN" sz="1200" dirty="0" smtClean="0"/>
                        <a:t>)</a:t>
                      </a:r>
                      <a:endParaRPr lang="zh-CN" altLang="en-US" sz="1200" dirty="0" smtClean="0"/>
                    </a:p>
                    <a:p>
                      <a:endParaRPr lang="zh-CN" altLang="en-US" sz="1200" dirty="0"/>
                    </a:p>
                  </a:txBody>
                  <a:tcPr/>
                </a:tc>
              </a:tr>
              <a:tr h="1035029">
                <a:tc>
                  <a:txBody>
                    <a:bodyPr/>
                    <a:lstStyle/>
                    <a:p>
                      <a:r>
                        <a:rPr lang="en-US" altLang="zh-CN" sz="1200" dirty="0" smtClean="0"/>
                        <a:t>Work item</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移植</a:t>
                      </a:r>
                      <a:r>
                        <a:rPr lang="en-US" altLang="zh-CN" sz="1200" dirty="0" smtClean="0"/>
                        <a:t>layout Test</a:t>
                      </a:r>
                      <a:r>
                        <a:rPr lang="zh-CN" altLang="en-US" sz="1200" dirty="0" smtClean="0"/>
                        <a:t>，按照优先级已完成</a:t>
                      </a:r>
                      <a:r>
                        <a:rPr lang="en-US" altLang="zh-CN" sz="1200" dirty="0" smtClean="0"/>
                        <a:t>http/CSS</a:t>
                      </a:r>
                      <a:r>
                        <a:rPr lang="zh-CN" altLang="en-US" sz="1200" dirty="0" smtClean="0"/>
                        <a:t>部分模块，版本升级本地可测</a:t>
                      </a:r>
                      <a:endParaRPr lang="en-US" altLang="zh-CN" sz="1200" dirty="0" smtClean="0"/>
                    </a:p>
                    <a:p>
                      <a:endParaRPr lang="zh-CN" altLang="en-US" sz="1200" dirty="0"/>
                    </a:p>
                  </a:txBody>
                  <a:tcPr/>
                </a:tc>
                <a:tc>
                  <a:txBody>
                    <a:bodyPr/>
                    <a:lstStyle/>
                    <a:p>
                      <a:r>
                        <a:rPr lang="zh-CN" altLang="en-US" sz="1200" dirty="0" smtClean="0"/>
                        <a:t>利用</a:t>
                      </a:r>
                      <a:r>
                        <a:rPr lang="en-US" altLang="zh-CN" sz="1200" dirty="0" err="1" smtClean="0"/>
                        <a:t>robotium</a:t>
                      </a:r>
                      <a:r>
                        <a:rPr lang="zh-CN" altLang="en-US" sz="1200" dirty="0" smtClean="0"/>
                        <a:t>框架，已完成部分的</a:t>
                      </a:r>
                      <a:r>
                        <a:rPr lang="en-US" altLang="zh-CN" sz="1200" dirty="0" err="1" smtClean="0"/>
                        <a:t>ManualTest</a:t>
                      </a:r>
                      <a:r>
                        <a:rPr lang="zh-CN" altLang="en-US" sz="1200" dirty="0" smtClean="0"/>
                        <a:t>自动化</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Work</a:t>
                      </a:r>
                      <a:r>
                        <a:rPr lang="zh-CN" altLang="en-US" sz="1200" dirty="0" smtClean="0"/>
                        <a:t>：移植官方的</a:t>
                      </a:r>
                      <a:r>
                        <a:rPr lang="en-US" altLang="zh-CN" sz="1200" dirty="0" err="1" smtClean="0"/>
                        <a:t>webcore</a:t>
                      </a:r>
                      <a:r>
                        <a:rPr lang="en-US" altLang="zh-CN" sz="1200" dirty="0" smtClean="0"/>
                        <a:t> </a:t>
                      </a:r>
                      <a:r>
                        <a:rPr lang="zh-CN" altLang="en-US" sz="1200" dirty="0" smtClean="0"/>
                        <a:t>框架，已提供</a:t>
                      </a:r>
                      <a:r>
                        <a:rPr lang="en-US" altLang="zh-CN" sz="1200" dirty="0" smtClean="0"/>
                        <a:t>Blink</a:t>
                      </a:r>
                      <a:r>
                        <a:rPr lang="zh-CN" altLang="en-US" sz="1200" dirty="0" smtClean="0"/>
                        <a:t>升级评估；</a:t>
                      </a:r>
                      <a:endParaRPr lang="en-US" altLang="zh-CN" sz="1200" dirty="0" smtClean="0"/>
                    </a:p>
                    <a:p>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现在</a:t>
                      </a:r>
                      <a:r>
                        <a:rPr lang="en-US" altLang="zh-CN" sz="1200" dirty="0" smtClean="0"/>
                        <a:t>bug fix</a:t>
                      </a:r>
                      <a:r>
                        <a:rPr lang="zh-CN" altLang="en-US" sz="1200" dirty="0" smtClean="0"/>
                        <a:t>都与开发进行了资源</a:t>
                      </a:r>
                      <a:r>
                        <a:rPr lang="en-US" altLang="zh-CN" sz="1200" dirty="0" smtClean="0"/>
                        <a:t>/</a:t>
                      </a:r>
                      <a:r>
                        <a:rPr lang="zh-CN" altLang="en-US" sz="1200" dirty="0" smtClean="0"/>
                        <a:t>代码共享，保证</a:t>
                      </a:r>
                      <a:r>
                        <a:rPr lang="en-US" altLang="zh-CN" sz="1200" dirty="0" smtClean="0"/>
                        <a:t>test</a:t>
                      </a:r>
                      <a:r>
                        <a:rPr lang="zh-CN" altLang="en-US" sz="1200" dirty="0" smtClean="0"/>
                        <a:t>理解逻辑上与</a:t>
                      </a:r>
                      <a:r>
                        <a:rPr lang="en-US" altLang="zh-CN" sz="1200" dirty="0" err="1" smtClean="0"/>
                        <a:t>dev</a:t>
                      </a:r>
                      <a:r>
                        <a:rPr lang="zh-CN" altLang="en-US" sz="1200" dirty="0" smtClean="0"/>
                        <a:t>同步</a:t>
                      </a:r>
                    </a:p>
                    <a:p>
                      <a:endParaRPr lang="zh-CN" altLang="en-US" sz="1200" dirty="0"/>
                    </a:p>
                  </a:txBody>
                  <a:tcPr/>
                </a:tc>
              </a:tr>
              <a:tr h="258757">
                <a:tc>
                  <a:txBody>
                    <a:bodyPr/>
                    <a:lstStyle/>
                    <a:p>
                      <a:r>
                        <a:rPr lang="en-US" altLang="zh-CN" sz="1200" dirty="0" smtClean="0"/>
                        <a:t>Time</a:t>
                      </a:r>
                      <a:endParaRPr lang="zh-CN" altLang="en-US" sz="1200" dirty="0"/>
                    </a:p>
                  </a:txBody>
                  <a:tcPr/>
                </a:tc>
                <a:tc>
                  <a:txBody>
                    <a:bodyPr/>
                    <a:lstStyle/>
                    <a:p>
                      <a:r>
                        <a:rPr lang="en-US" altLang="zh-CN" sz="1200" dirty="0" smtClean="0"/>
                        <a:t>2014-7-31~</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2014-8-8~</a:t>
                      </a:r>
                      <a:endParaRPr lang="zh-CN" altLang="en-US" sz="1200" dirty="0" smtClean="0"/>
                    </a:p>
                    <a:p>
                      <a:endParaRPr lang="zh-CN" altLang="en-US" sz="1200" dirty="0"/>
                    </a:p>
                  </a:txBody>
                  <a:tcPr/>
                </a:tc>
                <a:tc>
                  <a:txBody>
                    <a:bodyPr/>
                    <a:lstStyle/>
                    <a:p>
                      <a:r>
                        <a:rPr lang="en-US" altLang="zh-CN" sz="1200" dirty="0" smtClean="0"/>
                        <a:t>2014-8-8~</a:t>
                      </a:r>
                      <a:endParaRPr lang="zh-CN" altLang="en-US" sz="1200" dirty="0"/>
                    </a:p>
                  </a:txBody>
                  <a:tcPr/>
                </a:tc>
                <a:tc>
                  <a:txBody>
                    <a:bodyPr/>
                    <a:lstStyle/>
                    <a:p>
                      <a:r>
                        <a:rPr lang="en-US" altLang="zh-CN" sz="1200" dirty="0" smtClean="0"/>
                        <a:t>2014-6~</a:t>
                      </a:r>
                      <a:endParaRPr lang="zh-CN" altLang="en-US" sz="1200" dirty="0"/>
                    </a:p>
                  </a:txBody>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555209834"/>
              </p:ext>
            </p:extLst>
          </p:nvPr>
        </p:nvGraphicFramePr>
        <p:xfrm>
          <a:off x="831272" y="4120709"/>
          <a:ext cx="7405395" cy="1899920"/>
        </p:xfrm>
        <a:graphic>
          <a:graphicData uri="http://schemas.openxmlformats.org/drawingml/2006/table">
            <a:tbl>
              <a:tblPr firstRow="1" bandRow="1">
                <a:tableStyleId>{EB344D84-9AFB-497E-A393-DC336BA19D2E}</a:tableStyleId>
              </a:tblPr>
              <a:tblGrid>
                <a:gridCol w="1481079"/>
                <a:gridCol w="1481079"/>
                <a:gridCol w="1481079"/>
                <a:gridCol w="1481079"/>
                <a:gridCol w="1481079"/>
              </a:tblGrid>
              <a:tr h="370840">
                <a:tc>
                  <a:txBody>
                    <a:bodyPr/>
                    <a:lstStyle/>
                    <a:p>
                      <a:r>
                        <a:rPr lang="zh-CN" altLang="en-US" sz="1200" dirty="0" smtClean="0"/>
                        <a:t>短时间内目标</a:t>
                      </a:r>
                      <a:endParaRPr lang="zh-CN" altLang="en-US" sz="1200" dirty="0"/>
                    </a:p>
                  </a:txBody>
                  <a:tcPr/>
                </a:tc>
                <a:tc>
                  <a:txBody>
                    <a:bodyPr/>
                    <a:lstStyle/>
                    <a:p>
                      <a:r>
                        <a:rPr lang="en-US" altLang="zh-CN" sz="1200" dirty="0" err="1" smtClean="0"/>
                        <a:t>Webkit</a:t>
                      </a:r>
                      <a:r>
                        <a:rPr lang="en-US" altLang="zh-CN" sz="1200" dirty="0" smtClean="0"/>
                        <a:t>(</a:t>
                      </a:r>
                      <a:r>
                        <a:rPr lang="en-US" altLang="zh-CN" sz="1200" dirty="0" err="1" smtClean="0"/>
                        <a:t>lilei</a:t>
                      </a:r>
                      <a:r>
                        <a:rPr lang="en-US" altLang="zh-CN" sz="1200" dirty="0" smtClean="0"/>
                        <a:t>)</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Platform(</a:t>
                      </a:r>
                      <a:r>
                        <a:rPr lang="en-US" altLang="zh-CN" sz="1200" dirty="0" err="1" smtClean="0"/>
                        <a:t>zyj</a:t>
                      </a:r>
                      <a:r>
                        <a:rPr lang="en-US" altLang="zh-CN" sz="1200" dirty="0" smtClean="0"/>
                        <a:t>)</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Performance(</a:t>
                      </a:r>
                      <a:r>
                        <a:rPr lang="en-US" altLang="zh-CN" sz="1200" dirty="0" err="1" smtClean="0"/>
                        <a:t>zyj</a:t>
                      </a:r>
                      <a:r>
                        <a:rPr lang="en-US" altLang="zh-CN" sz="1200" dirty="0" smtClean="0"/>
                        <a:t>)</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Feature(</a:t>
                      </a:r>
                      <a:r>
                        <a:rPr lang="en-US" altLang="zh-CN" sz="1200" dirty="0" err="1" smtClean="0"/>
                        <a:t>zhoujian</a:t>
                      </a:r>
                      <a:r>
                        <a:rPr lang="en-US" altLang="zh-CN" sz="1200" dirty="0" smtClean="0"/>
                        <a:t>)</a:t>
                      </a:r>
                      <a:endParaRPr lang="zh-CN" altLang="en-US" sz="1200" dirty="0" smtClean="0"/>
                    </a:p>
                  </a:txBody>
                  <a:tcPr/>
                </a:tc>
              </a:tr>
              <a:tr h="370840">
                <a:tc>
                  <a:txBody>
                    <a:bodyPr/>
                    <a:lstStyle/>
                    <a:p>
                      <a:r>
                        <a:rPr lang="en-US" altLang="zh-CN" sz="1400" dirty="0" smtClean="0"/>
                        <a:t>Plan</a:t>
                      </a:r>
                      <a:endParaRPr lang="zh-CN" altLang="en-US" sz="1400" dirty="0"/>
                    </a:p>
                  </a:txBody>
                  <a:tcPr/>
                </a:tc>
                <a:tc>
                  <a:txBody>
                    <a:bodyPr/>
                    <a:lstStyle/>
                    <a:p>
                      <a:r>
                        <a:rPr lang="zh-CN" altLang="en-US" sz="1400" dirty="0" smtClean="0"/>
                        <a:t>完成</a:t>
                      </a:r>
                      <a:r>
                        <a:rPr lang="en-US" altLang="zh-CN" sz="1400" dirty="0" smtClean="0"/>
                        <a:t>layout test </a:t>
                      </a:r>
                      <a:r>
                        <a:rPr lang="zh-CN" altLang="en-US" sz="1400" dirty="0" smtClean="0"/>
                        <a:t>站点，确保每个</a:t>
                      </a:r>
                      <a:r>
                        <a:rPr lang="en-US" altLang="zh-CN" sz="1400" dirty="0" smtClean="0"/>
                        <a:t>build</a:t>
                      </a:r>
                      <a:r>
                        <a:rPr lang="zh-CN" altLang="en-US" sz="1400" dirty="0" smtClean="0"/>
                        <a:t>完成后均可自动运行测试出具结果</a:t>
                      </a:r>
                      <a:endParaRPr lang="zh-CN" altLang="en-US" sz="1400" dirty="0"/>
                    </a:p>
                  </a:txBody>
                  <a:tcPr/>
                </a:tc>
                <a:tc>
                  <a:txBody>
                    <a:bodyPr/>
                    <a:lstStyle/>
                    <a:p>
                      <a:r>
                        <a:rPr lang="zh-CN" altLang="en-US" sz="1400" dirty="0" smtClean="0"/>
                        <a:t>完善</a:t>
                      </a:r>
                      <a:r>
                        <a:rPr lang="en-US" altLang="zh-CN" sz="1400" dirty="0" smtClean="0"/>
                        <a:t>UI</a:t>
                      </a:r>
                      <a:r>
                        <a:rPr lang="en-US" altLang="zh-CN" sz="1400" baseline="0" dirty="0" smtClean="0"/>
                        <a:t> </a:t>
                      </a:r>
                      <a:r>
                        <a:rPr lang="zh-CN" altLang="en-US" sz="1400" baseline="0" dirty="0" smtClean="0"/>
                        <a:t>操作</a:t>
                      </a:r>
                      <a:r>
                        <a:rPr lang="en-US" altLang="zh-CN" sz="1400" baseline="0" dirty="0" smtClean="0"/>
                        <a:t>Case</a:t>
                      </a:r>
                      <a:r>
                        <a:rPr lang="zh-CN" altLang="en-US" sz="1400" baseline="0" dirty="0" smtClean="0"/>
                        <a:t>，由目前</a:t>
                      </a:r>
                      <a:r>
                        <a:rPr lang="en-US" altLang="zh-CN" sz="1400" baseline="0" dirty="0" smtClean="0"/>
                        <a:t>200</a:t>
                      </a:r>
                      <a:r>
                        <a:rPr lang="zh-CN" altLang="en-US" sz="1400" baseline="0" dirty="0" smtClean="0"/>
                        <a:t>条扩展至</a:t>
                      </a:r>
                      <a:r>
                        <a:rPr lang="en-US" altLang="zh-CN" sz="1400" baseline="0" dirty="0" smtClean="0"/>
                        <a:t>500</a:t>
                      </a:r>
                      <a:endParaRPr lang="zh-CN" altLang="en-US" sz="1400" dirty="0"/>
                    </a:p>
                  </a:txBody>
                  <a:tcPr/>
                </a:tc>
                <a:tc>
                  <a:txBody>
                    <a:bodyPr/>
                    <a:lstStyle/>
                    <a:p>
                      <a:r>
                        <a:rPr lang="zh-CN" altLang="en-US" sz="1400" dirty="0" smtClean="0"/>
                        <a:t>构建</a:t>
                      </a:r>
                      <a:r>
                        <a:rPr lang="en-US" altLang="zh-CN" sz="1400" dirty="0" smtClean="0"/>
                        <a:t>performance</a:t>
                      </a:r>
                      <a:r>
                        <a:rPr lang="en-US" altLang="zh-CN" sz="1400" baseline="0" dirty="0" smtClean="0"/>
                        <a:t> automation</a:t>
                      </a:r>
                      <a:r>
                        <a:rPr lang="zh-CN" altLang="en-US" sz="1400" baseline="0" dirty="0" smtClean="0"/>
                        <a:t>站点 每日自动监控版本性能</a:t>
                      </a:r>
                      <a:endParaRPr lang="zh-CN" altLang="en-US" sz="1400" dirty="0"/>
                    </a:p>
                  </a:txBody>
                  <a:tcPr/>
                </a:tc>
                <a:tc>
                  <a:txBody>
                    <a:bodyPr/>
                    <a:lstStyle/>
                    <a:p>
                      <a:r>
                        <a:rPr lang="zh-CN" altLang="en-US" sz="1400" dirty="0" smtClean="0"/>
                        <a:t>针对每个</a:t>
                      </a:r>
                      <a:r>
                        <a:rPr lang="en-US" altLang="zh-CN" sz="1400" dirty="0" smtClean="0"/>
                        <a:t>change</a:t>
                      </a:r>
                      <a:r>
                        <a:rPr lang="zh-CN" altLang="en-US" sz="1400" dirty="0" smtClean="0"/>
                        <a:t>都给出具体的</a:t>
                      </a:r>
                      <a:r>
                        <a:rPr lang="en-US" altLang="zh-CN" sz="1400" dirty="0" smtClean="0"/>
                        <a:t>Case</a:t>
                      </a:r>
                    </a:p>
                    <a:p>
                      <a:endParaRPr lang="en-US" altLang="zh-CN" sz="1400" dirty="0" smtClean="0"/>
                    </a:p>
                  </a:txBody>
                  <a:tcPr/>
                </a:tc>
              </a:tr>
              <a:tr h="370840">
                <a:tc>
                  <a:txBody>
                    <a:bodyPr/>
                    <a:lstStyle/>
                    <a:p>
                      <a:r>
                        <a:rPr lang="en-US" altLang="zh-CN" sz="1400" dirty="0" smtClean="0"/>
                        <a:t>End Time</a:t>
                      </a:r>
                      <a:endParaRPr lang="zh-CN" altLang="en-US" sz="1400" dirty="0"/>
                    </a:p>
                  </a:txBody>
                  <a:tcPr/>
                </a:tc>
                <a:tc>
                  <a:txBody>
                    <a:bodyPr/>
                    <a:lstStyle/>
                    <a:p>
                      <a:r>
                        <a:rPr lang="en-US" altLang="zh-CN" sz="1400" dirty="0" smtClean="0"/>
                        <a:t>2014-10-01</a:t>
                      </a:r>
                      <a:endParaRPr lang="zh-CN" altLang="en-US" sz="1400" dirty="0"/>
                    </a:p>
                  </a:txBody>
                  <a:tcPr/>
                </a:tc>
                <a:tc>
                  <a:txBody>
                    <a:bodyPr/>
                    <a:lstStyle/>
                    <a:p>
                      <a:r>
                        <a:rPr lang="en-US" altLang="zh-CN" sz="1400" dirty="0" smtClean="0"/>
                        <a:t>2014-10-01</a:t>
                      </a:r>
                      <a:endParaRPr lang="zh-CN" altLang="en-US" sz="1400" dirty="0"/>
                    </a:p>
                  </a:txBody>
                  <a:tcPr/>
                </a:tc>
                <a:tc>
                  <a:txBody>
                    <a:bodyPr/>
                    <a:lstStyle/>
                    <a:p>
                      <a:r>
                        <a:rPr lang="en-US" altLang="zh-CN" sz="1400" dirty="0" smtClean="0"/>
                        <a:t>2014-9-20</a:t>
                      </a:r>
                      <a:endParaRPr lang="zh-CN" altLang="en-US" sz="1400" dirty="0"/>
                    </a:p>
                  </a:txBody>
                  <a:tcPr/>
                </a:tc>
                <a:tc>
                  <a:txBody>
                    <a:bodyPr/>
                    <a:lstStyle/>
                    <a:p>
                      <a:r>
                        <a:rPr lang="zh-CN" altLang="en-US" sz="1400" dirty="0" smtClean="0"/>
                        <a:t>持续改进</a:t>
                      </a:r>
                      <a:endParaRPr lang="zh-CN" altLang="en-US" sz="1400" dirty="0"/>
                    </a:p>
                  </a:txBody>
                  <a:tcPr/>
                </a:tc>
              </a:tr>
            </a:tbl>
          </a:graphicData>
        </a:graphic>
      </p:graphicFrame>
    </p:spTree>
    <p:extLst>
      <p:ext uri="{BB962C8B-B14F-4D97-AF65-F5344CB8AC3E}">
        <p14:creationId xmlns:p14="http://schemas.microsoft.com/office/powerpoint/2010/main" val="312725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kumimoji="1" lang="zh-CN" altLang="en-US" b="1" dirty="0" smtClean="0">
                <a:latin typeface="Segoe UI Light"/>
                <a:cs typeface="Segoe UI Light"/>
              </a:rPr>
              <a:t>测试体系（细则）</a:t>
            </a:r>
            <a:endParaRPr kumimoji="1" lang="zh-CN" altLang="en-US" b="1" dirty="0">
              <a:latin typeface="Segoe UI Light"/>
              <a:cs typeface="Segoe UI Light"/>
            </a:endParaRPr>
          </a:p>
        </p:txBody>
      </p:sp>
      <p:sp>
        <p:nvSpPr>
          <p:cNvPr id="6" name="内容占位符 5"/>
          <p:cNvSpPr>
            <a:spLocks noGrp="1"/>
          </p:cNvSpPr>
          <p:nvPr>
            <p:ph sz="quarter" idx="13"/>
          </p:nvPr>
        </p:nvSpPr>
        <p:spPr>
          <a:xfrm>
            <a:off x="824321" y="899755"/>
            <a:ext cx="7854950" cy="5699125"/>
          </a:xfrm>
        </p:spPr>
        <p:txBody>
          <a:bodyPr>
            <a:normAutofit fontScale="55000" lnSpcReduction="20000"/>
          </a:bodyPr>
          <a:lstStyle/>
          <a:p>
            <a:r>
              <a:rPr kumimoji="1" lang="zh-CN" altLang="en-US" sz="2000" dirty="0" smtClean="0">
                <a:latin typeface="微软雅黑" panose="020B0503020204020204" pitchFamily="34" charset="-122"/>
                <a:ea typeface="微软雅黑" panose="020B0503020204020204" pitchFamily="34" charset="-122"/>
              </a:rPr>
              <a:t>分类：</a:t>
            </a:r>
            <a:r>
              <a:rPr kumimoji="1" lang="en-US" altLang="zh-CN" sz="2000" dirty="0" err="1" smtClean="0">
                <a:latin typeface="微软雅黑" panose="020B0503020204020204" pitchFamily="34" charset="-122"/>
                <a:ea typeface="微软雅黑" panose="020B0503020204020204" pitchFamily="34" charset="-122"/>
              </a:rPr>
              <a:t>webkit</a:t>
            </a:r>
            <a:r>
              <a:rPr kumimoji="1" lang="zh-CN" altLang="en-US" sz="2000" dirty="0" smtClean="0">
                <a:latin typeface="微软雅黑" panose="020B0503020204020204" pitchFamily="34" charset="-122"/>
                <a:ea typeface="微软雅黑" panose="020B0503020204020204" pitchFamily="34" charset="-122"/>
              </a:rPr>
              <a:t>（页面内测试）</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目的：</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保障</a:t>
            </a:r>
            <a:r>
              <a:rPr kumimoji="1" lang="en-US" altLang="zh-CN" sz="2000" dirty="0" err="1" smtClean="0">
                <a:latin typeface="微软雅黑" panose="020B0503020204020204" pitchFamily="34" charset="-122"/>
                <a:ea typeface="微软雅黑" panose="020B0503020204020204" pitchFamily="34" charset="-122"/>
              </a:rPr>
              <a:t>webkit</a:t>
            </a:r>
            <a:r>
              <a:rPr kumimoji="1" lang="zh-CN" altLang="en-US" sz="2000" dirty="0" smtClean="0">
                <a:latin typeface="微软雅黑" panose="020B0503020204020204" pitchFamily="34" charset="-122"/>
                <a:ea typeface="微软雅黑" panose="020B0503020204020204" pitchFamily="34" charset="-122"/>
              </a:rPr>
              <a:t>在</a:t>
            </a:r>
            <a:r>
              <a:rPr kumimoji="1" lang="en-US" altLang="zh-CN" sz="2000" dirty="0" smtClean="0">
                <a:latin typeface="微软雅黑" panose="020B0503020204020204" pitchFamily="34" charset="-122"/>
                <a:ea typeface="微软雅黑" panose="020B0503020204020204" pitchFamily="34" charset="-122"/>
              </a:rPr>
              <a:t>android port</a:t>
            </a:r>
            <a:r>
              <a:rPr kumimoji="1" lang="zh-CN" altLang="en-US" sz="2000" dirty="0" smtClean="0">
                <a:latin typeface="微软雅黑" panose="020B0503020204020204" pitchFamily="34" charset="-122"/>
                <a:ea typeface="微软雅黑" panose="020B0503020204020204" pitchFamily="34" charset="-122"/>
              </a:rPr>
              <a:t>上的完整性；</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其次保证</a:t>
            </a:r>
            <a:r>
              <a:rPr kumimoji="1" lang="en-US" altLang="zh-CN" sz="2000" dirty="0" err="1" smtClean="0">
                <a:latin typeface="微软雅黑" panose="020B0503020204020204" pitchFamily="34" charset="-122"/>
                <a:ea typeface="微软雅黑" panose="020B0503020204020204" pitchFamily="34" charset="-122"/>
              </a:rPr>
              <a:t>dev</a:t>
            </a:r>
            <a:r>
              <a:rPr kumimoji="1" lang="zh-CN" altLang="en-US" sz="2000" dirty="0" smtClean="0">
                <a:latin typeface="微软雅黑" panose="020B0503020204020204" pitchFamily="34" charset="-122"/>
                <a:ea typeface="微软雅黑" panose="020B0503020204020204" pitchFamily="34" charset="-122"/>
              </a:rPr>
              <a:t>的改动不会对</a:t>
            </a:r>
            <a:r>
              <a:rPr kumimoji="1" lang="en-US" altLang="zh-CN" sz="2000" dirty="0" err="1" smtClean="0">
                <a:latin typeface="微软雅黑" panose="020B0503020204020204" pitchFamily="34" charset="-122"/>
                <a:ea typeface="微软雅黑" panose="020B0503020204020204" pitchFamily="34" charset="-122"/>
              </a:rPr>
              <a:t>webkit</a:t>
            </a:r>
            <a:r>
              <a:rPr kumimoji="1" lang="zh-CN" altLang="en-US" sz="2000" dirty="0" smtClean="0">
                <a:latin typeface="微软雅黑" panose="020B0503020204020204" pitchFamily="34" charset="-122"/>
                <a:ea typeface="微软雅黑" panose="020B0503020204020204" pitchFamily="34" charset="-122"/>
              </a:rPr>
              <a:t>内核本身带来不利影响；</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减少用户对于我们内核在页面元素处理上与其他浏览器不同而带来的抱怨；</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最终实现：</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移植全部</a:t>
            </a:r>
            <a:r>
              <a:rPr kumimoji="1" lang="en-US" altLang="zh-CN" sz="2000" dirty="0" smtClean="0">
                <a:latin typeface="微软雅黑" panose="020B0503020204020204" pitchFamily="34" charset="-122"/>
                <a:ea typeface="微软雅黑" panose="020B0503020204020204" pitchFamily="34" charset="-122"/>
              </a:rPr>
              <a:t>layout test</a:t>
            </a:r>
            <a:r>
              <a:rPr kumimoji="1" lang="zh-CN" altLang="en-US" sz="2000" dirty="0" smtClean="0">
                <a:latin typeface="微软雅黑" panose="020B0503020204020204" pitchFamily="34" charset="-122"/>
                <a:ea typeface="微软雅黑" panose="020B0503020204020204" pitchFamily="34" charset="-122"/>
              </a:rPr>
              <a:t>，构架</a:t>
            </a:r>
            <a:r>
              <a:rPr kumimoji="1" lang="en-US" altLang="zh-CN" sz="2000" dirty="0" smtClean="0">
                <a:latin typeface="微软雅黑" panose="020B0503020204020204" pitchFamily="34" charset="-122"/>
                <a:ea typeface="微软雅黑" panose="020B0503020204020204" pitchFamily="34" charset="-122"/>
              </a:rPr>
              <a:t>Jetpack</a:t>
            </a:r>
            <a:r>
              <a:rPr kumimoji="1" lang="zh-CN" altLang="en-US" sz="2000" dirty="0" smtClean="0">
                <a:latin typeface="微软雅黑" panose="020B0503020204020204" pitchFamily="34" charset="-122"/>
                <a:ea typeface="微软雅黑" panose="020B0503020204020204" pitchFamily="34" charset="-122"/>
              </a:rPr>
              <a:t>自己的</a:t>
            </a:r>
            <a:r>
              <a:rPr kumimoji="1" lang="en-US" altLang="zh-CN" sz="2000" dirty="0" smtClean="0">
                <a:latin typeface="微软雅黑" panose="020B0503020204020204" pitchFamily="34" charset="-122"/>
                <a:ea typeface="微软雅黑" panose="020B0503020204020204" pitchFamily="34" charset="-122"/>
              </a:rPr>
              <a:t>web </a:t>
            </a:r>
            <a:r>
              <a:rPr kumimoji="1" lang="zh-CN" altLang="en-US" sz="2000" dirty="0" smtClean="0">
                <a:latin typeface="微软雅黑" panose="020B0503020204020204" pitchFamily="34" charset="-122"/>
                <a:ea typeface="微软雅黑" panose="020B0503020204020204" pitchFamily="34" charset="-122"/>
              </a:rPr>
              <a:t>测试框架；</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通过</a:t>
            </a:r>
            <a:r>
              <a:rPr kumimoji="1" lang="en-US" altLang="zh-CN" sz="2000" dirty="0" err="1" smtClean="0">
                <a:latin typeface="微软雅黑" panose="020B0503020204020204" pitchFamily="34" charset="-122"/>
                <a:ea typeface="微软雅黑" panose="020B0503020204020204" pitchFamily="34" charset="-122"/>
              </a:rPr>
              <a:t>dev&amp;Test</a:t>
            </a:r>
            <a:r>
              <a:rPr kumimoji="1" lang="zh-CN" altLang="en-US" sz="2000" dirty="0" smtClean="0">
                <a:latin typeface="微软雅黑" panose="020B0503020204020204" pitchFamily="34" charset="-122"/>
                <a:ea typeface="微软雅黑" panose="020B0503020204020204" pitchFamily="34" charset="-122"/>
              </a:rPr>
              <a:t>添加</a:t>
            </a:r>
            <a:r>
              <a:rPr kumimoji="1" lang="en-US" altLang="zh-CN" sz="2000" dirty="0" smtClean="0">
                <a:latin typeface="微软雅黑" panose="020B0503020204020204" pitchFamily="34" charset="-122"/>
                <a:ea typeface="微软雅黑" panose="020B0503020204020204" pitchFamily="34" charset="-122"/>
              </a:rPr>
              <a:t>unit test</a:t>
            </a:r>
            <a:r>
              <a:rPr kumimoji="1" lang="zh-CN" altLang="en-US" sz="2000" dirty="0" smtClean="0">
                <a:latin typeface="微软雅黑" panose="020B0503020204020204" pitchFamily="34" charset="-122"/>
                <a:ea typeface="微软雅黑" panose="020B0503020204020204" pitchFamily="34" charset="-122"/>
              </a:rPr>
              <a:t>或者借鉴官方更新的方式来确保内核自己的</a:t>
            </a:r>
            <a:r>
              <a:rPr kumimoji="1" lang="en-US" altLang="zh-CN" sz="2000" dirty="0" smtClean="0">
                <a:latin typeface="微软雅黑" panose="020B0503020204020204" pitchFamily="34" charset="-122"/>
                <a:ea typeface="微软雅黑" panose="020B0503020204020204" pitchFamily="34" charset="-122"/>
              </a:rPr>
              <a:t>change</a:t>
            </a:r>
            <a:r>
              <a:rPr kumimoji="1" lang="zh-CN" altLang="en-US" sz="2000" dirty="0" smtClean="0">
                <a:latin typeface="微软雅黑" panose="020B0503020204020204" pitchFamily="34" charset="-122"/>
                <a:ea typeface="微软雅黑" panose="020B0503020204020204" pitchFamily="34" charset="-122"/>
              </a:rPr>
              <a:t>是完整的；</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目前阶段：已有熟悉前端的</a:t>
            </a:r>
            <a:r>
              <a:rPr kumimoji="1" lang="en-US" altLang="zh-CN" sz="2000" dirty="0" smtClean="0">
                <a:latin typeface="微软雅黑" panose="020B0503020204020204" pitchFamily="34" charset="-122"/>
                <a:ea typeface="微软雅黑" panose="020B0503020204020204" pitchFamily="34" charset="-122"/>
              </a:rPr>
              <a:t>FTE</a:t>
            </a:r>
            <a:r>
              <a:rPr kumimoji="1" lang="zh-CN" altLang="en-US" sz="2000" dirty="0" smtClean="0">
                <a:latin typeface="微软雅黑" panose="020B0503020204020204" pitchFamily="34" charset="-122"/>
                <a:ea typeface="微软雅黑" panose="020B0503020204020204" pitchFamily="34" charset="-122"/>
              </a:rPr>
              <a:t>投入，正在逐步移植</a:t>
            </a:r>
            <a:r>
              <a:rPr kumimoji="1" lang="en-US" altLang="zh-CN" sz="2000" dirty="0" smtClean="0">
                <a:latin typeface="微软雅黑" panose="020B0503020204020204" pitchFamily="34" charset="-122"/>
                <a:ea typeface="微软雅黑" panose="020B0503020204020204" pitchFamily="34" charset="-122"/>
              </a:rPr>
              <a:t>layout test</a:t>
            </a:r>
            <a:r>
              <a:rPr kumimoji="1" lang="zh-CN" altLang="en-US" sz="2000" dirty="0" smtClean="0">
                <a:latin typeface="微软雅黑" panose="020B0503020204020204" pitchFamily="34" charset="-122"/>
                <a:ea typeface="微软雅黑" panose="020B0503020204020204" pitchFamily="34" charset="-122"/>
              </a:rPr>
              <a:t>，目前主要是在搭建</a:t>
            </a:r>
            <a:r>
              <a:rPr kumimoji="1" lang="en-US" altLang="zh-CN" sz="2000" dirty="0" smtClean="0">
                <a:latin typeface="微软雅黑" panose="020B0503020204020204" pitchFamily="34" charset="-122"/>
                <a:ea typeface="微软雅黑" panose="020B0503020204020204" pitchFamily="34" charset="-122"/>
              </a:rPr>
              <a:t>http</a:t>
            </a:r>
            <a:r>
              <a:rPr kumimoji="1" lang="zh-CN" altLang="en-US" sz="2000" dirty="0" smtClean="0">
                <a:latin typeface="微软雅黑" panose="020B0503020204020204" pitchFamily="34" charset="-122"/>
                <a:ea typeface="微软雅黑" panose="020B0503020204020204" pitchFamily="34" charset="-122"/>
              </a:rPr>
              <a:t>测试环境</a:t>
            </a:r>
            <a:endParaRPr kumimoji="1" lang="en-US" altLang="zh-CN" sz="2000" dirty="0" smtClean="0">
              <a:latin typeface="微软雅黑" panose="020B0503020204020204" pitchFamily="34" charset="-122"/>
              <a:ea typeface="微软雅黑" panose="020B0503020204020204" pitchFamily="34" charset="-122"/>
            </a:endParaRPr>
          </a:p>
          <a:p>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分类：</a:t>
            </a:r>
            <a:r>
              <a:rPr kumimoji="1" lang="en-US" altLang="zh-CN" sz="2000" dirty="0" smtClean="0">
                <a:latin typeface="微软雅黑" panose="020B0503020204020204" pitchFamily="34" charset="-122"/>
                <a:ea typeface="微软雅黑" panose="020B0503020204020204" pitchFamily="34" charset="-122"/>
              </a:rPr>
              <a:t>platform</a:t>
            </a:r>
            <a:r>
              <a:rPr kumimoji="1" lang="zh-CN" altLang="en-US" sz="2000" dirty="0" smtClean="0">
                <a:latin typeface="微软雅黑" panose="020B0503020204020204" pitchFamily="34" charset="-122"/>
                <a:ea typeface="微软雅黑" panose="020B0503020204020204" pitchFamily="34" charset="-122"/>
              </a:rPr>
              <a:t>（平台相关测试）</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目的：</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保证</a:t>
            </a:r>
            <a:r>
              <a:rPr kumimoji="1" lang="en-US" altLang="zh-CN" sz="2000" dirty="0" err="1" smtClean="0">
                <a:latin typeface="微软雅黑" panose="020B0503020204020204" pitchFamily="34" charset="-122"/>
                <a:ea typeface="微软雅黑" panose="020B0503020204020204" pitchFamily="34" charset="-122"/>
              </a:rPr>
              <a:t>dev</a:t>
            </a:r>
            <a:r>
              <a:rPr kumimoji="1" lang="zh-CN" altLang="en-US" sz="2000" dirty="0" smtClean="0">
                <a:latin typeface="微软雅黑" panose="020B0503020204020204" pitchFamily="34" charset="-122"/>
                <a:ea typeface="微软雅黑" panose="020B0503020204020204" pitchFamily="34" charset="-122"/>
              </a:rPr>
              <a:t>改动不会在不同的系统版本以及不同设备上产生严重问题；</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其次提供性能评估，保证我们每个版本性能上基本无差异；</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最终实现：</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利用现有的</a:t>
            </a:r>
            <a:r>
              <a:rPr kumimoji="1" lang="en-US" altLang="zh-CN" sz="2000" dirty="0" smtClean="0">
                <a:latin typeface="微软雅黑" panose="020B0503020204020204" pitchFamily="34" charset="-122"/>
                <a:ea typeface="微软雅黑" panose="020B0503020204020204" pitchFamily="34" charset="-122"/>
              </a:rPr>
              <a:t>Android Automation </a:t>
            </a:r>
            <a:r>
              <a:rPr kumimoji="1" lang="zh-CN" altLang="en-US" sz="2000" dirty="0" smtClean="0">
                <a:latin typeface="微软雅黑" panose="020B0503020204020204" pitchFamily="34" charset="-122"/>
                <a:ea typeface="微软雅黑" panose="020B0503020204020204" pitchFamily="34" charset="-122"/>
              </a:rPr>
              <a:t>框架，编写内核自己的</a:t>
            </a:r>
            <a:r>
              <a:rPr kumimoji="1" lang="en-US" altLang="zh-CN" sz="2000" dirty="0" smtClean="0">
                <a:latin typeface="微软雅黑" panose="020B0503020204020204" pitchFamily="34" charset="-122"/>
                <a:ea typeface="微软雅黑" panose="020B0503020204020204" pitchFamily="34" charset="-122"/>
              </a:rPr>
              <a:t>BVT</a:t>
            </a:r>
            <a:r>
              <a:rPr kumimoji="1" lang="zh-CN" altLang="en-US" sz="2000" dirty="0" smtClean="0">
                <a:latin typeface="微软雅黑" panose="020B0503020204020204" pitchFamily="34" charset="-122"/>
                <a:ea typeface="微软雅黑" panose="020B0503020204020204" pitchFamily="34" charset="-122"/>
              </a:rPr>
              <a:t>框架；</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通过脚本扫描新的系统或者新的设备上</a:t>
            </a:r>
            <a:r>
              <a:rPr kumimoji="1" lang="en-US" altLang="zh-CN" sz="2000" dirty="0" smtClean="0">
                <a:latin typeface="微软雅黑" panose="020B0503020204020204" pitchFamily="34" charset="-122"/>
                <a:ea typeface="微软雅黑" panose="020B0503020204020204" pitchFamily="34" charset="-122"/>
              </a:rPr>
              <a:t>so list</a:t>
            </a:r>
            <a:r>
              <a:rPr kumimoji="1" lang="zh-CN" altLang="en-US" sz="2000" dirty="0" smtClean="0">
                <a:latin typeface="微软雅黑" panose="020B0503020204020204" pitchFamily="34" charset="-122"/>
                <a:ea typeface="微软雅黑" panose="020B0503020204020204" pitchFamily="34" charset="-122"/>
              </a:rPr>
              <a:t>，提供</a:t>
            </a:r>
            <a:r>
              <a:rPr kumimoji="1" lang="en-US" altLang="zh-CN" sz="2000" dirty="0" smtClean="0">
                <a:latin typeface="微软雅黑" panose="020B0503020204020204" pitchFamily="34" charset="-122"/>
                <a:ea typeface="微软雅黑" panose="020B0503020204020204" pitchFamily="34" charset="-122"/>
              </a:rPr>
              <a:t>API</a:t>
            </a:r>
            <a:r>
              <a:rPr kumimoji="1" lang="zh-CN" altLang="en-US" sz="2000" dirty="0" smtClean="0">
                <a:latin typeface="微软雅黑" panose="020B0503020204020204" pitchFamily="34" charset="-122"/>
                <a:ea typeface="微软雅黑" panose="020B0503020204020204" pitchFamily="34" charset="-122"/>
              </a:rPr>
              <a:t>兼容性报告；</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kumimoji="1" lang="zh-CN" altLang="en-US" sz="2000" dirty="0" smtClean="0">
                <a:latin typeface="微软雅黑" panose="020B0503020204020204" pitchFamily="34" charset="-122"/>
                <a:ea typeface="微软雅黑" panose="020B0503020204020204" pitchFamily="34" charset="-122"/>
              </a:rPr>
              <a:t>其次根据官方提供的</a:t>
            </a:r>
            <a:r>
              <a:rPr kumimoji="1" lang="en-US" altLang="zh-CN" sz="2000" dirty="0" err="1" smtClean="0">
                <a:latin typeface="微软雅黑" panose="020B0503020204020204" pitchFamily="34" charset="-122"/>
                <a:ea typeface="微软雅黑" panose="020B0503020204020204" pitchFamily="34" charset="-122"/>
              </a:rPr>
              <a:t>Webcore</a:t>
            </a:r>
            <a:r>
              <a:rPr kumimoji="1" lang="en-US" altLang="zh-CN" sz="2000" dirty="0" smtClean="0">
                <a:latin typeface="微软雅黑" panose="020B0503020204020204" pitchFamily="34" charset="-122"/>
                <a:ea typeface="微软雅黑" panose="020B0503020204020204" pitchFamily="34" charset="-122"/>
              </a:rPr>
              <a:t> </a:t>
            </a:r>
            <a:r>
              <a:rPr kumimoji="1" lang="en-US" altLang="zh-CN" sz="2000" dirty="0" err="1" smtClean="0">
                <a:latin typeface="微软雅黑" panose="020B0503020204020204" pitchFamily="34" charset="-122"/>
                <a:ea typeface="微软雅黑" panose="020B0503020204020204" pitchFamily="34" charset="-122"/>
              </a:rPr>
              <a:t>JScore</a:t>
            </a:r>
            <a:r>
              <a:rPr kumimoji="1" lang="en-US" altLang="zh-CN" sz="2000" dirty="0" smtClean="0">
                <a:latin typeface="微软雅黑" panose="020B0503020204020204" pitchFamily="34" charset="-122"/>
                <a:ea typeface="微软雅黑" panose="020B0503020204020204" pitchFamily="34" charset="-122"/>
              </a:rPr>
              <a:t> performance Case</a:t>
            </a:r>
            <a:r>
              <a:rPr kumimoji="1" lang="zh-CN" altLang="en-US" sz="2000" dirty="0" smtClean="0">
                <a:latin typeface="微软雅黑" panose="020B0503020204020204" pitchFamily="34" charset="-122"/>
                <a:ea typeface="微软雅黑" panose="020B0503020204020204" pitchFamily="34" charset="-122"/>
              </a:rPr>
              <a:t>，来监测我们</a:t>
            </a:r>
            <a:r>
              <a:rPr kumimoji="1" lang="en-US" altLang="zh-CN" sz="2000" dirty="0" smtClean="0">
                <a:latin typeface="微软雅黑" panose="020B0503020204020204" pitchFamily="34" charset="-122"/>
                <a:ea typeface="微软雅黑" panose="020B0503020204020204" pitchFamily="34" charset="-122"/>
              </a:rPr>
              <a:t>daily build</a:t>
            </a:r>
            <a:r>
              <a:rPr kumimoji="1" lang="zh-CN" altLang="en-US" sz="2000" dirty="0">
                <a:latin typeface="微软雅黑" panose="020B0503020204020204" pitchFamily="34" charset="-122"/>
                <a:ea typeface="微软雅黑" panose="020B0503020204020204" pitchFamily="34" charset="-122"/>
              </a:rPr>
              <a:t>性能</a:t>
            </a:r>
            <a:r>
              <a:rPr kumimoji="1" lang="zh-CN" altLang="en-US" sz="2000" dirty="0" smtClean="0">
                <a:latin typeface="微软雅黑" panose="020B0503020204020204" pitchFamily="34" charset="-122"/>
                <a:ea typeface="微软雅黑" panose="020B0503020204020204" pitchFamily="34" charset="-122"/>
              </a:rPr>
              <a:t>；</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目前阶段：</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目前已完成</a:t>
            </a:r>
            <a:r>
              <a:rPr kumimoji="1" lang="en-US" altLang="zh-CN" sz="2000" dirty="0" err="1" smtClean="0">
                <a:latin typeface="微软雅黑" panose="020B0503020204020204" pitchFamily="34" charset="-122"/>
                <a:ea typeface="微软雅黑" panose="020B0503020204020204" pitchFamily="34" charset="-122"/>
              </a:rPr>
              <a:t>webcore</a:t>
            </a:r>
            <a:r>
              <a:rPr kumimoji="1" lang="en-US" altLang="zh-CN" sz="2000" dirty="0" smtClean="0">
                <a:latin typeface="微软雅黑" panose="020B0503020204020204" pitchFamily="34" charset="-122"/>
                <a:ea typeface="微软雅黑" panose="020B0503020204020204" pitchFamily="34" charset="-122"/>
              </a:rPr>
              <a:t> performance </a:t>
            </a:r>
            <a:r>
              <a:rPr kumimoji="1" lang="zh-CN" altLang="en-US" sz="2000" dirty="0" smtClean="0">
                <a:latin typeface="微软雅黑" panose="020B0503020204020204" pitchFamily="34" charset="-122"/>
                <a:ea typeface="微软雅黑" panose="020B0503020204020204" pitchFamily="34" charset="-122"/>
              </a:rPr>
              <a:t>测试编写，部分</a:t>
            </a:r>
            <a:r>
              <a:rPr kumimoji="1" lang="en-US" altLang="zh-CN" sz="2000" dirty="0" err="1" smtClean="0">
                <a:latin typeface="微软雅黑" panose="020B0503020204020204" pitchFamily="34" charset="-122"/>
                <a:ea typeface="微软雅黑" panose="020B0503020204020204" pitchFamily="34" charset="-122"/>
              </a:rPr>
              <a:t>ManualTest</a:t>
            </a:r>
            <a:r>
              <a:rPr kumimoji="1" lang="en-US" altLang="zh-CN" sz="2000" dirty="0" smtClean="0">
                <a:latin typeface="微软雅黑" panose="020B0503020204020204" pitchFamily="34" charset="-122"/>
                <a:ea typeface="微软雅黑" panose="020B0503020204020204" pitchFamily="34" charset="-122"/>
              </a:rPr>
              <a:t> Case</a:t>
            </a:r>
            <a:r>
              <a:rPr kumimoji="1" lang="zh-CN" altLang="en-US" sz="2000" dirty="0" smtClean="0">
                <a:latin typeface="微软雅黑" panose="020B0503020204020204" pitchFamily="34" charset="-122"/>
                <a:ea typeface="微软雅黑" panose="020B0503020204020204" pitchFamily="34" charset="-122"/>
              </a:rPr>
              <a:t>编写以及</a:t>
            </a:r>
            <a:r>
              <a:rPr kumimoji="1" lang="en-US" altLang="zh-CN" sz="2000" dirty="0" err="1" smtClean="0">
                <a:latin typeface="微软雅黑" panose="020B0503020204020204" pitchFamily="34" charset="-122"/>
                <a:ea typeface="微软雅黑" panose="020B0503020204020204" pitchFamily="34" charset="-122"/>
              </a:rPr>
              <a:t>StressTest</a:t>
            </a:r>
            <a:r>
              <a:rPr kumimoji="1" lang="zh-CN" altLang="en-US" sz="2000" dirty="0" smtClean="0">
                <a:latin typeface="微软雅黑" panose="020B0503020204020204" pitchFamily="34" charset="-122"/>
                <a:ea typeface="微软雅黑" panose="020B0503020204020204" pitchFamily="34" charset="-122"/>
              </a:rPr>
              <a:t>；</a:t>
            </a:r>
            <a:endParaRPr kumimoji="1" lang="en-US" altLang="zh-CN" sz="2000" dirty="0" smtClean="0">
              <a:latin typeface="微软雅黑" panose="020B0503020204020204" pitchFamily="34" charset="-122"/>
              <a:ea typeface="微软雅黑" panose="020B0503020204020204" pitchFamily="34" charset="-122"/>
            </a:endParaRPr>
          </a:p>
          <a:p>
            <a:endParaRPr kumimoji="1" lang="en-US" altLang="zh-CN" sz="2000" dirty="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分类：需求</a:t>
            </a:r>
            <a:r>
              <a:rPr kumimoji="1" lang="zh-CN" altLang="en-US" sz="2000" dirty="0">
                <a:latin typeface="微软雅黑" panose="020B0503020204020204" pitchFamily="34" charset="-122"/>
                <a:ea typeface="微软雅黑" panose="020B0503020204020204" pitchFamily="34" charset="-122"/>
              </a:rPr>
              <a:t>相关</a:t>
            </a:r>
            <a:r>
              <a:rPr kumimoji="1" lang="zh-CN" altLang="en-US" sz="2000" dirty="0" smtClean="0">
                <a:latin typeface="微软雅黑" panose="020B0503020204020204" pitchFamily="34" charset="-122"/>
                <a:ea typeface="微软雅黑" panose="020B0503020204020204" pitchFamily="34" charset="-122"/>
              </a:rPr>
              <a:t>（业务流程）</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目的：保证我们的开发流程是可控的；提供相对应的测试用例，并从</a:t>
            </a:r>
            <a:r>
              <a:rPr kumimoji="1" lang="en-US" altLang="zh-CN" sz="2000" dirty="0" smtClean="0">
                <a:latin typeface="微软雅黑" panose="020B0503020204020204" pitchFamily="34" charset="-122"/>
                <a:ea typeface="微软雅黑" panose="020B0503020204020204" pitchFamily="34" charset="-122"/>
              </a:rPr>
              <a:t>web</a:t>
            </a:r>
            <a:r>
              <a:rPr kumimoji="1" lang="zh-CN" altLang="en-US" sz="2000" dirty="0" smtClean="0">
                <a:latin typeface="微软雅黑" panose="020B0503020204020204" pitchFamily="34" charset="-122"/>
                <a:ea typeface="微软雅黑" panose="020B0503020204020204" pitchFamily="34" charset="-122"/>
              </a:rPr>
              <a:t>以及</a:t>
            </a:r>
            <a:r>
              <a:rPr kumimoji="1" lang="en-US" altLang="zh-CN" sz="2000" dirty="0" smtClean="0">
                <a:latin typeface="微软雅黑" panose="020B0503020204020204" pitchFamily="34" charset="-122"/>
                <a:ea typeface="微软雅黑" panose="020B0503020204020204" pitchFamily="34" charset="-122"/>
              </a:rPr>
              <a:t>android</a:t>
            </a:r>
            <a:r>
              <a:rPr kumimoji="1" lang="zh-CN" altLang="en-US" sz="2000" dirty="0" smtClean="0">
                <a:latin typeface="微软雅黑" panose="020B0503020204020204" pitchFamily="34" charset="-122"/>
                <a:ea typeface="微软雅黑" panose="020B0503020204020204" pitchFamily="34" charset="-122"/>
              </a:rPr>
              <a:t>两个技术层面获得支持，确保开发的新需求发布不会出现问题；</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最终实现：</a:t>
            </a:r>
            <a:endParaRPr kumimoji="1" lang="en-US" altLang="zh-CN" sz="2000" dirty="0">
              <a:latin typeface="微软雅黑" panose="020B0503020204020204" pitchFamily="34" charset="-122"/>
              <a:ea typeface="微软雅黑" panose="020B0503020204020204" pitchFamily="34" charset="-122"/>
            </a:endParaRPr>
          </a:p>
          <a:p>
            <a:pPr marL="514350" indent="-514350">
              <a:buAutoNum type="arabicPeriod"/>
            </a:pPr>
            <a:r>
              <a:rPr kumimoji="1" lang="zh-CN" altLang="en-US" sz="2000" dirty="0" smtClean="0">
                <a:latin typeface="微软雅黑" panose="020B0503020204020204" pitchFamily="34" charset="-122"/>
                <a:ea typeface="微软雅黑" panose="020B0503020204020204" pitchFamily="34" charset="-122"/>
              </a:rPr>
              <a:t>协商决定最终的开发</a:t>
            </a:r>
            <a:r>
              <a:rPr kumimoji="1" lang="en-US" altLang="zh-CN" sz="2000" dirty="0" smtClean="0">
                <a:latin typeface="微软雅黑" panose="020B0503020204020204" pitchFamily="34" charset="-122"/>
                <a:ea typeface="微软雅黑" panose="020B0503020204020204" pitchFamily="34" charset="-122"/>
              </a:rPr>
              <a:t>/</a:t>
            </a:r>
            <a:r>
              <a:rPr kumimoji="1" lang="zh-CN" altLang="en-US" sz="2000" dirty="0" smtClean="0">
                <a:latin typeface="微软雅黑" panose="020B0503020204020204" pitchFamily="34" charset="-122"/>
                <a:ea typeface="微软雅黑" panose="020B0503020204020204" pitchFamily="34" charset="-122"/>
              </a:rPr>
              <a:t>测试流程，确保业务上是可控的；</a:t>
            </a:r>
            <a:endParaRPr kumimoji="1" lang="en-US" altLang="zh-CN" sz="2000" dirty="0" smtClean="0">
              <a:latin typeface="微软雅黑" panose="020B0503020204020204" pitchFamily="34" charset="-122"/>
              <a:ea typeface="微软雅黑" panose="020B0503020204020204" pitchFamily="34" charset="-122"/>
            </a:endParaRPr>
          </a:p>
          <a:p>
            <a:pPr marL="457200" indent="-457200">
              <a:buAutoNum type="arabicPeriod" startAt="2"/>
            </a:pPr>
            <a:r>
              <a:rPr kumimoji="1" lang="en-US" altLang="zh-CN" sz="2000" dirty="0" smtClean="0">
                <a:latin typeface="微软雅黑" panose="020B0503020204020204" pitchFamily="34" charset="-122"/>
                <a:ea typeface="微软雅黑" panose="020B0503020204020204" pitchFamily="34" charset="-122"/>
              </a:rPr>
              <a:t>Dev</a:t>
            </a:r>
            <a:r>
              <a:rPr kumimoji="1" lang="zh-CN" altLang="en-US" sz="2000" dirty="0" smtClean="0">
                <a:latin typeface="微软雅黑" panose="020B0503020204020204" pitchFamily="34" charset="-122"/>
                <a:ea typeface="微软雅黑" panose="020B0503020204020204" pitchFamily="34" charset="-122"/>
              </a:rPr>
              <a:t>修复</a:t>
            </a:r>
            <a:r>
              <a:rPr kumimoji="1" lang="en-US" altLang="zh-CN" sz="2000" dirty="0" smtClean="0">
                <a:latin typeface="微软雅黑" panose="020B0503020204020204" pitchFamily="34" charset="-122"/>
                <a:ea typeface="微软雅黑" panose="020B0503020204020204" pitchFamily="34" charset="-122"/>
              </a:rPr>
              <a:t>bug</a:t>
            </a:r>
            <a:r>
              <a:rPr kumimoji="1" lang="zh-CN" altLang="en-US" sz="2000" dirty="0" smtClean="0">
                <a:latin typeface="微软雅黑" panose="020B0503020204020204" pitchFamily="34" charset="-122"/>
                <a:ea typeface="微软雅黑" panose="020B0503020204020204" pitchFamily="34" charset="-122"/>
              </a:rPr>
              <a:t>时，提供</a:t>
            </a:r>
            <a:r>
              <a:rPr kumimoji="1" lang="en-US" altLang="zh-CN" sz="2000" dirty="0">
                <a:latin typeface="微软雅黑" panose="020B0503020204020204" pitchFamily="34" charset="-122"/>
                <a:ea typeface="微软雅黑" panose="020B0503020204020204" pitchFamily="34" charset="-122"/>
              </a:rPr>
              <a:t>U</a:t>
            </a:r>
            <a:r>
              <a:rPr kumimoji="1" lang="en-US" altLang="zh-CN" sz="2000" dirty="0" smtClean="0">
                <a:latin typeface="微软雅黑" panose="020B0503020204020204" pitchFamily="34" charset="-122"/>
                <a:ea typeface="微软雅黑" panose="020B0503020204020204" pitchFamily="34" charset="-122"/>
              </a:rPr>
              <a:t>nit Test</a:t>
            </a:r>
            <a:r>
              <a:rPr kumimoji="1" lang="zh-CN" altLang="en-US" sz="2000" dirty="0" smtClean="0">
                <a:latin typeface="微软雅黑" panose="020B0503020204020204" pitchFamily="34" charset="-122"/>
                <a:ea typeface="微软雅黑" panose="020B0503020204020204" pitchFamily="34" charset="-122"/>
              </a:rPr>
              <a:t>，与测试交叉测试，确保</a:t>
            </a:r>
            <a:r>
              <a:rPr kumimoji="1" lang="en-US" altLang="zh-CN" sz="2000" dirty="0" smtClean="0">
                <a:latin typeface="微软雅黑" panose="020B0503020204020204" pitchFamily="34" charset="-122"/>
                <a:ea typeface="微软雅黑" panose="020B0503020204020204" pitchFamily="34" charset="-122"/>
              </a:rPr>
              <a:t>change</a:t>
            </a:r>
            <a:r>
              <a:rPr kumimoji="1" lang="zh-CN" altLang="en-US" sz="2000" dirty="0" smtClean="0">
                <a:latin typeface="微软雅黑" panose="020B0503020204020204" pitchFamily="34" charset="-122"/>
                <a:ea typeface="微软雅黑" panose="020B0503020204020204" pitchFamily="34" charset="-122"/>
              </a:rPr>
              <a:t>的有效性；</a:t>
            </a:r>
            <a:endParaRPr kumimoji="1" lang="en-US" altLang="zh-CN" sz="2000" dirty="0">
              <a:latin typeface="微软雅黑" panose="020B0503020204020204" pitchFamily="34" charset="-122"/>
              <a:ea typeface="微软雅黑" panose="020B0503020204020204" pitchFamily="34" charset="-122"/>
            </a:endParaRPr>
          </a:p>
          <a:p>
            <a:pPr marL="457200" indent="-457200">
              <a:buAutoNum type="arabicPeriod" startAt="2"/>
            </a:pPr>
            <a:r>
              <a:rPr kumimoji="1" lang="en-US" altLang="zh-CN" sz="2000" dirty="0" smtClean="0">
                <a:latin typeface="微软雅黑" panose="020B0503020204020204" pitchFamily="34" charset="-122"/>
                <a:ea typeface="微软雅黑" panose="020B0503020204020204" pitchFamily="34" charset="-122"/>
              </a:rPr>
              <a:t>PM</a:t>
            </a:r>
            <a:r>
              <a:rPr kumimoji="1" lang="zh-CN" altLang="en-US" sz="2000" dirty="0" smtClean="0">
                <a:latin typeface="微软雅黑" panose="020B0503020204020204" pitchFamily="34" charset="-122"/>
                <a:ea typeface="微软雅黑" panose="020B0503020204020204" pitchFamily="34" charset="-122"/>
              </a:rPr>
              <a:t>出具需求文档，</a:t>
            </a:r>
            <a:r>
              <a:rPr kumimoji="1" lang="en-US" altLang="zh-CN" sz="2000" dirty="0" smtClean="0">
                <a:latin typeface="微软雅黑" panose="020B0503020204020204" pitchFamily="34" charset="-122"/>
                <a:ea typeface="微软雅黑" panose="020B0503020204020204" pitchFamily="34" charset="-122"/>
              </a:rPr>
              <a:t>Test</a:t>
            </a:r>
            <a:r>
              <a:rPr kumimoji="1" lang="zh-CN" altLang="en-US" sz="2000" dirty="0" smtClean="0">
                <a:latin typeface="微软雅黑" panose="020B0503020204020204" pitchFamily="34" charset="-122"/>
                <a:ea typeface="微软雅黑" panose="020B0503020204020204" pitchFamily="34" charset="-122"/>
              </a:rPr>
              <a:t>也需要提供调研方案，补充文档，完善需求结果；</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目前阶段：</a:t>
            </a:r>
            <a:endParaRPr kumimoji="1" lang="en-US" altLang="zh-CN" sz="2000" dirty="0" smtClean="0">
              <a:latin typeface="微软雅黑" panose="020B0503020204020204" pitchFamily="34" charset="-122"/>
              <a:ea typeface="微软雅黑" panose="020B0503020204020204" pitchFamily="34" charset="-122"/>
            </a:endParaRPr>
          </a:p>
          <a:p>
            <a:pPr marL="514350" indent="-514350">
              <a:buAutoNum type="arabicPeriod"/>
            </a:pPr>
            <a:r>
              <a:rPr kumimoji="1" lang="zh-CN" altLang="en-US" sz="2000" dirty="0" smtClean="0">
                <a:latin typeface="微软雅黑" panose="020B0503020204020204" pitchFamily="34" charset="-122"/>
                <a:ea typeface="微软雅黑" panose="020B0503020204020204" pitchFamily="34" charset="-122"/>
              </a:rPr>
              <a:t>已经对</a:t>
            </a:r>
            <a:r>
              <a:rPr kumimoji="1" lang="en-US" altLang="zh-CN" sz="2000" dirty="0" smtClean="0">
                <a:latin typeface="微软雅黑" panose="020B0503020204020204" pitchFamily="34" charset="-122"/>
                <a:ea typeface="微软雅黑" panose="020B0503020204020204" pitchFamily="34" charset="-122"/>
              </a:rPr>
              <a:t>bug fix</a:t>
            </a:r>
            <a:r>
              <a:rPr kumimoji="1" lang="zh-CN" altLang="en-US" sz="2000" dirty="0" smtClean="0">
                <a:latin typeface="微软雅黑" panose="020B0503020204020204" pitchFamily="34" charset="-122"/>
                <a:ea typeface="微软雅黑" panose="020B0503020204020204" pitchFamily="34" charset="-122"/>
              </a:rPr>
              <a:t>流程做了初步改进，针对每个</a:t>
            </a:r>
            <a:r>
              <a:rPr kumimoji="1" lang="en-US" altLang="zh-CN" sz="2000" dirty="0" smtClean="0">
                <a:latin typeface="微软雅黑" panose="020B0503020204020204" pitchFamily="34" charset="-122"/>
                <a:ea typeface="微软雅黑" panose="020B0503020204020204" pitchFamily="34" charset="-122"/>
              </a:rPr>
              <a:t>bug</a:t>
            </a:r>
            <a:r>
              <a:rPr kumimoji="1" lang="zh-CN" altLang="en-US" sz="2000" dirty="0" smtClean="0">
                <a:latin typeface="微软雅黑" panose="020B0503020204020204" pitchFamily="34" charset="-122"/>
                <a:ea typeface="微软雅黑" panose="020B0503020204020204" pitchFamily="34" charset="-122"/>
              </a:rPr>
              <a:t>都有详细的开发说明、测试说明；</a:t>
            </a:r>
            <a:endParaRPr kumimoji="1" lang="en-US" altLang="zh-CN" sz="2000" dirty="0" smtClean="0">
              <a:latin typeface="微软雅黑" panose="020B0503020204020204" pitchFamily="34" charset="-122"/>
              <a:ea typeface="微软雅黑" panose="020B0503020204020204" pitchFamily="34" charset="-122"/>
            </a:endParaRPr>
          </a:p>
          <a:p>
            <a:pPr marL="514350" indent="-514350">
              <a:buAutoNum type="arabicPeriod"/>
            </a:pPr>
            <a:endParaRPr kumimoji="1"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7880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7">
      <a:dk1>
        <a:sysClr val="windowText" lastClr="000000"/>
      </a:dk1>
      <a:lt1>
        <a:sysClr val="window" lastClr="FFFFFF"/>
      </a:lt1>
      <a:dk2>
        <a:srgbClr val="1F497D"/>
      </a:dk2>
      <a:lt2>
        <a:srgbClr val="EEECE1"/>
      </a:lt2>
      <a:accent1>
        <a:srgbClr val="4BACC6"/>
      </a:accent1>
      <a:accent2>
        <a:srgbClr val="C83C3C"/>
      </a:accent2>
      <a:accent3>
        <a:srgbClr val="55B40A"/>
      </a:accent3>
      <a:accent4>
        <a:srgbClr val="FAB93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35749</TotalTime>
  <Words>622</Words>
  <Application>Microsoft Office PowerPoint</Application>
  <PresentationFormat>全屏显示(4:3)</PresentationFormat>
  <Paragraphs>95</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Segoe Media Center Light</vt:lpstr>
      <vt:lpstr>宋体</vt:lpstr>
      <vt:lpstr>微软雅黑</vt:lpstr>
      <vt:lpstr>Arial</vt:lpstr>
      <vt:lpstr>Calibri</vt:lpstr>
      <vt:lpstr>Segoe UI Light</vt:lpstr>
      <vt:lpstr>1_Office Theme</vt:lpstr>
      <vt:lpstr> Engine Test Team </vt:lpstr>
      <vt:lpstr>Issues &amp; Solutions</vt:lpstr>
      <vt:lpstr>问题</vt:lpstr>
      <vt:lpstr>解决方案</vt:lpstr>
      <vt:lpstr>体系规划</vt:lpstr>
      <vt:lpstr>测试体系（细则）</vt:lpstr>
    </vt:vector>
  </TitlesOfParts>
  <Company>MoboTap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Yu</dc:creator>
  <cp:lastModifiedBy>Yingjie Zhang</cp:lastModifiedBy>
  <cp:revision>2332</cp:revision>
  <dcterms:created xsi:type="dcterms:W3CDTF">2012-05-05T11:49:08Z</dcterms:created>
  <dcterms:modified xsi:type="dcterms:W3CDTF">2014-08-21T06:26:31Z</dcterms:modified>
</cp:coreProperties>
</file>