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A9E6-D713-44AF-B592-0548AC2B1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C876-D3DA-4F38-A6DD-71C8A0663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6EAC-232D-41FA-9831-B7950362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55B9-DAA3-4E5E-9DA2-59B74206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F058-1B3F-437C-BA83-77E6B0A8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94F3-D1A4-4E63-9D8D-6C1B24FA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2EEEB-335E-4A2B-BF96-F2832AD8E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59BA-C5CB-4D12-BA4D-91602437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EAD7-1CE5-4DD4-933F-85FE20C8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C4A4-270C-4558-A752-300606C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09606-5753-4663-97FC-5EF7B7668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046CF-FE55-4307-838A-52BD34FD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9BAE-06A7-436D-B1A0-AA85F5E9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4836-41CC-4FB2-A636-CE23821F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D594-7C62-4200-ADB7-5A872DEC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831F-CFF6-46B3-A25F-760DEB62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4CD0-E3C4-4742-B6F2-F482969F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18DC-EA54-4A9B-855C-70C31C40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13C4-0FD1-4BC4-BFDB-F027BDFE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BE5DA-307D-4CD0-8B2F-99290DF0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2544-081D-440D-B95B-4F3FB482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617B2-79FB-465F-9EFA-A6807161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0D1DD-4F24-48F0-B15D-A92B1F0D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84DF-78CE-4542-A99B-56B606C5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B2F1-6284-4D40-96F9-B6DD22C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89FD-ADDA-4BB5-BB14-BAAA1FFE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5A12-504A-4E0B-A1F2-78DE96328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22520-E741-4ECD-B2B4-F8CBD2C14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96C0-595F-4902-910B-9C040DFF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CC6CF-1BFE-4A0B-B0F6-EEE33D3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DC04-0652-4204-854B-680F4FEA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3B2-20BD-4DEC-AFB6-9B3FE75F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48C5D-4098-44BE-AFE7-FA9B527E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11F1B-9F7C-4EAD-9BA0-42206623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89D72-51C2-492C-929C-BC4337EF9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B5946-5206-48DD-B5B7-97EB51921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7E391-3524-43DB-A14A-B11A7782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7F0C-2CBA-4638-8825-0CAF7250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988A8-3877-40D5-AE8D-929FD6D1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BD85-97B4-439A-9796-CCD8D4D4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67DED-B3EF-41B7-83F6-8A2A5AA3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AACEE-12D0-4E8A-9561-85E3D263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A1A5-D3A4-4607-8CCC-72D6D197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962A7-4E77-4DC7-A0BF-4F8579A8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3737A-C94E-4E79-9043-423624F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E0E9D-6693-4B76-9E89-8E2A9ECF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4B12-F855-4139-A7DD-87278217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450E-CF09-4CE0-B24C-0E094846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881C3-BCA9-4C7E-AF62-C27DD5BA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E7121-A5BA-4E33-A2D2-20C6E5D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BDB36-2721-4E3E-80A4-E8CF3259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02DEF-9A78-4390-9286-DD4BFBC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5D12-8018-4F68-B50A-0522D1CE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C1E9A-DEBE-4502-80DA-366EEF02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9E4D4-FEEF-45F0-851A-2C594F48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79A83-A04A-4829-B37E-CB7162F1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E18B-8DEE-4A0F-BC7B-2E8AD3F0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24A22-DE97-437F-886C-FBE45778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ACCBD-4CD5-4F5F-B8E1-C5AE9B4F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38E04-5327-4869-8C17-21EB1AA3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003E-2C4A-4014-A85C-FCD5E2D0C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1022-59BE-43C2-99EC-9B33059DFB6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19FF-779B-4600-95A7-BF1852A85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A345-52C1-4107-9F4C-BA4D3BE1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F254-5ADA-4FE7-8400-A431DC88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DFF6A-04AA-4704-BAF9-DEE51E9DD187}"/>
              </a:ext>
            </a:extLst>
          </p:cNvPr>
          <p:cNvSpPr/>
          <p:nvPr/>
        </p:nvSpPr>
        <p:spPr>
          <a:xfrm>
            <a:off x="8875552" y="1610686"/>
            <a:ext cx="2701255" cy="7298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9F733-D31C-4101-A809-2CC33DAD7902}"/>
              </a:ext>
            </a:extLst>
          </p:cNvPr>
          <p:cNvSpPr/>
          <p:nvPr/>
        </p:nvSpPr>
        <p:spPr>
          <a:xfrm>
            <a:off x="8875552" y="2442594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0D328-6A37-4734-A118-FF9AB32D6E5E}"/>
              </a:ext>
            </a:extLst>
          </p:cNvPr>
          <p:cNvSpPr/>
          <p:nvPr/>
        </p:nvSpPr>
        <p:spPr>
          <a:xfrm>
            <a:off x="8875551" y="3320644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313BA-1837-4ECF-A988-F4669F64BB30}"/>
              </a:ext>
            </a:extLst>
          </p:cNvPr>
          <p:cNvSpPr/>
          <p:nvPr/>
        </p:nvSpPr>
        <p:spPr>
          <a:xfrm>
            <a:off x="8875550" y="4152552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3789A-466A-4F97-A9C9-A73059CBC42D}"/>
              </a:ext>
            </a:extLst>
          </p:cNvPr>
          <p:cNvSpPr/>
          <p:nvPr/>
        </p:nvSpPr>
        <p:spPr>
          <a:xfrm>
            <a:off x="8875550" y="4984460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E18A67-F013-40EC-99F7-E4B35A28940B}"/>
              </a:ext>
            </a:extLst>
          </p:cNvPr>
          <p:cNvCxnSpPr/>
          <p:nvPr/>
        </p:nvCxnSpPr>
        <p:spPr>
          <a:xfrm flipH="1">
            <a:off x="5259897" y="1946246"/>
            <a:ext cx="3506598" cy="220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239FC-F8A4-4E6C-AF93-BAEC2DD44697}"/>
              </a:ext>
            </a:extLst>
          </p:cNvPr>
          <p:cNvSpPr/>
          <p:nvPr/>
        </p:nvSpPr>
        <p:spPr>
          <a:xfrm>
            <a:off x="1166070" y="4195895"/>
            <a:ext cx="263414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1</a:t>
            </a:r>
          </a:p>
          <a:p>
            <a:pPr algn="ctr"/>
            <a:r>
              <a:rPr lang="en-US" dirty="0"/>
              <a:t>5\5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66D9B2-1A49-4621-9BC1-8C8F312D0B4D}"/>
              </a:ext>
            </a:extLst>
          </p:cNvPr>
          <p:cNvSpPr/>
          <p:nvPr/>
        </p:nvSpPr>
        <p:spPr>
          <a:xfrm>
            <a:off x="3942825" y="4195895"/>
            <a:ext cx="263414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2</a:t>
            </a:r>
          </a:p>
          <a:p>
            <a:pPr algn="ctr"/>
            <a:r>
              <a:rPr lang="en-US" dirty="0"/>
              <a:t>15\15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1968B-F917-4519-8B4B-8D2041FD8E07}"/>
              </a:ext>
            </a:extLst>
          </p:cNvPr>
          <p:cNvSpPr/>
          <p:nvPr/>
        </p:nvSpPr>
        <p:spPr>
          <a:xfrm>
            <a:off x="1166070" y="5111693"/>
            <a:ext cx="263414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3</a:t>
            </a:r>
          </a:p>
          <a:p>
            <a:pPr algn="ctr"/>
            <a:r>
              <a:rPr lang="en-US" dirty="0"/>
              <a:t>0\5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462BC-C579-498F-8C62-2FFFBC1BF631}"/>
              </a:ext>
            </a:extLst>
          </p:cNvPr>
          <p:cNvSpPr/>
          <p:nvPr/>
        </p:nvSpPr>
        <p:spPr>
          <a:xfrm>
            <a:off x="3942824" y="5111693"/>
            <a:ext cx="263414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4</a:t>
            </a:r>
          </a:p>
          <a:p>
            <a:pPr algn="ctr"/>
            <a:r>
              <a:rPr lang="en-US" dirty="0"/>
              <a:t>1\1</a:t>
            </a:r>
          </a:p>
        </p:txBody>
      </p:sp>
    </p:spTree>
    <p:extLst>
      <p:ext uri="{BB962C8B-B14F-4D97-AF65-F5344CB8AC3E}">
        <p14:creationId xmlns:p14="http://schemas.microsoft.com/office/powerpoint/2010/main" val="15310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DFF6A-04AA-4704-BAF9-DEE51E9DD187}"/>
              </a:ext>
            </a:extLst>
          </p:cNvPr>
          <p:cNvSpPr/>
          <p:nvPr/>
        </p:nvSpPr>
        <p:spPr>
          <a:xfrm>
            <a:off x="8875552" y="1610686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9F733-D31C-4101-A809-2CC33DAD7902}"/>
              </a:ext>
            </a:extLst>
          </p:cNvPr>
          <p:cNvSpPr/>
          <p:nvPr/>
        </p:nvSpPr>
        <p:spPr>
          <a:xfrm>
            <a:off x="8875552" y="2442594"/>
            <a:ext cx="2701255" cy="7298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0D328-6A37-4734-A118-FF9AB32D6E5E}"/>
              </a:ext>
            </a:extLst>
          </p:cNvPr>
          <p:cNvSpPr/>
          <p:nvPr/>
        </p:nvSpPr>
        <p:spPr>
          <a:xfrm>
            <a:off x="8875551" y="3320644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313BA-1837-4ECF-A988-F4669F64BB30}"/>
              </a:ext>
            </a:extLst>
          </p:cNvPr>
          <p:cNvSpPr/>
          <p:nvPr/>
        </p:nvSpPr>
        <p:spPr>
          <a:xfrm>
            <a:off x="8875550" y="4152552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3789A-466A-4F97-A9C9-A73059CBC42D}"/>
              </a:ext>
            </a:extLst>
          </p:cNvPr>
          <p:cNvSpPr/>
          <p:nvPr/>
        </p:nvSpPr>
        <p:spPr>
          <a:xfrm>
            <a:off x="8875550" y="4984460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</a:p>
        </p:txBody>
      </p:sp>
      <p:pic>
        <p:nvPicPr>
          <p:cNvPr id="1026" name="Picture 2" descr="https://cdn.discordapp.com/attachments/1104488416869089421/1106969429167849492/image.png">
            <a:extLst>
              <a:ext uri="{FF2B5EF4-FFF2-40B4-BE49-F238E27FC236}">
                <a16:creationId xmlns:a16="http://schemas.microsoft.com/office/drawing/2014/main" id="{B0E74E98-0D3A-4981-B02B-07C9458F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24" y="1610685"/>
            <a:ext cx="5593876" cy="266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3352B9-8B5A-4C78-956F-97938891218F}"/>
              </a:ext>
            </a:extLst>
          </p:cNvPr>
          <p:cNvCxnSpPr/>
          <p:nvPr/>
        </p:nvCxnSpPr>
        <p:spPr>
          <a:xfrm flipH="1" flipV="1">
            <a:off x="7239700" y="2759978"/>
            <a:ext cx="1459683" cy="15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5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DFF6A-04AA-4704-BAF9-DEE51E9DD187}"/>
              </a:ext>
            </a:extLst>
          </p:cNvPr>
          <p:cNvSpPr/>
          <p:nvPr/>
        </p:nvSpPr>
        <p:spPr>
          <a:xfrm>
            <a:off x="8875552" y="1610686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9F733-D31C-4101-A809-2CC33DAD7902}"/>
              </a:ext>
            </a:extLst>
          </p:cNvPr>
          <p:cNvSpPr/>
          <p:nvPr/>
        </p:nvSpPr>
        <p:spPr>
          <a:xfrm>
            <a:off x="8875552" y="2442594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0D328-6A37-4734-A118-FF9AB32D6E5E}"/>
              </a:ext>
            </a:extLst>
          </p:cNvPr>
          <p:cNvSpPr/>
          <p:nvPr/>
        </p:nvSpPr>
        <p:spPr>
          <a:xfrm>
            <a:off x="8875551" y="3320644"/>
            <a:ext cx="2701255" cy="7298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313BA-1837-4ECF-A988-F4669F64BB30}"/>
              </a:ext>
            </a:extLst>
          </p:cNvPr>
          <p:cNvSpPr/>
          <p:nvPr/>
        </p:nvSpPr>
        <p:spPr>
          <a:xfrm>
            <a:off x="8875550" y="4152552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3789A-466A-4F97-A9C9-A73059CBC42D}"/>
              </a:ext>
            </a:extLst>
          </p:cNvPr>
          <p:cNvSpPr/>
          <p:nvPr/>
        </p:nvSpPr>
        <p:spPr>
          <a:xfrm>
            <a:off x="8875550" y="4984460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8F2F32-7E4D-439E-8296-232BCF40E25F}"/>
              </a:ext>
            </a:extLst>
          </p:cNvPr>
          <p:cNvSpPr/>
          <p:nvPr/>
        </p:nvSpPr>
        <p:spPr>
          <a:xfrm>
            <a:off x="1837189" y="1015068"/>
            <a:ext cx="5469622" cy="469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6\6 teammates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Team hp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correct yourself if you picked the wrong character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C3AED-0937-47E2-BEB8-F948E623A3C0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7306811" y="3364685"/>
            <a:ext cx="1568740" cy="32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1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DFF6A-04AA-4704-BAF9-DEE51E9DD187}"/>
              </a:ext>
            </a:extLst>
          </p:cNvPr>
          <p:cNvSpPr/>
          <p:nvPr/>
        </p:nvSpPr>
        <p:spPr>
          <a:xfrm>
            <a:off x="8875552" y="1610686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9F733-D31C-4101-A809-2CC33DAD7902}"/>
              </a:ext>
            </a:extLst>
          </p:cNvPr>
          <p:cNvSpPr/>
          <p:nvPr/>
        </p:nvSpPr>
        <p:spPr>
          <a:xfrm>
            <a:off x="8875552" y="2442594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0D328-6A37-4734-A118-FF9AB32D6E5E}"/>
              </a:ext>
            </a:extLst>
          </p:cNvPr>
          <p:cNvSpPr/>
          <p:nvPr/>
        </p:nvSpPr>
        <p:spPr>
          <a:xfrm>
            <a:off x="8875551" y="3320644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313BA-1837-4ECF-A988-F4669F64BB30}"/>
              </a:ext>
            </a:extLst>
          </p:cNvPr>
          <p:cNvSpPr/>
          <p:nvPr/>
        </p:nvSpPr>
        <p:spPr>
          <a:xfrm>
            <a:off x="8875550" y="4152552"/>
            <a:ext cx="2701255" cy="7298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3789A-466A-4F97-A9C9-A73059CBC42D}"/>
              </a:ext>
            </a:extLst>
          </p:cNvPr>
          <p:cNvSpPr/>
          <p:nvPr/>
        </p:nvSpPr>
        <p:spPr>
          <a:xfrm>
            <a:off x="8875550" y="4984460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9C4A32-6AC3-43C1-97AB-2E787498A3D8}"/>
              </a:ext>
            </a:extLst>
          </p:cNvPr>
          <p:cNvSpPr/>
          <p:nvPr/>
        </p:nvSpPr>
        <p:spPr>
          <a:xfrm>
            <a:off x="1753299" y="687897"/>
            <a:ext cx="5771626" cy="53773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F0045-9780-4BC0-9BC2-B84FE6C95362}"/>
              </a:ext>
            </a:extLst>
          </p:cNvPr>
          <p:cNvSpPr/>
          <p:nvPr/>
        </p:nvSpPr>
        <p:spPr>
          <a:xfrm>
            <a:off x="2239860" y="1002485"/>
            <a:ext cx="645953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496270-E3BF-42EC-9E78-F8790B761C7A}"/>
              </a:ext>
            </a:extLst>
          </p:cNvPr>
          <p:cNvSpPr/>
          <p:nvPr/>
        </p:nvSpPr>
        <p:spPr>
          <a:xfrm>
            <a:off x="3179427" y="1002484"/>
            <a:ext cx="1224793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05A94-03EB-4388-977F-FF4C3336BC64}"/>
              </a:ext>
            </a:extLst>
          </p:cNvPr>
          <p:cNvSpPr/>
          <p:nvPr/>
        </p:nvSpPr>
        <p:spPr>
          <a:xfrm>
            <a:off x="4639112" y="1002483"/>
            <a:ext cx="1426129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Wepons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508865-2DF1-4853-B545-464D5650288E}"/>
              </a:ext>
            </a:extLst>
          </p:cNvPr>
          <p:cNvSpPr/>
          <p:nvPr/>
        </p:nvSpPr>
        <p:spPr>
          <a:xfrm>
            <a:off x="2239860" y="1652628"/>
            <a:ext cx="4051883" cy="2810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items by categories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1A764D-C911-428B-82CC-B329C433E3AF}"/>
              </a:ext>
            </a:extLst>
          </p:cNvPr>
          <p:cNvCxnSpPr/>
          <p:nvPr/>
        </p:nvCxnSpPr>
        <p:spPr>
          <a:xfrm flipH="1" flipV="1">
            <a:off x="7751428" y="3867325"/>
            <a:ext cx="981511" cy="65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6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DFF6A-04AA-4704-BAF9-DEE51E9DD187}"/>
              </a:ext>
            </a:extLst>
          </p:cNvPr>
          <p:cNvSpPr/>
          <p:nvPr/>
        </p:nvSpPr>
        <p:spPr>
          <a:xfrm>
            <a:off x="8875552" y="1610686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9F733-D31C-4101-A809-2CC33DAD7902}"/>
              </a:ext>
            </a:extLst>
          </p:cNvPr>
          <p:cNvSpPr/>
          <p:nvPr/>
        </p:nvSpPr>
        <p:spPr>
          <a:xfrm>
            <a:off x="8875552" y="2442594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0D328-6A37-4734-A118-FF9AB32D6E5E}"/>
              </a:ext>
            </a:extLst>
          </p:cNvPr>
          <p:cNvSpPr/>
          <p:nvPr/>
        </p:nvSpPr>
        <p:spPr>
          <a:xfrm>
            <a:off x="8875551" y="3320644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313BA-1837-4ECF-A988-F4669F64BB30}"/>
              </a:ext>
            </a:extLst>
          </p:cNvPr>
          <p:cNvSpPr/>
          <p:nvPr/>
        </p:nvSpPr>
        <p:spPr>
          <a:xfrm>
            <a:off x="8875550" y="4152552"/>
            <a:ext cx="270125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3789A-466A-4F97-A9C9-A73059CBC42D}"/>
              </a:ext>
            </a:extLst>
          </p:cNvPr>
          <p:cNvSpPr/>
          <p:nvPr/>
        </p:nvSpPr>
        <p:spPr>
          <a:xfrm>
            <a:off x="8875550" y="4984460"/>
            <a:ext cx="2701255" cy="7298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246FEF-9AB5-438F-863F-ED1B964211CD}"/>
              </a:ext>
            </a:extLst>
          </p:cNvPr>
          <p:cNvCxnSpPr/>
          <p:nvPr/>
        </p:nvCxnSpPr>
        <p:spPr>
          <a:xfrm flipH="1" flipV="1">
            <a:off x="5192785" y="5134062"/>
            <a:ext cx="3389153" cy="14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1FB275-8FCA-4BED-9616-2C3199383AC0}"/>
              </a:ext>
            </a:extLst>
          </p:cNvPr>
          <p:cNvSpPr/>
          <p:nvPr/>
        </p:nvSpPr>
        <p:spPr>
          <a:xfrm>
            <a:off x="2390862" y="4050486"/>
            <a:ext cx="2407641" cy="146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succeeded just run</a:t>
            </a:r>
          </a:p>
          <a:p>
            <a:pPr algn="ctr"/>
            <a:r>
              <a:rPr lang="en-US" dirty="0"/>
              <a:t>If not -&gt; fail</a:t>
            </a:r>
          </a:p>
        </p:txBody>
      </p:sp>
    </p:spTree>
    <p:extLst>
      <p:ext uri="{BB962C8B-B14F-4D97-AF65-F5344CB8AC3E}">
        <p14:creationId xmlns:p14="http://schemas.microsoft.com/office/powerpoint/2010/main" val="245400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F77BC2-CA7B-47B2-A7FD-61D8F552676B}"/>
              </a:ext>
            </a:extLst>
          </p:cNvPr>
          <p:cNvSpPr/>
          <p:nvPr/>
        </p:nvSpPr>
        <p:spPr>
          <a:xfrm>
            <a:off x="4488110" y="629174"/>
            <a:ext cx="2617365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87852-DBC6-4F0E-9D9F-94A018113E2D}"/>
              </a:ext>
            </a:extLst>
          </p:cNvPr>
          <p:cNvSpPr/>
          <p:nvPr/>
        </p:nvSpPr>
        <p:spPr>
          <a:xfrm>
            <a:off x="6480495" y="2193721"/>
            <a:ext cx="1715550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0F1AD-6EE9-4614-819B-5A3217C2E6FF}"/>
              </a:ext>
            </a:extLst>
          </p:cNvPr>
          <p:cNvSpPr/>
          <p:nvPr/>
        </p:nvSpPr>
        <p:spPr>
          <a:xfrm>
            <a:off x="3179428" y="2147582"/>
            <a:ext cx="2214693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– UI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125D8-D959-43C3-9229-DF87BA881109}"/>
              </a:ext>
            </a:extLst>
          </p:cNvPr>
          <p:cNvCxnSpPr/>
          <p:nvPr/>
        </p:nvCxnSpPr>
        <p:spPr>
          <a:xfrm>
            <a:off x="7952763" y="3158455"/>
            <a:ext cx="1145097" cy="85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17816-2F55-498B-BD61-D795CC3DA452}"/>
              </a:ext>
            </a:extLst>
          </p:cNvPr>
          <p:cNvSpPr/>
          <p:nvPr/>
        </p:nvSpPr>
        <p:spPr>
          <a:xfrm>
            <a:off x="8690994" y="4102217"/>
            <a:ext cx="2348918" cy="1061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  <a:p>
            <a:pPr algn="ctr"/>
            <a:r>
              <a:rPr lang="en-US" dirty="0"/>
              <a:t>Json\</a:t>
            </a:r>
            <a:r>
              <a:rPr lang="en-US" dirty="0" err="1"/>
              <a:t>Mysql</a:t>
            </a:r>
            <a:r>
              <a:rPr lang="en-US" dirty="0"/>
              <a:t>\NoSQL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5D5F-A4BE-482D-8BC4-A241C85BCD10}"/>
              </a:ext>
            </a:extLst>
          </p:cNvPr>
          <p:cNvSpPr/>
          <p:nvPr/>
        </p:nvSpPr>
        <p:spPr>
          <a:xfrm>
            <a:off x="5515761" y="4102217"/>
            <a:ext cx="2323752" cy="1061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functions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29CFA8-4791-4C86-9FF6-D6F6232F0F6E}"/>
              </a:ext>
            </a:extLst>
          </p:cNvPr>
          <p:cNvCxnSpPr/>
          <p:nvPr/>
        </p:nvCxnSpPr>
        <p:spPr>
          <a:xfrm flipH="1">
            <a:off x="6677637" y="3112316"/>
            <a:ext cx="629174" cy="8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1668C-F381-49E7-92DD-ABB40E9BBC3A}"/>
              </a:ext>
            </a:extLst>
          </p:cNvPr>
          <p:cNvSpPr/>
          <p:nvPr/>
        </p:nvSpPr>
        <p:spPr>
          <a:xfrm>
            <a:off x="411061" y="478172"/>
            <a:ext cx="1937856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EYAL\Front\05_13</a:t>
            </a:r>
          </a:p>
          <a:p>
            <a:pPr algn="ctr"/>
            <a:r>
              <a:rPr lang="en-US" dirty="0"/>
              <a:t>Title </a:t>
            </a:r>
          </a:p>
          <a:p>
            <a:pPr algn="ctr"/>
            <a:r>
              <a:rPr lang="en-US" dirty="0"/>
              <a:t>Changes I made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650E5E-EFA8-4B89-AFBA-FF817F6762E0}"/>
              </a:ext>
            </a:extLst>
          </p:cNvPr>
          <p:cNvCxnSpPr/>
          <p:nvPr/>
        </p:nvCxnSpPr>
        <p:spPr>
          <a:xfrm>
            <a:off x="2491530" y="1216404"/>
            <a:ext cx="1484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5499B6-04F6-4A83-B17A-89DB7355F434}"/>
              </a:ext>
            </a:extLst>
          </p:cNvPr>
          <p:cNvCxnSpPr/>
          <p:nvPr/>
        </p:nvCxnSpPr>
        <p:spPr>
          <a:xfrm flipH="1">
            <a:off x="4832060" y="1753298"/>
            <a:ext cx="310392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51540F-1EAF-462A-B76B-D0660191B089}"/>
              </a:ext>
            </a:extLst>
          </p:cNvPr>
          <p:cNvCxnSpPr/>
          <p:nvPr/>
        </p:nvCxnSpPr>
        <p:spPr>
          <a:xfrm>
            <a:off x="6769916" y="1719743"/>
            <a:ext cx="427838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9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24B9609-06DB-4A15-AE9F-97A0D517CC3B}"/>
              </a:ext>
            </a:extLst>
          </p:cNvPr>
          <p:cNvSpPr/>
          <p:nvPr/>
        </p:nvSpPr>
        <p:spPr>
          <a:xfrm>
            <a:off x="7407479" y="813731"/>
            <a:ext cx="3691156" cy="295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Monster (3) (fire and stone)</a:t>
            </a:r>
          </a:p>
          <a:p>
            <a:pPr algn="ctr"/>
            <a:r>
              <a:rPr lang="en-US" sz="1200" dirty="0"/>
              <a:t>Def (80) -&gt; normal def,</a:t>
            </a:r>
          </a:p>
          <a:p>
            <a:pPr algn="ctr"/>
            <a:r>
              <a:rPr lang="en-US" sz="1200" dirty="0"/>
              <a:t>Special defense (strong against fire) (80+40)</a:t>
            </a:r>
          </a:p>
          <a:p>
            <a:pPr algn="ctr"/>
            <a:r>
              <a:rPr lang="en-US" sz="1200" dirty="0"/>
              <a:t>Attack state -&gt; per element</a:t>
            </a:r>
          </a:p>
          <a:p>
            <a:pPr algn="ctr"/>
            <a:r>
              <a:rPr lang="en-US" sz="1200" dirty="0"/>
              <a:t>Special attack dmg -&gt; every 3-4 turn it will create a combination. </a:t>
            </a:r>
          </a:p>
          <a:p>
            <a:pPr algn="ctr"/>
            <a:r>
              <a:rPr lang="en-US" sz="1200" dirty="0"/>
              <a:t>HP -&gt; depends on monster type and levels</a:t>
            </a:r>
          </a:p>
          <a:p>
            <a:pPr algn="ctr"/>
            <a:r>
              <a:rPr lang="en-US" sz="1200" dirty="0"/>
              <a:t>Speed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F22D3E-0F4B-41D4-AFB3-1F43E821FF4A}"/>
              </a:ext>
            </a:extLst>
          </p:cNvPr>
          <p:cNvSpPr/>
          <p:nvPr/>
        </p:nvSpPr>
        <p:spPr>
          <a:xfrm>
            <a:off x="981512" y="989901"/>
            <a:ext cx="1753299" cy="1291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</a:t>
            </a:r>
          </a:p>
          <a:p>
            <a:pPr algn="ctr"/>
            <a:r>
              <a:rPr lang="en-US" sz="1200" dirty="0"/>
              <a:t>Two attack </a:t>
            </a:r>
          </a:p>
          <a:p>
            <a:pPr algn="ctr"/>
            <a:r>
              <a:rPr lang="en-US" sz="1200" dirty="0"/>
              <a:t>Same states as the monster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747AEA-EF14-468E-942D-5F8037214D46}"/>
              </a:ext>
            </a:extLst>
          </p:cNvPr>
          <p:cNvSpPr/>
          <p:nvPr/>
        </p:nvSpPr>
        <p:spPr>
          <a:xfrm>
            <a:off x="1065402" y="2560740"/>
            <a:ext cx="1669409" cy="140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A56B6B-7BA9-48C4-9A75-622EA489351B}"/>
              </a:ext>
            </a:extLst>
          </p:cNvPr>
          <p:cNvSpPr/>
          <p:nvPr/>
        </p:nvSpPr>
        <p:spPr>
          <a:xfrm>
            <a:off x="1065401" y="4240635"/>
            <a:ext cx="1669409" cy="140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58B54-BFA9-4F1D-B9E1-1A3BB2F8192B}"/>
              </a:ext>
            </a:extLst>
          </p:cNvPr>
          <p:cNvSpPr txBox="1"/>
          <p:nvPr/>
        </p:nvSpPr>
        <p:spPr>
          <a:xfrm>
            <a:off x="1098958" y="427839"/>
            <a:ext cx="75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How do we upload games to steam?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 Fischel</dc:creator>
  <cp:lastModifiedBy>Eyal Fischel</cp:lastModifiedBy>
  <cp:revision>5</cp:revision>
  <dcterms:created xsi:type="dcterms:W3CDTF">2023-05-13T15:36:08Z</dcterms:created>
  <dcterms:modified xsi:type="dcterms:W3CDTF">2023-05-13T16:23:10Z</dcterms:modified>
</cp:coreProperties>
</file>