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655921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5" d="100"/>
          <a:sy n="35" d="100"/>
        </p:scale>
        <p:origin x="28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941" y="3534924"/>
            <a:ext cx="14075331" cy="7519835"/>
          </a:xfrm>
        </p:spPr>
        <p:txBody>
          <a:bodyPr anchor="b"/>
          <a:lstStyle>
            <a:lvl1pPr algn="ctr">
              <a:defRPr sz="108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902" y="11344752"/>
            <a:ext cx="12419410" cy="5214884"/>
          </a:xfrm>
        </p:spPr>
        <p:txBody>
          <a:bodyPr/>
          <a:lstStyle>
            <a:lvl1pPr marL="0" indent="0" algn="ctr">
              <a:buNone/>
              <a:defRPr sz="4346"/>
            </a:lvl1pPr>
            <a:lvl2pPr marL="827943" indent="0" algn="ctr">
              <a:buNone/>
              <a:defRPr sz="3622"/>
            </a:lvl2pPr>
            <a:lvl3pPr marL="1655887" indent="0" algn="ctr">
              <a:buNone/>
              <a:defRPr sz="3260"/>
            </a:lvl3pPr>
            <a:lvl4pPr marL="2483830" indent="0" algn="ctr">
              <a:buNone/>
              <a:defRPr sz="2897"/>
            </a:lvl4pPr>
            <a:lvl5pPr marL="3311774" indent="0" algn="ctr">
              <a:buNone/>
              <a:defRPr sz="2897"/>
            </a:lvl5pPr>
            <a:lvl6pPr marL="4139717" indent="0" algn="ctr">
              <a:buNone/>
              <a:defRPr sz="2897"/>
            </a:lvl6pPr>
            <a:lvl7pPr marL="4967661" indent="0" algn="ctr">
              <a:buNone/>
              <a:defRPr sz="2897"/>
            </a:lvl7pPr>
            <a:lvl8pPr marL="5795604" indent="0" algn="ctr">
              <a:buNone/>
              <a:defRPr sz="2897"/>
            </a:lvl8pPr>
            <a:lvl9pPr marL="6623548" indent="0" algn="ctr">
              <a:buNone/>
              <a:defRPr sz="2897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60F8-67E8-4119-BBF8-45B587A2FD8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685C-4C30-4AF9-B844-A2F620C70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96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60F8-67E8-4119-BBF8-45B587A2FD8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685C-4C30-4AF9-B844-A2F620C70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30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188" y="1149975"/>
            <a:ext cx="3570580" cy="1830459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8447" y="1149975"/>
            <a:ext cx="10504751" cy="18304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60F8-67E8-4119-BBF8-45B587A2FD8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685C-4C30-4AF9-B844-A2F620C70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14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60F8-67E8-4119-BBF8-45B587A2FD8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685C-4C30-4AF9-B844-A2F620C70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16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22" y="5384888"/>
            <a:ext cx="14282321" cy="8984801"/>
          </a:xfrm>
        </p:spPr>
        <p:txBody>
          <a:bodyPr anchor="b"/>
          <a:lstStyle>
            <a:lvl1pPr>
              <a:defRPr sz="108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822" y="14454688"/>
            <a:ext cx="14282321" cy="4724895"/>
          </a:xfrm>
        </p:spPr>
        <p:txBody>
          <a:bodyPr/>
          <a:lstStyle>
            <a:lvl1pPr marL="0" indent="0">
              <a:buNone/>
              <a:defRPr sz="4346">
                <a:solidFill>
                  <a:schemeClr val="tx1"/>
                </a:solidFill>
              </a:defRPr>
            </a:lvl1pPr>
            <a:lvl2pPr marL="827943" indent="0">
              <a:buNone/>
              <a:defRPr sz="3622">
                <a:solidFill>
                  <a:schemeClr val="tx1">
                    <a:tint val="75000"/>
                  </a:schemeClr>
                </a:solidFill>
              </a:defRPr>
            </a:lvl2pPr>
            <a:lvl3pPr marL="1655887" indent="0">
              <a:buNone/>
              <a:defRPr sz="3260">
                <a:solidFill>
                  <a:schemeClr val="tx1">
                    <a:tint val="75000"/>
                  </a:schemeClr>
                </a:solidFill>
              </a:defRPr>
            </a:lvl3pPr>
            <a:lvl4pPr marL="2483830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4pPr>
            <a:lvl5pPr marL="3311774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5pPr>
            <a:lvl6pPr marL="4139717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6pPr>
            <a:lvl7pPr marL="4967661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7pPr>
            <a:lvl8pPr marL="5795604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8pPr>
            <a:lvl9pPr marL="6623548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60F8-67E8-4119-BBF8-45B587A2FD8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685C-4C30-4AF9-B844-A2F620C70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3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446" y="5749874"/>
            <a:ext cx="7037666" cy="137047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101" y="5749874"/>
            <a:ext cx="7037666" cy="137047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60F8-67E8-4119-BBF8-45B587A2FD8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685C-4C30-4AF9-B844-A2F620C70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16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1149979"/>
            <a:ext cx="14282321" cy="417491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605" y="5294885"/>
            <a:ext cx="7005322" cy="2594941"/>
          </a:xfrm>
        </p:spPr>
        <p:txBody>
          <a:bodyPr anchor="b"/>
          <a:lstStyle>
            <a:lvl1pPr marL="0" indent="0">
              <a:buNone/>
              <a:defRPr sz="4346" b="1"/>
            </a:lvl1pPr>
            <a:lvl2pPr marL="827943" indent="0">
              <a:buNone/>
              <a:defRPr sz="3622" b="1"/>
            </a:lvl2pPr>
            <a:lvl3pPr marL="1655887" indent="0">
              <a:buNone/>
              <a:defRPr sz="3260" b="1"/>
            </a:lvl3pPr>
            <a:lvl4pPr marL="2483830" indent="0">
              <a:buNone/>
              <a:defRPr sz="2897" b="1"/>
            </a:lvl4pPr>
            <a:lvl5pPr marL="3311774" indent="0">
              <a:buNone/>
              <a:defRPr sz="2897" b="1"/>
            </a:lvl5pPr>
            <a:lvl6pPr marL="4139717" indent="0">
              <a:buNone/>
              <a:defRPr sz="2897" b="1"/>
            </a:lvl6pPr>
            <a:lvl7pPr marL="4967661" indent="0">
              <a:buNone/>
              <a:defRPr sz="2897" b="1"/>
            </a:lvl7pPr>
            <a:lvl8pPr marL="5795604" indent="0">
              <a:buNone/>
              <a:defRPr sz="2897" b="1"/>
            </a:lvl8pPr>
            <a:lvl9pPr marL="6623548" indent="0">
              <a:buNone/>
              <a:defRPr sz="289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605" y="7889827"/>
            <a:ext cx="7005322" cy="1160474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83103" y="5294885"/>
            <a:ext cx="7039822" cy="2594941"/>
          </a:xfrm>
        </p:spPr>
        <p:txBody>
          <a:bodyPr anchor="b"/>
          <a:lstStyle>
            <a:lvl1pPr marL="0" indent="0">
              <a:buNone/>
              <a:defRPr sz="4346" b="1"/>
            </a:lvl1pPr>
            <a:lvl2pPr marL="827943" indent="0">
              <a:buNone/>
              <a:defRPr sz="3622" b="1"/>
            </a:lvl2pPr>
            <a:lvl3pPr marL="1655887" indent="0">
              <a:buNone/>
              <a:defRPr sz="3260" b="1"/>
            </a:lvl3pPr>
            <a:lvl4pPr marL="2483830" indent="0">
              <a:buNone/>
              <a:defRPr sz="2897" b="1"/>
            </a:lvl4pPr>
            <a:lvl5pPr marL="3311774" indent="0">
              <a:buNone/>
              <a:defRPr sz="2897" b="1"/>
            </a:lvl5pPr>
            <a:lvl6pPr marL="4139717" indent="0">
              <a:buNone/>
              <a:defRPr sz="2897" b="1"/>
            </a:lvl6pPr>
            <a:lvl7pPr marL="4967661" indent="0">
              <a:buNone/>
              <a:defRPr sz="2897" b="1"/>
            </a:lvl7pPr>
            <a:lvl8pPr marL="5795604" indent="0">
              <a:buNone/>
              <a:defRPr sz="2897" b="1"/>
            </a:lvl8pPr>
            <a:lvl9pPr marL="6623548" indent="0">
              <a:buNone/>
              <a:defRPr sz="289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83103" y="7889827"/>
            <a:ext cx="7039822" cy="1160474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60F8-67E8-4119-BBF8-45B587A2FD8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685C-4C30-4AF9-B844-A2F620C70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39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60F8-67E8-4119-BBF8-45B587A2FD8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685C-4C30-4AF9-B844-A2F620C70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06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60F8-67E8-4119-BBF8-45B587A2FD8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685C-4C30-4AF9-B844-A2F620C70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63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1439968"/>
            <a:ext cx="5340777" cy="5039889"/>
          </a:xfrm>
        </p:spPr>
        <p:txBody>
          <a:bodyPr anchor="b"/>
          <a:lstStyle>
            <a:lvl1pPr>
              <a:defRPr sz="579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822" y="3109937"/>
            <a:ext cx="8383102" cy="15349662"/>
          </a:xfrm>
        </p:spPr>
        <p:txBody>
          <a:bodyPr/>
          <a:lstStyle>
            <a:lvl1pPr>
              <a:defRPr sz="5795"/>
            </a:lvl1pPr>
            <a:lvl2pPr>
              <a:defRPr sz="5071"/>
            </a:lvl2pPr>
            <a:lvl3pPr>
              <a:defRPr sz="4346"/>
            </a:lvl3pPr>
            <a:lvl4pPr>
              <a:defRPr sz="3622"/>
            </a:lvl4pPr>
            <a:lvl5pPr>
              <a:defRPr sz="3622"/>
            </a:lvl5pPr>
            <a:lvl6pPr>
              <a:defRPr sz="3622"/>
            </a:lvl6pPr>
            <a:lvl7pPr>
              <a:defRPr sz="3622"/>
            </a:lvl7pPr>
            <a:lvl8pPr>
              <a:defRPr sz="3622"/>
            </a:lvl8pPr>
            <a:lvl9pPr>
              <a:defRPr sz="362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6479857"/>
            <a:ext cx="5340777" cy="12004738"/>
          </a:xfrm>
        </p:spPr>
        <p:txBody>
          <a:bodyPr/>
          <a:lstStyle>
            <a:lvl1pPr marL="0" indent="0">
              <a:buNone/>
              <a:defRPr sz="2897"/>
            </a:lvl1pPr>
            <a:lvl2pPr marL="827943" indent="0">
              <a:buNone/>
              <a:defRPr sz="2535"/>
            </a:lvl2pPr>
            <a:lvl3pPr marL="1655887" indent="0">
              <a:buNone/>
              <a:defRPr sz="2173"/>
            </a:lvl3pPr>
            <a:lvl4pPr marL="2483830" indent="0">
              <a:buNone/>
              <a:defRPr sz="1811"/>
            </a:lvl4pPr>
            <a:lvl5pPr marL="3311774" indent="0">
              <a:buNone/>
              <a:defRPr sz="1811"/>
            </a:lvl5pPr>
            <a:lvl6pPr marL="4139717" indent="0">
              <a:buNone/>
              <a:defRPr sz="1811"/>
            </a:lvl6pPr>
            <a:lvl7pPr marL="4967661" indent="0">
              <a:buNone/>
              <a:defRPr sz="1811"/>
            </a:lvl7pPr>
            <a:lvl8pPr marL="5795604" indent="0">
              <a:buNone/>
              <a:defRPr sz="1811"/>
            </a:lvl8pPr>
            <a:lvl9pPr marL="6623548" indent="0">
              <a:buNone/>
              <a:defRPr sz="181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60F8-67E8-4119-BBF8-45B587A2FD8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685C-4C30-4AF9-B844-A2F620C70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07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1439968"/>
            <a:ext cx="5340777" cy="5039889"/>
          </a:xfrm>
        </p:spPr>
        <p:txBody>
          <a:bodyPr anchor="b"/>
          <a:lstStyle>
            <a:lvl1pPr>
              <a:defRPr sz="579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39822" y="3109937"/>
            <a:ext cx="8383102" cy="15349662"/>
          </a:xfrm>
        </p:spPr>
        <p:txBody>
          <a:bodyPr anchor="t"/>
          <a:lstStyle>
            <a:lvl1pPr marL="0" indent="0">
              <a:buNone/>
              <a:defRPr sz="5795"/>
            </a:lvl1pPr>
            <a:lvl2pPr marL="827943" indent="0">
              <a:buNone/>
              <a:defRPr sz="5071"/>
            </a:lvl2pPr>
            <a:lvl3pPr marL="1655887" indent="0">
              <a:buNone/>
              <a:defRPr sz="4346"/>
            </a:lvl3pPr>
            <a:lvl4pPr marL="2483830" indent="0">
              <a:buNone/>
              <a:defRPr sz="3622"/>
            </a:lvl4pPr>
            <a:lvl5pPr marL="3311774" indent="0">
              <a:buNone/>
              <a:defRPr sz="3622"/>
            </a:lvl5pPr>
            <a:lvl6pPr marL="4139717" indent="0">
              <a:buNone/>
              <a:defRPr sz="3622"/>
            </a:lvl6pPr>
            <a:lvl7pPr marL="4967661" indent="0">
              <a:buNone/>
              <a:defRPr sz="3622"/>
            </a:lvl7pPr>
            <a:lvl8pPr marL="5795604" indent="0">
              <a:buNone/>
              <a:defRPr sz="3622"/>
            </a:lvl8pPr>
            <a:lvl9pPr marL="6623548" indent="0">
              <a:buNone/>
              <a:defRPr sz="362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6479857"/>
            <a:ext cx="5340777" cy="12004738"/>
          </a:xfrm>
        </p:spPr>
        <p:txBody>
          <a:bodyPr/>
          <a:lstStyle>
            <a:lvl1pPr marL="0" indent="0">
              <a:buNone/>
              <a:defRPr sz="2897"/>
            </a:lvl1pPr>
            <a:lvl2pPr marL="827943" indent="0">
              <a:buNone/>
              <a:defRPr sz="2535"/>
            </a:lvl2pPr>
            <a:lvl3pPr marL="1655887" indent="0">
              <a:buNone/>
              <a:defRPr sz="2173"/>
            </a:lvl3pPr>
            <a:lvl4pPr marL="2483830" indent="0">
              <a:buNone/>
              <a:defRPr sz="1811"/>
            </a:lvl4pPr>
            <a:lvl5pPr marL="3311774" indent="0">
              <a:buNone/>
              <a:defRPr sz="1811"/>
            </a:lvl5pPr>
            <a:lvl6pPr marL="4139717" indent="0">
              <a:buNone/>
              <a:defRPr sz="1811"/>
            </a:lvl6pPr>
            <a:lvl7pPr marL="4967661" indent="0">
              <a:buNone/>
              <a:defRPr sz="1811"/>
            </a:lvl7pPr>
            <a:lvl8pPr marL="5795604" indent="0">
              <a:buNone/>
              <a:defRPr sz="1811"/>
            </a:lvl8pPr>
            <a:lvl9pPr marL="6623548" indent="0">
              <a:buNone/>
              <a:defRPr sz="181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60F8-67E8-4119-BBF8-45B587A2FD8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685C-4C30-4AF9-B844-A2F620C70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18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8446" y="1149979"/>
            <a:ext cx="14282321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446" y="5749874"/>
            <a:ext cx="14282321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8446" y="20019564"/>
            <a:ext cx="372582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60F8-67E8-4119-BBF8-45B587A2FD8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5240" y="20019564"/>
            <a:ext cx="558873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4944" y="20019564"/>
            <a:ext cx="372582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C685C-4C30-4AF9-B844-A2F620C70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2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55887" rtl="0" eaLnBrk="1" latinLnBrk="0" hangingPunct="1">
        <a:lnSpc>
          <a:spcPct val="90000"/>
        </a:lnSpc>
        <a:spcBef>
          <a:spcPct val="0"/>
        </a:spcBef>
        <a:buNone/>
        <a:defRPr sz="7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3972" indent="-413972" algn="l" defTabSz="1655887" rtl="0" eaLnBrk="1" latinLnBrk="0" hangingPunct="1">
        <a:lnSpc>
          <a:spcPct val="90000"/>
        </a:lnSpc>
        <a:spcBef>
          <a:spcPts val="1811"/>
        </a:spcBef>
        <a:buFont typeface="Arial" panose="020B0604020202020204" pitchFamily="34" charset="0"/>
        <a:buChar char="•"/>
        <a:defRPr sz="5071" kern="1200">
          <a:solidFill>
            <a:schemeClr val="tx1"/>
          </a:solidFill>
          <a:latin typeface="+mn-lt"/>
          <a:ea typeface="+mn-ea"/>
          <a:cs typeface="+mn-cs"/>
        </a:defRPr>
      </a:lvl1pPr>
      <a:lvl2pPr marL="1241915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4346" kern="1200">
          <a:solidFill>
            <a:schemeClr val="tx1"/>
          </a:solidFill>
          <a:latin typeface="+mn-lt"/>
          <a:ea typeface="+mn-ea"/>
          <a:cs typeface="+mn-cs"/>
        </a:defRPr>
      </a:lvl2pPr>
      <a:lvl3pPr marL="2069859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622" kern="1200">
          <a:solidFill>
            <a:schemeClr val="tx1"/>
          </a:solidFill>
          <a:latin typeface="+mn-lt"/>
          <a:ea typeface="+mn-ea"/>
          <a:cs typeface="+mn-cs"/>
        </a:defRPr>
      </a:lvl3pPr>
      <a:lvl4pPr marL="2897802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4pPr>
      <a:lvl5pPr marL="3725746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5pPr>
      <a:lvl6pPr marL="4553689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6pPr>
      <a:lvl7pPr marL="5381633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7pPr>
      <a:lvl8pPr marL="6209576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8pPr>
      <a:lvl9pPr marL="7037520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1pPr>
      <a:lvl2pPr marL="827943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2pPr>
      <a:lvl3pPr marL="1655887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3pPr>
      <a:lvl4pPr marL="2483830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4pPr>
      <a:lvl5pPr marL="3311774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5pPr>
      <a:lvl6pPr marL="4139717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6pPr>
      <a:lvl7pPr marL="4967661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7pPr>
      <a:lvl8pPr marL="5795604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8pPr>
      <a:lvl9pPr marL="6623548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0F0DF4F-3441-C952-5F66-002D00E9C91A}"/>
              </a:ext>
            </a:extLst>
          </p:cNvPr>
          <p:cNvSpPr/>
          <p:nvPr/>
        </p:nvSpPr>
        <p:spPr>
          <a:xfrm>
            <a:off x="0" y="0"/>
            <a:ext cx="16559213" cy="21599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6052F8-8DB9-C62B-9F8C-DE47182AD9B1}"/>
              </a:ext>
            </a:extLst>
          </p:cNvPr>
          <p:cNvSpPr txBox="1"/>
          <p:nvPr/>
        </p:nvSpPr>
        <p:spPr>
          <a:xfrm>
            <a:off x="1172224" y="1385456"/>
            <a:ext cx="142147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zh-TW" sz="13800" b="0" i="0" dirty="0">
                <a:solidFill>
                  <a:schemeClr val="bg1"/>
                </a:solidFill>
                <a:effectLst/>
                <a:latin typeface="Baskerville Old Face" panose="02020602080505020303" pitchFamily="18" charset="0"/>
              </a:rPr>
              <a:t>HYGROMETER</a:t>
            </a:r>
            <a:endParaRPr lang="zh-TW" altLang="en-US" sz="13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5BA6448-8892-B902-17A3-E99F490D5530}"/>
              </a:ext>
            </a:extLst>
          </p:cNvPr>
          <p:cNvSpPr/>
          <p:nvPr/>
        </p:nvSpPr>
        <p:spPr>
          <a:xfrm>
            <a:off x="2502261" y="7315201"/>
            <a:ext cx="11554690" cy="1155469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8D7EE35-23C2-12B2-DC4A-C4BAC935BBCA}"/>
              </a:ext>
            </a:extLst>
          </p:cNvPr>
          <p:cNvSpPr/>
          <p:nvPr/>
        </p:nvSpPr>
        <p:spPr>
          <a:xfrm>
            <a:off x="4074752" y="8963892"/>
            <a:ext cx="8409708" cy="840970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A9ED54C-CE20-49A8-88C7-D29DFB9DBBCE}"/>
              </a:ext>
            </a:extLst>
          </p:cNvPr>
          <p:cNvCxnSpPr/>
          <p:nvPr/>
        </p:nvCxnSpPr>
        <p:spPr>
          <a:xfrm>
            <a:off x="1752526" y="13269190"/>
            <a:ext cx="1305415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3135CF7-5B15-10B4-BCC6-4FD76347945F}"/>
              </a:ext>
            </a:extLst>
          </p:cNvPr>
          <p:cNvCxnSpPr/>
          <p:nvPr/>
        </p:nvCxnSpPr>
        <p:spPr>
          <a:xfrm>
            <a:off x="8279606" y="6761018"/>
            <a:ext cx="0" cy="130786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9E1752DF-0E7B-ECB0-B04C-F6D69B2CC429}"/>
              </a:ext>
            </a:extLst>
          </p:cNvPr>
          <p:cNvSpPr/>
          <p:nvPr/>
        </p:nvSpPr>
        <p:spPr>
          <a:xfrm>
            <a:off x="5817106" y="10799762"/>
            <a:ext cx="4925000" cy="4925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D49706A-875F-3A5F-55AC-A6E1CB380DEC}"/>
              </a:ext>
            </a:extLst>
          </p:cNvPr>
          <p:cNvSpPr txBox="1"/>
          <p:nvPr/>
        </p:nvSpPr>
        <p:spPr>
          <a:xfrm>
            <a:off x="2133602" y="3622189"/>
            <a:ext cx="11923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Center Color Turns </a:t>
            </a:r>
            <a:r>
              <a:rPr lang="en-US" altLang="zh-TW" sz="6000" dirty="0">
                <a:solidFill>
                  <a:srgbClr val="FF0000"/>
                </a:solidFill>
              </a:rPr>
              <a:t>Red</a:t>
            </a:r>
            <a:r>
              <a:rPr lang="en-US" altLang="zh-TW" sz="6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if Moistened</a:t>
            </a:r>
            <a:endParaRPr lang="zh-TW" altLang="en-US" sz="6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0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16289-3D01-784F-B693-A0AEC40B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2A9C08-F013-4921-12DD-23C03A63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F94443-73CE-96D2-9A47-061573E1334E}"/>
              </a:ext>
            </a:extLst>
          </p:cNvPr>
          <p:cNvSpPr/>
          <p:nvPr/>
        </p:nvSpPr>
        <p:spPr>
          <a:xfrm>
            <a:off x="0" y="0"/>
            <a:ext cx="16559213" cy="21599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D54ADA3-91B0-63B1-B0B7-AF2816547B58}"/>
              </a:ext>
            </a:extLst>
          </p:cNvPr>
          <p:cNvSpPr txBox="1"/>
          <p:nvPr/>
        </p:nvSpPr>
        <p:spPr>
          <a:xfrm>
            <a:off x="1172224" y="1385456"/>
            <a:ext cx="142147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zh-TW" sz="13800" b="0" i="0" dirty="0">
                <a:solidFill>
                  <a:schemeClr val="bg1"/>
                </a:solidFill>
                <a:effectLst/>
                <a:latin typeface="Baskerville Old Face" panose="02020602080505020303" pitchFamily="18" charset="0"/>
              </a:rPr>
              <a:t>HYGROMETER</a:t>
            </a:r>
            <a:endParaRPr lang="zh-TW" altLang="en-US" sz="13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A932F-9E44-6DCC-F8AA-182DE94EEF89}"/>
              </a:ext>
            </a:extLst>
          </p:cNvPr>
          <p:cNvSpPr/>
          <p:nvPr/>
        </p:nvSpPr>
        <p:spPr>
          <a:xfrm>
            <a:off x="2502261" y="7315201"/>
            <a:ext cx="11554690" cy="1155469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70E7430-D813-ECFD-69F5-CED5BD4DDF4C}"/>
              </a:ext>
            </a:extLst>
          </p:cNvPr>
          <p:cNvSpPr/>
          <p:nvPr/>
        </p:nvSpPr>
        <p:spPr>
          <a:xfrm>
            <a:off x="4074752" y="8963892"/>
            <a:ext cx="8409708" cy="840970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2150642-CC8A-4ED5-EE10-CD248F5FEFB0}"/>
              </a:ext>
            </a:extLst>
          </p:cNvPr>
          <p:cNvCxnSpPr/>
          <p:nvPr/>
        </p:nvCxnSpPr>
        <p:spPr>
          <a:xfrm>
            <a:off x="1752526" y="13269190"/>
            <a:ext cx="1305415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05E9721-217C-963F-A998-9B5F4A6C114F}"/>
              </a:ext>
            </a:extLst>
          </p:cNvPr>
          <p:cNvCxnSpPr/>
          <p:nvPr/>
        </p:nvCxnSpPr>
        <p:spPr>
          <a:xfrm>
            <a:off x="8279606" y="6761018"/>
            <a:ext cx="0" cy="130786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A0093030-6C26-F6CE-A1F3-342C1F96A1D1}"/>
              </a:ext>
            </a:extLst>
          </p:cNvPr>
          <p:cNvSpPr/>
          <p:nvPr/>
        </p:nvSpPr>
        <p:spPr>
          <a:xfrm>
            <a:off x="5817106" y="10799762"/>
            <a:ext cx="4925000" cy="4925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2023E18-055A-E5BF-35E7-1FEE32D35191}"/>
              </a:ext>
            </a:extLst>
          </p:cNvPr>
          <p:cNvSpPr txBox="1"/>
          <p:nvPr/>
        </p:nvSpPr>
        <p:spPr>
          <a:xfrm>
            <a:off x="2133602" y="3622189"/>
            <a:ext cx="11923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Center Color Turns </a:t>
            </a:r>
            <a:r>
              <a:rPr lang="en-US" altLang="zh-TW" sz="6000" dirty="0">
                <a:solidFill>
                  <a:srgbClr val="FF0000"/>
                </a:solidFill>
              </a:rPr>
              <a:t>Red</a:t>
            </a:r>
            <a:r>
              <a:rPr lang="en-US" altLang="zh-TW" sz="6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if Moistened</a:t>
            </a:r>
            <a:endParaRPr lang="zh-TW" altLang="en-US" sz="6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3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14</Words>
  <Application>Microsoft Office PowerPoint</Application>
  <PresentationFormat>自訂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Baskerville Old Face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智名</dc:creator>
  <cp:lastModifiedBy>智名</cp:lastModifiedBy>
  <cp:revision>1</cp:revision>
  <dcterms:created xsi:type="dcterms:W3CDTF">2022-10-13T15:18:15Z</dcterms:created>
  <dcterms:modified xsi:type="dcterms:W3CDTF">2022-10-13T15:26:41Z</dcterms:modified>
</cp:coreProperties>
</file>