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1110348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35240" y="4013640"/>
            <a:ext cx="1110348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125040" y="40136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35240" y="40136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11103480" cy="424548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5240" y="1796040"/>
            <a:ext cx="11103480" cy="424548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3326400" y="1795680"/>
            <a:ext cx="5320800" cy="42454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3326400" y="1795680"/>
            <a:ext cx="5320800" cy="4245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35240" y="1796040"/>
            <a:ext cx="11103480" cy="4245480"/>
          </a:xfrm>
          <a:prstGeom prst="rect">
            <a:avLst/>
          </a:prstGeom>
        </p:spPr>
        <p:txBody>
          <a:bodyPr lIns="0" rIns="0" tIns="0" bIns="0"/>
          <a:p>
            <a:endParaRPr b="0" lang="es-CL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11103480" cy="424548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424548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424548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35240" y="326520"/>
            <a:ext cx="11321280" cy="3786120"/>
          </a:xfrm>
          <a:prstGeom prst="rect">
            <a:avLst/>
          </a:prstGeom>
        </p:spPr>
        <p:txBody>
          <a:bodyPr lIns="0" rIns="0" tIns="0" bIns="0"/>
          <a:p>
            <a:endParaRPr b="0" lang="es-CL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35240" y="40136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424548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35240" y="1796040"/>
            <a:ext cx="11103480" cy="4245480"/>
          </a:xfrm>
          <a:prstGeom prst="rect">
            <a:avLst/>
          </a:prstGeom>
        </p:spPr>
        <p:txBody>
          <a:bodyPr lIns="0" rIns="0" tIns="0" bIns="0"/>
          <a:p>
            <a:endParaRPr b="0" lang="es-CL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424548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125040" y="40136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35240" y="4013640"/>
            <a:ext cx="1110348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1110348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35240" y="4013640"/>
            <a:ext cx="1110348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125040" y="40136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35240" y="40136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11103480" cy="424548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5240" y="1796040"/>
            <a:ext cx="11103480" cy="424548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3326400" y="1795680"/>
            <a:ext cx="5320800" cy="42454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3326400" y="1795680"/>
            <a:ext cx="5320800" cy="4245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35240" y="1796040"/>
            <a:ext cx="11103480" cy="4245480"/>
          </a:xfrm>
          <a:prstGeom prst="rect">
            <a:avLst/>
          </a:prstGeom>
        </p:spPr>
        <p:txBody>
          <a:bodyPr lIns="0" rIns="0" tIns="0" bIns="0"/>
          <a:p>
            <a:endParaRPr b="0" lang="es-CL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11103480" cy="424548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424548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424548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11103480" cy="424548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35240" y="326520"/>
            <a:ext cx="11321280" cy="3786120"/>
          </a:xfrm>
          <a:prstGeom prst="rect">
            <a:avLst/>
          </a:prstGeom>
        </p:spPr>
        <p:txBody>
          <a:bodyPr lIns="0" rIns="0" tIns="0" bIns="0"/>
          <a:p>
            <a:endParaRPr b="0" lang="es-CL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35240" y="40136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424548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424548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125040" y="40136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35240" y="4013640"/>
            <a:ext cx="1110348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1110348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5240" y="4013640"/>
            <a:ext cx="1110348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125040" y="40136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35240" y="40136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11103480" cy="424548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35240" y="1796040"/>
            <a:ext cx="11103480" cy="424548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3326400" y="1795680"/>
            <a:ext cx="5320800" cy="424548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3326400" y="1795680"/>
            <a:ext cx="5320800" cy="4245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435240" y="1796040"/>
            <a:ext cx="11103480" cy="4245480"/>
          </a:xfrm>
          <a:prstGeom prst="rect">
            <a:avLst/>
          </a:prstGeom>
        </p:spPr>
        <p:txBody>
          <a:bodyPr lIns="0" rIns="0" tIns="0" bIns="0"/>
          <a:p>
            <a:endParaRPr b="0" lang="es-CL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11103480" cy="424548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424548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424548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424548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424548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435240" y="326520"/>
            <a:ext cx="11321280" cy="3786120"/>
          </a:xfrm>
          <a:prstGeom prst="rect">
            <a:avLst/>
          </a:prstGeom>
        </p:spPr>
        <p:txBody>
          <a:bodyPr lIns="0" rIns="0" tIns="0" bIns="0"/>
          <a:p>
            <a:endParaRPr b="0" lang="es-CL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35240" y="40136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424548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424548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125040" y="40136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35240" y="4013640"/>
            <a:ext cx="1110348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1110348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35240" y="4013640"/>
            <a:ext cx="1110348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125040" y="40136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35240" y="40136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11103480" cy="424548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35240" y="1796040"/>
            <a:ext cx="11103480" cy="424548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3326400" y="1795680"/>
            <a:ext cx="5320800" cy="424548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3"/>
          <a:stretch/>
        </p:blipFill>
        <p:spPr>
          <a:xfrm>
            <a:off x="3326400" y="1795680"/>
            <a:ext cx="5320800" cy="4245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35240" y="326520"/>
            <a:ext cx="11321280" cy="3786120"/>
          </a:xfrm>
          <a:prstGeom prst="rect">
            <a:avLst/>
          </a:prstGeom>
        </p:spPr>
        <p:txBody>
          <a:bodyPr lIns="0" rIns="0" tIns="0" bIns="0"/>
          <a:p>
            <a:endParaRPr b="0" lang="es-CL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35240" y="40136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424548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424548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125040" y="40136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36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35240" y="4013640"/>
            <a:ext cx="11103480" cy="2025000"/>
          </a:xfrm>
          <a:prstGeom prst="rect">
            <a:avLst/>
          </a:prstGeom>
        </p:spPr>
        <p:txBody>
          <a:bodyPr lIns="0" rIns="0" tIns="0" bIns="0"/>
          <a:p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63080"/>
            <a:ext cx="11756160" cy="1142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9144000" y="6204600"/>
            <a:ext cx="3047760" cy="489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088280" y="6204600"/>
            <a:ext cx="7837560" cy="489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217440" y="6204600"/>
            <a:ext cx="652680" cy="48960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b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000" cy="4245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000" cy="20246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125040" y="4013640"/>
            <a:ext cx="5418000" cy="20246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163080"/>
            <a:ext cx="11756160" cy="1142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9144000" y="6204600"/>
            <a:ext cx="3047760" cy="489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1088280" y="6204600"/>
            <a:ext cx="7837560" cy="489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>
            <a:off x="217440" y="6204600"/>
            <a:ext cx="652680" cy="48960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b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000" cy="4245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000" cy="4245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163080"/>
            <a:ext cx="11756160" cy="1142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9144000" y="6204600"/>
            <a:ext cx="3047760" cy="489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1088280" y="6204600"/>
            <a:ext cx="7837560" cy="489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"/>
          <p:cNvSpPr/>
          <p:nvPr/>
        </p:nvSpPr>
        <p:spPr>
          <a:xfrm>
            <a:off x="217440" y="6204600"/>
            <a:ext cx="652680" cy="48960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5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0920" cy="816120"/>
          </a:xfrm>
          <a:prstGeom prst="rect">
            <a:avLst/>
          </a:prstGeom>
        </p:spPr>
        <p:txBody>
          <a:bodyPr lIns="0" rIns="0" tIns="0" bIns="0" anchor="b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5240" y="1796040"/>
            <a:ext cx="5418000" cy="20246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125040" y="1796040"/>
            <a:ext cx="5418000" cy="20246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8"/>
          <p:cNvSpPr>
            <a:spLocks noGrp="1"/>
          </p:cNvSpPr>
          <p:nvPr>
            <p:ph type="body"/>
          </p:nvPr>
        </p:nvSpPr>
        <p:spPr>
          <a:xfrm>
            <a:off x="435240" y="4013640"/>
            <a:ext cx="11103120" cy="20246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163080"/>
            <a:ext cx="11756520" cy="1143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9144000" y="6204600"/>
            <a:ext cx="3048120" cy="489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1088280" y="6204600"/>
            <a:ext cx="7837920" cy="4899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"/>
          <p:cNvSpPr/>
          <p:nvPr/>
        </p:nvSpPr>
        <p:spPr>
          <a:xfrm>
            <a:off x="217440" y="6204600"/>
            <a:ext cx="653040" cy="48996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PlaceHolder 5"/>
          <p:cNvSpPr>
            <a:spLocks noGrp="1"/>
          </p:cNvSpPr>
          <p:nvPr>
            <p:ph type="title"/>
          </p:nvPr>
        </p:nvSpPr>
        <p:spPr>
          <a:xfrm>
            <a:off x="435240" y="326520"/>
            <a:ext cx="11321280" cy="81648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s-CL" sz="273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5240" y="1796040"/>
            <a:ext cx="11103480" cy="4245480"/>
          </a:xfrm>
          <a:prstGeom prst="rect">
            <a:avLst/>
          </a:prstGeom>
        </p:spPr>
        <p:txBody>
          <a:bodyPr lIns="0" rIns="0" tIns="0" bIns="0"/>
          <a:p>
            <a:pPr/>
            <a:r>
              <a:rPr b="1" lang="es-CL" sz="236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  <a:endParaRPr b="1" lang="es-CL" sz="236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/>
            <a:r>
              <a:rPr b="0" lang="es-CL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Second Outline Level</a:t>
            </a:r>
            <a:endParaRPr b="0" lang="es-CL" sz="2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/>
            <a:r>
              <a:rPr b="0" lang="es-CL" sz="164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Third Outline Level</a:t>
            </a:r>
            <a:endParaRPr b="0" lang="es-CL" sz="164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3" marL="864000"/>
            <a:r>
              <a:rPr b="0" lang="es-CL" sz="14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Fourth Outline Level</a:t>
            </a:r>
            <a:endParaRPr b="0" lang="es-CL" sz="14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4" marL="1152000"/>
            <a:r>
              <a:rPr b="0" lang="es-CL" sz="14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Fifth Outline Level</a:t>
            </a:r>
            <a:endParaRPr b="0" lang="es-CL" sz="14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5" marL="1440000"/>
            <a:r>
              <a:rPr b="0" lang="es-CL" sz="14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Sixth Outline Level</a:t>
            </a:r>
            <a:endParaRPr b="0" lang="es-CL" sz="14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6" marL="1728000"/>
            <a:r>
              <a:rPr b="0" lang="es-CL" sz="145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Seventh Outline Level</a:t>
            </a:r>
            <a:endParaRPr b="0" lang="es-CL" sz="14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dt"/>
          </p:nvPr>
        </p:nvSpPr>
        <p:spPr>
          <a:xfrm>
            <a:off x="9144000" y="6204600"/>
            <a:ext cx="2830320" cy="48996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s-CL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s-C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2" name="PlaceHolder 8"/>
          <p:cNvSpPr>
            <a:spLocks noGrp="1"/>
          </p:cNvSpPr>
          <p:nvPr>
            <p:ph type="ftr"/>
          </p:nvPr>
        </p:nvSpPr>
        <p:spPr>
          <a:xfrm>
            <a:off x="1306080" y="6204600"/>
            <a:ext cx="3918960" cy="4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s-CL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s-C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3" name="PlaceHolder 9"/>
          <p:cNvSpPr>
            <a:spLocks noGrp="1"/>
          </p:cNvSpPr>
          <p:nvPr>
            <p:ph type="sldNum"/>
          </p:nvPr>
        </p:nvSpPr>
        <p:spPr>
          <a:xfrm>
            <a:off x="217440" y="6204600"/>
            <a:ext cx="653040" cy="4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008A2128-67A4-4729-B3D1-3D89D3EFEF5D}" type="slidenum">
              <a:rPr b="1" lang="es-CL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1</a:t>
            </a:fld>
            <a:endParaRPr b="1" lang="es-C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4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35240" y="326520"/>
            <a:ext cx="11320920" cy="8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s-CL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EDGEY</a:t>
            </a:r>
            <a:r>
              <a:rPr b="1" lang="es-CL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: clon de EDGE Extended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6768000" y="1800000"/>
            <a:ext cx="1722600" cy="42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CL" sz="214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Profesora: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CL" sz="214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Auxiliares: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CL" sz="214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CL" sz="214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Autor: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CL" sz="214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Fecha: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7920000" y="1800000"/>
            <a:ext cx="3623040" cy="42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r>
              <a:rPr b="1" lang="es-CL" sz="214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Nancy Hitschfeld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s-CL" sz="214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Pablo Pizarro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s-CL" sz="214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Pablo Polanco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s-CL" sz="214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Daniel Soto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s-CL" sz="214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29 de junio del 2017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792000" y="1944000"/>
            <a:ext cx="5081400" cy="381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35240" y="326520"/>
            <a:ext cx="11320920" cy="8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s-CL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Organización de las clases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35240" y="1796040"/>
            <a:ext cx="3020760" cy="42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CL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edgey.py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CL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edgey_camera.py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CL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level_manager.py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CL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presets.py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3384000" y="1796040"/>
            <a:ext cx="8159040" cy="42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5510160" y="1775880"/>
            <a:ext cx="5073840" cy="369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35240" y="326520"/>
            <a:ext cx="11320920" cy="8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s-CL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presets.py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35240" y="1796040"/>
            <a:ext cx="8060400" cy="42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"/>
          <p:cNvSpPr/>
          <p:nvPr/>
        </p:nvSpPr>
        <p:spPr>
          <a:xfrm>
            <a:off x="9000000" y="1796040"/>
            <a:ext cx="2543040" cy="42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CL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PlayerCube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CL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BasicTile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CL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Shard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CL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FallingTile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CL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PushingBlock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CL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FinishTile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CL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OptionTile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4752000" y="1796040"/>
            <a:ext cx="3816000" cy="399564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720000" y="1796040"/>
            <a:ext cx="3854160" cy="403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35240" y="326520"/>
            <a:ext cx="11320920" cy="8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s-CL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level_manager.py y edgey_camera.py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35240" y="1796040"/>
            <a:ext cx="5418000" cy="20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6125040" y="1796040"/>
            <a:ext cx="5418000" cy="20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CL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level_manager.py: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CL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Lee codificaciones de mapas en archivos .json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CL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Retorna clases dentro del tilemap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CL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Dibuja elementos contenidos en el tilemap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435240" y="4013640"/>
            <a:ext cx="11103120" cy="20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TextShape 5"/>
          <p:cNvSpPr txBox="1"/>
          <p:nvPr/>
        </p:nvSpPr>
        <p:spPr>
          <a:xfrm>
            <a:off x="426600" y="1758960"/>
            <a:ext cx="5261400" cy="97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CL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edgey_camera.py: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CL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Funciones para rotar y mover la cámara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1872000" y="2698200"/>
            <a:ext cx="3240000" cy="334008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7560000" y="3417120"/>
            <a:ext cx="3816000" cy="255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35240" y="326520"/>
            <a:ext cx="11320920" cy="8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s-CL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edgey.py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35240" y="1796040"/>
            <a:ext cx="5418000" cy="42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CL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Une la funcionalidad de las otras clases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CL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Maneja lógica del juego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CL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Recibe mensajes de la clase OptionTile para cargar nuevos niveles.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6125040" y="1796040"/>
            <a:ext cx="5418000" cy="42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5472000" y="2422440"/>
            <a:ext cx="6098760" cy="355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35240" y="326520"/>
            <a:ext cx="11321280" cy="81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CL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Menús</a:t>
            </a:r>
            <a:endParaRPr b="1" lang="es-CL" sz="27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288000" y="1368000"/>
            <a:ext cx="11194560" cy="302400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4860000" y="2016000"/>
            <a:ext cx="5364000" cy="402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2017-06-27T06:14:56Z</dcterms:created>
  <dc:creator>Daniel Soto</dc:creator>
  <dc:description/>
  <dc:language>es-CL</dc:language>
  <cp:lastModifiedBy/>
  <dcterms:modified xsi:type="dcterms:W3CDTF">2017-06-27T20:40:14Z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