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56A7-E3AC-7D4B-A57D-202A74277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4F211-C32C-7B4E-982B-7548106B8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0A0DB-CF3E-844C-8BFE-7CFC36FC4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CCDB-6ED9-0C4D-AD7E-66D4D7E35750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F2413-3BF0-8A41-98B6-A4335021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09C36-A928-F24A-857C-0C284585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9EE9-9105-2A49-95F7-B74E6688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2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FAC9E-ED9F-4347-9C95-78A5B81B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C5698-A97A-2941-A15B-E7BD33DA8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89AF5-D42E-C542-B989-D593960E6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CCDB-6ED9-0C4D-AD7E-66D4D7E35750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7E529-28D7-2547-84E4-A5CC2ABE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2F32A-17E4-7849-A1E4-04927576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9EE9-9105-2A49-95F7-B74E6688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7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DE99B-8E7E-2940-863E-81715B27B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0FF4A-707A-AB4C-AFB3-7C8721486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D490C-F947-C54E-B0B2-3258AF1E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CCDB-6ED9-0C4D-AD7E-66D4D7E35750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9E30C-2718-4D4A-B459-84D5EEA5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6AFB9-8AB7-F44A-8C34-2C6AA4CC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9EE9-9105-2A49-95F7-B74E6688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E1CB-6CA7-1A47-9ABB-3A2A0AFE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A8A50-ECDB-B245-9571-FA93AB4DB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6BF03-663B-654F-89AC-283AA4DA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CCDB-6ED9-0C4D-AD7E-66D4D7E35750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E934A-0A10-7948-9039-3FE7D829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0BA1A-650B-BC44-9CC0-FF1AED1B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9EE9-9105-2A49-95F7-B74E6688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5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B7BA-F9AF-C54F-B233-45F34830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7DABB-8637-E248-8E4A-16C332727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48D35-7495-0A4F-8CCE-22C71280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CCDB-6ED9-0C4D-AD7E-66D4D7E35750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D352C-5C6B-9944-9B2F-2A81633B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ECB34-737F-5B4F-8818-6AE272CD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9EE9-9105-2A49-95F7-B74E6688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6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7E3F4-8498-014D-A175-B6ECEF84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8DA1-9516-E347-B706-8DC332991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555F6-579C-4D4A-B2B5-F0BE766F5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E4052-AF4E-D04F-B909-557510241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CCDB-6ED9-0C4D-AD7E-66D4D7E35750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5A16D-A0C8-F047-AB68-5F133F04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6DEB2-5040-CD46-BFB0-D8A0F421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9EE9-9105-2A49-95F7-B74E6688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3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494C-CF6E-B640-8337-59DF38078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67B8D-B1F2-E240-8DB9-1CF8865A5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24960-1603-1545-BF16-6548E17E1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92C17-4928-7C40-9F60-B5FB850E4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597BCB-6504-2942-BFCA-51453B560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CC7DF-2479-2041-BB51-D4A25A9F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CCDB-6ED9-0C4D-AD7E-66D4D7E35750}" type="datetimeFigureOut">
              <a:rPr lang="en-US" smtClean="0"/>
              <a:t>2/7/20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62413-A221-734E-91C9-A55915BF8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6A3631-9A51-6F44-AFF2-869F9783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9EE9-9105-2A49-95F7-B74E6688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2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50BA0-A366-0E41-A0D7-41C67DBB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84E132-BC2F-904B-A341-1E58E7D1E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CCDB-6ED9-0C4D-AD7E-66D4D7E35750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BEE50-4EF8-8749-AB08-7B55C864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785B8-9EA7-AC44-BE45-CDC84513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9EE9-9105-2A49-95F7-B74E6688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3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528E91-3BD2-7843-A9D7-633D4B7C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CCDB-6ED9-0C4D-AD7E-66D4D7E35750}" type="datetimeFigureOut">
              <a:rPr lang="en-US" smtClean="0"/>
              <a:t>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53732-83D5-8148-9E77-101CCC893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33FB7-850E-4043-A0DA-DDB217BC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9EE9-9105-2A49-95F7-B74E6688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7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40BF-7C8F-3A4C-AD2B-DDE9722BB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46A32-5F14-814B-8456-56E51C2AB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94A56-9915-5748-9280-36D71BF98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2FCBC-9461-8547-99E8-F5D28F35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CCDB-6ED9-0C4D-AD7E-66D4D7E35750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C9251-1E41-BE4D-BBAB-19C7B3A72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70E58-17B9-4F42-9785-5AF722A9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9EE9-9105-2A49-95F7-B74E6688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2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B2FF-4FA8-CB49-99D4-025C4BCF6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2489D-1486-C345-98FE-8C979A6CD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119ED-47F5-8949-9F48-047664370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D0EE4-0851-1D43-8318-BD813E73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CCDB-6ED9-0C4D-AD7E-66D4D7E35750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CF505-60F4-BA4B-9DA9-37C1388E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E0956-EE66-AB4F-85EB-3F736A84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9EE9-9105-2A49-95F7-B74E6688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6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F1AAD-5724-7D4D-BA27-5AC8DE8A2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E32FA-79E9-D440-953F-FFB3BC75D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6B853-0706-D04A-A378-336684291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CCDB-6ED9-0C4D-AD7E-66D4D7E35750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82EB0-AC9F-704B-9CF8-46F60A574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F10BC-4619-5E41-8231-A5228C373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39EE9-9105-2A49-95F7-B74E6688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3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27A1C6-5149-EF42-80AF-A30C22617E3C}"/>
              </a:ext>
            </a:extLst>
          </p:cNvPr>
          <p:cNvSpPr/>
          <p:nvPr/>
        </p:nvSpPr>
        <p:spPr>
          <a:xfrm>
            <a:off x="7227422" y="2221025"/>
            <a:ext cx="2816773" cy="3058511"/>
          </a:xfrm>
          <a:prstGeom prst="rect">
            <a:avLst/>
          </a:prstGeom>
          <a:ln w="19050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D8B99-E1BF-CE4E-B00B-8BB5C17C0CB8}"/>
              </a:ext>
            </a:extLst>
          </p:cNvPr>
          <p:cNvSpPr/>
          <p:nvPr/>
        </p:nvSpPr>
        <p:spPr>
          <a:xfrm>
            <a:off x="3625140" y="2240928"/>
            <a:ext cx="2777889" cy="3058511"/>
          </a:xfrm>
          <a:prstGeom prst="rect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390780-76F0-BC42-A786-B1EC8A161AFA}"/>
              </a:ext>
            </a:extLst>
          </p:cNvPr>
          <p:cNvSpPr/>
          <p:nvPr/>
        </p:nvSpPr>
        <p:spPr>
          <a:xfrm>
            <a:off x="428933" y="2221024"/>
            <a:ext cx="2816773" cy="2019416"/>
          </a:xfrm>
          <a:prstGeom prst="rect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978770-A462-BF4B-AC09-6396BEF67246}"/>
              </a:ext>
            </a:extLst>
          </p:cNvPr>
          <p:cNvSpPr/>
          <p:nvPr/>
        </p:nvSpPr>
        <p:spPr>
          <a:xfrm>
            <a:off x="428933" y="4380483"/>
            <a:ext cx="2816773" cy="735229"/>
          </a:xfrm>
          <a:prstGeom prst="rect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988D4C-3DE7-E843-A540-3E63C570F573}"/>
              </a:ext>
            </a:extLst>
          </p:cNvPr>
          <p:cNvSpPr/>
          <p:nvPr/>
        </p:nvSpPr>
        <p:spPr>
          <a:xfrm>
            <a:off x="569260" y="4520526"/>
            <a:ext cx="2816773" cy="735229"/>
          </a:xfrm>
          <a:prstGeom prst="rect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 more spokes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5268945-6ECE-1F4B-8B56-025511A94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2772" y="3298130"/>
            <a:ext cx="469900" cy="4699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90BA374-1F47-4E4C-95C9-2724E7360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0902" y="3254759"/>
            <a:ext cx="469900" cy="4699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A9AE943-E816-AF4E-AAE9-0241BAB6395D}"/>
              </a:ext>
            </a:extLst>
          </p:cNvPr>
          <p:cNvSpPr/>
          <p:nvPr/>
        </p:nvSpPr>
        <p:spPr>
          <a:xfrm>
            <a:off x="8723866" y="2742076"/>
            <a:ext cx="96382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Proxy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D2A287-A370-E84D-9D5B-C01F12C4AABA}"/>
              </a:ext>
            </a:extLst>
          </p:cNvPr>
          <p:cNvCxnSpPr/>
          <p:nvPr/>
        </p:nvCxnSpPr>
        <p:spPr>
          <a:xfrm>
            <a:off x="9687693" y="3020103"/>
            <a:ext cx="617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66E09B0-95FE-5246-AFD9-308037C2C0FD}"/>
              </a:ext>
            </a:extLst>
          </p:cNvPr>
          <p:cNvSpPr/>
          <p:nvPr/>
        </p:nvSpPr>
        <p:spPr>
          <a:xfrm>
            <a:off x="10293173" y="2940915"/>
            <a:ext cx="160638" cy="160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42C6C3-2512-1B4C-AD60-680112630AE9}"/>
              </a:ext>
            </a:extLst>
          </p:cNvPr>
          <p:cNvSpPr/>
          <p:nvPr/>
        </p:nvSpPr>
        <p:spPr>
          <a:xfrm>
            <a:off x="8723866" y="3923285"/>
            <a:ext cx="951472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5CB101-1694-F745-86DC-98F45AF08F1E}"/>
              </a:ext>
            </a:extLst>
          </p:cNvPr>
          <p:cNvCxnSpPr/>
          <p:nvPr/>
        </p:nvCxnSpPr>
        <p:spPr>
          <a:xfrm>
            <a:off x="9687693" y="4218913"/>
            <a:ext cx="617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4F39CFA-B5AB-E44D-BE83-B2891E63937B}"/>
              </a:ext>
            </a:extLst>
          </p:cNvPr>
          <p:cNvSpPr/>
          <p:nvPr/>
        </p:nvSpPr>
        <p:spPr>
          <a:xfrm>
            <a:off x="10293173" y="4139725"/>
            <a:ext cx="160638" cy="160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616EE1-5AB2-3D42-98E8-33567EDD0F38}"/>
              </a:ext>
            </a:extLst>
          </p:cNvPr>
          <p:cNvSpPr/>
          <p:nvPr/>
        </p:nvSpPr>
        <p:spPr>
          <a:xfrm>
            <a:off x="8443956" y="2373425"/>
            <a:ext cx="1441445" cy="100707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521FC2-E213-864E-A5D3-FC31DA18E20C}"/>
              </a:ext>
            </a:extLst>
          </p:cNvPr>
          <p:cNvSpPr/>
          <p:nvPr/>
        </p:nvSpPr>
        <p:spPr>
          <a:xfrm>
            <a:off x="8443956" y="3546644"/>
            <a:ext cx="1421028" cy="105935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E06FB6-B78C-CE4D-B96A-D640ABB51DDC}"/>
              </a:ext>
            </a:extLst>
          </p:cNvPr>
          <p:cNvSpPr/>
          <p:nvPr/>
        </p:nvSpPr>
        <p:spPr>
          <a:xfrm>
            <a:off x="7306960" y="2373425"/>
            <a:ext cx="957785" cy="223256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B5DF75-E991-D441-97C2-F5E17E838450}"/>
              </a:ext>
            </a:extLst>
          </p:cNvPr>
          <p:cNvSpPr/>
          <p:nvPr/>
        </p:nvSpPr>
        <p:spPr>
          <a:xfrm>
            <a:off x="7306960" y="4758394"/>
            <a:ext cx="2558024" cy="45004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057C13-B652-B741-984C-C843575A44F7}"/>
              </a:ext>
            </a:extLst>
          </p:cNvPr>
          <p:cNvSpPr txBox="1"/>
          <p:nvPr/>
        </p:nvSpPr>
        <p:spPr>
          <a:xfrm>
            <a:off x="8777502" y="181650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10.0.0.0/20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76B4FFC6-020A-4C40-938F-3C6B63F1A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0539" y="1771028"/>
            <a:ext cx="469900" cy="4699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5180F41-F614-444B-BB4F-32BF9ADEE101}"/>
              </a:ext>
            </a:extLst>
          </p:cNvPr>
          <p:cNvSpPr txBox="1"/>
          <p:nvPr/>
        </p:nvSpPr>
        <p:spPr>
          <a:xfrm>
            <a:off x="7331240" y="2398594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10.0.0.0/24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2FEB20-D5F4-9F4C-8E9E-0EB1A180C049}"/>
              </a:ext>
            </a:extLst>
          </p:cNvPr>
          <p:cNvSpPr txBox="1"/>
          <p:nvPr/>
        </p:nvSpPr>
        <p:spPr>
          <a:xfrm>
            <a:off x="8694422" y="240134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10.0.2.0/24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93BE6-FBE4-B341-87E4-2E9DCF6170A8}"/>
              </a:ext>
            </a:extLst>
          </p:cNvPr>
          <p:cNvSpPr txBox="1"/>
          <p:nvPr/>
        </p:nvSpPr>
        <p:spPr>
          <a:xfrm>
            <a:off x="8684510" y="3622499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10.0.15.0/24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CD5FB4-65F7-B846-934D-0420963B0A0F}"/>
              </a:ext>
            </a:extLst>
          </p:cNvPr>
          <p:cNvSpPr txBox="1"/>
          <p:nvPr/>
        </p:nvSpPr>
        <p:spPr>
          <a:xfrm>
            <a:off x="8220470" y="4863426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10.0.1.0/24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B4E015-3320-2D43-A069-278919678B4A}"/>
              </a:ext>
            </a:extLst>
          </p:cNvPr>
          <p:cNvSpPr/>
          <p:nvPr/>
        </p:nvSpPr>
        <p:spPr>
          <a:xfrm>
            <a:off x="5308831" y="2373425"/>
            <a:ext cx="957785" cy="223256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AD6013-039C-9C43-9AAB-5655BFE4C257}"/>
              </a:ext>
            </a:extLst>
          </p:cNvPr>
          <p:cNvSpPr txBox="1"/>
          <p:nvPr/>
        </p:nvSpPr>
        <p:spPr>
          <a:xfrm>
            <a:off x="5279277" y="2398594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10.10.0.0/24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67354E-18FB-C942-B6FD-ADA3FB1CF98C}"/>
              </a:ext>
            </a:extLst>
          </p:cNvPr>
          <p:cNvSpPr/>
          <p:nvPr/>
        </p:nvSpPr>
        <p:spPr>
          <a:xfrm>
            <a:off x="3974910" y="2373426"/>
            <a:ext cx="1233712" cy="223256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ED7522-C7F4-F940-AB4E-392A2D23B68B}"/>
              </a:ext>
            </a:extLst>
          </p:cNvPr>
          <p:cNvSpPr/>
          <p:nvPr/>
        </p:nvSpPr>
        <p:spPr>
          <a:xfrm>
            <a:off x="5083910" y="1846450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10.10.0.0/22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C3D42761-5A7C-A54E-9726-77C0E26B8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02734" y="1771028"/>
            <a:ext cx="469900" cy="4699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5ADD0117-85BB-FA4E-A71A-812918F3E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933" y="1816500"/>
            <a:ext cx="469900" cy="4699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BF04E7DC-702F-A64B-8EB9-51A3A3A935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1935" y="4653190"/>
            <a:ext cx="469900" cy="469900"/>
          </a:xfrm>
          <a:prstGeom prst="rect">
            <a:avLst/>
          </a:prstGeom>
        </p:spPr>
      </p:pic>
      <p:sp>
        <p:nvSpPr>
          <p:cNvPr id="40" name="Left-right Arrow 39">
            <a:extLst>
              <a:ext uri="{FF2B5EF4-FFF2-40B4-BE49-F238E27FC236}">
                <a16:creationId xmlns:a16="http://schemas.microsoft.com/office/drawing/2014/main" id="{FB129000-787F-994C-8811-263D23CE59CC}"/>
              </a:ext>
            </a:extLst>
          </p:cNvPr>
          <p:cNvSpPr/>
          <p:nvPr/>
        </p:nvSpPr>
        <p:spPr>
          <a:xfrm>
            <a:off x="3004769" y="3339883"/>
            <a:ext cx="829586" cy="2996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-right Arrow 40">
            <a:extLst>
              <a:ext uri="{FF2B5EF4-FFF2-40B4-BE49-F238E27FC236}">
                <a16:creationId xmlns:a16="http://schemas.microsoft.com/office/drawing/2014/main" id="{06287B0A-FE32-2542-88ED-1C84D9FAD3E6}"/>
              </a:ext>
            </a:extLst>
          </p:cNvPr>
          <p:cNvSpPr/>
          <p:nvPr/>
        </p:nvSpPr>
        <p:spPr>
          <a:xfrm>
            <a:off x="6082810" y="3413806"/>
            <a:ext cx="1383711" cy="2996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FED1DD-DFC0-344C-B0AA-2F9D5D5C69E9}"/>
              </a:ext>
            </a:extLst>
          </p:cNvPr>
          <p:cNvSpPr/>
          <p:nvPr/>
        </p:nvSpPr>
        <p:spPr>
          <a:xfrm>
            <a:off x="1929101" y="1816500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10.50.0.0/24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D16CDF-FAA3-8C41-AF3A-1A54974B6D24}"/>
              </a:ext>
            </a:extLst>
          </p:cNvPr>
          <p:cNvSpPr txBox="1"/>
          <p:nvPr/>
        </p:nvSpPr>
        <p:spPr>
          <a:xfrm>
            <a:off x="4073904" y="2394617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10.10.1.0/24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EABC3E-4008-704E-96A3-02505800E38A}"/>
              </a:ext>
            </a:extLst>
          </p:cNvPr>
          <p:cNvSpPr txBox="1"/>
          <p:nvPr/>
        </p:nvSpPr>
        <p:spPr>
          <a:xfrm>
            <a:off x="5249976" y="2554877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GatewaySubnet</a:t>
            </a:r>
            <a:endParaRPr 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95DC91-B734-A944-B6C8-700FD202B1C1}"/>
              </a:ext>
            </a:extLst>
          </p:cNvPr>
          <p:cNvSpPr txBox="1"/>
          <p:nvPr/>
        </p:nvSpPr>
        <p:spPr>
          <a:xfrm>
            <a:off x="7257532" y="2546482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GatewaySubnet</a:t>
            </a:r>
            <a:endParaRPr 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74DF34-EBC9-7D49-94A9-C5A63249612F}"/>
              </a:ext>
            </a:extLst>
          </p:cNvPr>
          <p:cNvSpPr txBox="1"/>
          <p:nvPr/>
        </p:nvSpPr>
        <p:spPr>
          <a:xfrm>
            <a:off x="3974910" y="2654595"/>
            <a:ext cx="129394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AzureFirewallSetup</a:t>
            </a:r>
            <a:br>
              <a:rPr lang="en-US" sz="1100" dirty="0"/>
            </a:br>
            <a:r>
              <a:rPr lang="en-US" sz="1100" dirty="0"/>
              <a:t>(not deployed</a:t>
            </a:r>
          </a:p>
          <a:p>
            <a:r>
              <a:rPr lang="en-US" sz="1100" dirty="0"/>
              <a:t> by default)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E96E31-FD53-8049-931C-FDF3C92DAC5E}"/>
              </a:ext>
            </a:extLst>
          </p:cNvPr>
          <p:cNvSpPr txBox="1"/>
          <p:nvPr/>
        </p:nvSpPr>
        <p:spPr>
          <a:xfrm>
            <a:off x="7940496" y="1175974"/>
            <a:ext cx="146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"On-Premise"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E2E04A-61AC-CC4E-A5C4-51BD498B39DF}"/>
              </a:ext>
            </a:extLst>
          </p:cNvPr>
          <p:cNvSpPr txBox="1"/>
          <p:nvPr/>
        </p:nvSpPr>
        <p:spPr>
          <a:xfrm>
            <a:off x="4636029" y="1175974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Hub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0963F0-FA6E-474E-8F1D-1AAE0A4EC374}"/>
              </a:ext>
            </a:extLst>
          </p:cNvPr>
          <p:cNvSpPr txBox="1"/>
          <p:nvPr/>
        </p:nvSpPr>
        <p:spPr>
          <a:xfrm>
            <a:off x="1464523" y="1175974"/>
            <a:ext cx="74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Spoke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FA5342B-A8BB-7146-AECE-AFB4DA4397AA}"/>
              </a:ext>
            </a:extLst>
          </p:cNvPr>
          <p:cNvSpPr/>
          <p:nvPr/>
        </p:nvSpPr>
        <p:spPr>
          <a:xfrm>
            <a:off x="615968" y="2350601"/>
            <a:ext cx="2288592" cy="178912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DF6DD0-7DB9-174E-9DD2-3EC33EA72E5F}"/>
              </a:ext>
            </a:extLst>
          </p:cNvPr>
          <p:cNvSpPr txBox="1"/>
          <p:nvPr/>
        </p:nvSpPr>
        <p:spPr>
          <a:xfrm>
            <a:off x="649520" y="2366807"/>
            <a:ext cx="987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10.50.0.0/24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083940-9E1C-3C4A-8FE9-71F18A55CDB5}"/>
              </a:ext>
            </a:extLst>
          </p:cNvPr>
          <p:cNvCxnSpPr/>
          <p:nvPr/>
        </p:nvCxnSpPr>
        <p:spPr>
          <a:xfrm>
            <a:off x="10194324" y="2752483"/>
            <a:ext cx="345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41970DF-34A0-CE45-8ABB-371503E7D9DF}"/>
              </a:ext>
            </a:extLst>
          </p:cNvPr>
          <p:cNvSpPr txBox="1"/>
          <p:nvPr/>
        </p:nvSpPr>
        <p:spPr>
          <a:xfrm>
            <a:off x="10540314" y="2571583"/>
            <a:ext cx="126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80/443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6D40218-07FA-264E-8EA6-B43D41ABE8A4}"/>
              </a:ext>
            </a:extLst>
          </p:cNvPr>
          <p:cNvCxnSpPr>
            <a:cxnSpLocks/>
          </p:cNvCxnSpPr>
          <p:nvPr/>
        </p:nvCxnSpPr>
        <p:spPr>
          <a:xfrm flipH="1">
            <a:off x="10243745" y="4023186"/>
            <a:ext cx="3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C2CD8E6-09A2-9146-A5E9-5E8B016B7FBB}"/>
              </a:ext>
            </a:extLst>
          </p:cNvPr>
          <p:cNvSpPr txBox="1"/>
          <p:nvPr/>
        </p:nvSpPr>
        <p:spPr>
          <a:xfrm>
            <a:off x="10531644" y="3858758"/>
            <a:ext cx="82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22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A23D99F1-2E01-7D42-9946-FBE31780A0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520" y="3553286"/>
            <a:ext cx="469900" cy="46990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962DAA1-E823-C145-8755-CAF24EA37F1C}"/>
              </a:ext>
            </a:extLst>
          </p:cNvPr>
          <p:cNvCxnSpPr/>
          <p:nvPr/>
        </p:nvCxnSpPr>
        <p:spPr>
          <a:xfrm>
            <a:off x="1013254" y="4023186"/>
            <a:ext cx="308919" cy="1611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A7E205B-1A82-D74D-9056-D1AE1DA663B0}"/>
              </a:ext>
            </a:extLst>
          </p:cNvPr>
          <p:cNvSpPr txBox="1"/>
          <p:nvPr/>
        </p:nvSpPr>
        <p:spPr>
          <a:xfrm>
            <a:off x="543978" y="5682026"/>
            <a:ext cx="2076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"no Internet egress"</a:t>
            </a:r>
          </a:p>
        </p:txBody>
      </p:sp>
    </p:spTree>
    <p:extLst>
      <p:ext uri="{BB962C8B-B14F-4D97-AF65-F5344CB8AC3E}">
        <p14:creationId xmlns:p14="http://schemas.microsoft.com/office/powerpoint/2010/main" val="3041765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40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Lohmann</dc:creator>
  <cp:lastModifiedBy>Oliver Lohmann</cp:lastModifiedBy>
  <cp:revision>4</cp:revision>
  <dcterms:created xsi:type="dcterms:W3CDTF">2020-02-07T07:15:10Z</dcterms:created>
  <dcterms:modified xsi:type="dcterms:W3CDTF">2020-02-07T08:03:41Z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2020-02-07T07:15:29Z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e4bb1e61-7d3a-40e5-bc5e-00003c0b4d03</vt:lpwstr>
  </property>
  <property fmtid="{D5CDD505-2E9C-101B-9397-08002B2CF9AE}" pid="8" name="MSIP_Label_f42aa342-8706-4288-bd11-ebb85995028c_ContentBits">
    <vt:lpwstr>0</vt:lpwstr>
  </property>
</Properties>
</file>