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12" r:id="rId2"/>
    <p:sldMasterId id="2147483729" r:id="rId3"/>
    <p:sldMasterId id="2147483747" r:id="rId4"/>
  </p:sldMasterIdLst>
  <p:sldIdLst>
    <p:sldId id="256" r:id="rId5"/>
    <p:sldId id="263" r:id="rId6"/>
    <p:sldId id="257" r:id="rId7"/>
    <p:sldId id="258" r:id="rId8"/>
    <p:sldId id="259" r:id="rId9"/>
    <p:sldId id="260" r:id="rId10"/>
    <p:sldId id="261" r:id="rId11"/>
    <p:sldId id="262" r:id="rId12"/>
    <p:sldId id="265" r:id="rId13"/>
    <p:sldId id="264"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p:scale>
          <a:sx n="66" d="100"/>
          <a:sy n="66" d="100"/>
        </p:scale>
        <p:origin x="18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014FF-5D6B-4910-BC3D-E9DE4FC5D1F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s-GT"/>
        </a:p>
      </dgm:t>
    </dgm:pt>
    <dgm:pt modelId="{A2A1E398-E0CA-4F5D-84F1-4CA3DB2ADE44}">
      <dgm:prSet phldrT="[Texto]"/>
      <dgm:spPr/>
      <dgm:t>
        <a:bodyPr/>
        <a:lstStyle/>
        <a:p>
          <a:r>
            <a:rPr lang="es-GT" b="1" dirty="0" smtClean="0"/>
            <a:t>FORTRAN-1957</a:t>
          </a:r>
          <a:r>
            <a:rPr lang="es-GT" dirty="0" smtClean="0"/>
            <a:t>
FORmulaTRANslation es el lenguaje de programación más antiguo y que continúa en uso. Creada por John Backus, esta herramienta fue desarrollada.</a:t>
          </a:r>
          <a:endParaRPr lang="es-GT" dirty="0"/>
        </a:p>
      </dgm:t>
    </dgm:pt>
    <dgm:pt modelId="{BA4B9762-4F60-4850-840E-A3A7AD568105}" type="parTrans" cxnId="{DF715715-3570-40AA-BC00-665E525F3174}">
      <dgm:prSet/>
      <dgm:spPr/>
      <dgm:t>
        <a:bodyPr/>
        <a:lstStyle/>
        <a:p>
          <a:endParaRPr lang="es-GT"/>
        </a:p>
      </dgm:t>
    </dgm:pt>
    <dgm:pt modelId="{02B81706-F297-4D55-ACC7-690DAB463983}" type="sibTrans" cxnId="{DF715715-3570-40AA-BC00-665E525F3174}">
      <dgm:prSet/>
      <dgm:spPr/>
      <dgm:t>
        <a:bodyPr/>
        <a:lstStyle/>
        <a:p>
          <a:endParaRPr lang="es-GT"/>
        </a:p>
      </dgm:t>
    </dgm:pt>
    <dgm:pt modelId="{CBA737EF-C1BD-4C7B-94F9-B37E57DB722F}">
      <dgm:prSet phldrT="[Texto]" phldr="1"/>
      <dgm:spPr/>
      <dgm:t>
        <a:bodyPr/>
        <a:lstStyle/>
        <a:p>
          <a:endParaRPr lang="es-GT"/>
        </a:p>
      </dgm:t>
    </dgm:pt>
    <dgm:pt modelId="{484E52E0-E1E2-4064-9A63-AB54C3B80326}" type="parTrans" cxnId="{36ED0438-CE20-47F4-97C6-4E082936563D}">
      <dgm:prSet/>
      <dgm:spPr/>
      <dgm:t>
        <a:bodyPr/>
        <a:lstStyle/>
        <a:p>
          <a:endParaRPr lang="es-GT"/>
        </a:p>
      </dgm:t>
    </dgm:pt>
    <dgm:pt modelId="{531C98EC-26CE-406B-B6E7-09CD447FDF5D}" type="sibTrans" cxnId="{36ED0438-CE20-47F4-97C6-4E082936563D}">
      <dgm:prSet/>
      <dgm:spPr/>
      <dgm:t>
        <a:bodyPr/>
        <a:lstStyle/>
        <a:p>
          <a:endParaRPr lang="es-GT"/>
        </a:p>
      </dgm:t>
    </dgm:pt>
    <dgm:pt modelId="{87F9965D-7521-4D05-B1D9-BBEF8674301F}">
      <dgm:prSet phldrT="[Texto]" phldr="1"/>
      <dgm:spPr/>
      <dgm:t>
        <a:bodyPr/>
        <a:lstStyle/>
        <a:p>
          <a:endParaRPr lang="es-GT"/>
        </a:p>
      </dgm:t>
    </dgm:pt>
    <dgm:pt modelId="{92D76B5B-D693-45CB-97ED-C7CF3B22B0AC}" type="parTrans" cxnId="{B629A2F2-633A-4BDA-A9C7-36F84CE12C01}">
      <dgm:prSet/>
      <dgm:spPr/>
      <dgm:t>
        <a:bodyPr/>
        <a:lstStyle/>
        <a:p>
          <a:endParaRPr lang="es-GT"/>
        </a:p>
      </dgm:t>
    </dgm:pt>
    <dgm:pt modelId="{FE8D3EAC-B91A-44EB-93AA-C556F6F9D272}" type="sibTrans" cxnId="{B629A2F2-633A-4BDA-A9C7-36F84CE12C01}">
      <dgm:prSet/>
      <dgm:spPr/>
      <dgm:t>
        <a:bodyPr/>
        <a:lstStyle/>
        <a:p>
          <a:endParaRPr lang="es-GT"/>
        </a:p>
      </dgm:t>
    </dgm:pt>
    <dgm:pt modelId="{8D736D14-DE86-481A-B57D-CF2C031CD6BC}">
      <dgm:prSet/>
      <dgm:spPr/>
      <dgm:t>
        <a:bodyPr/>
        <a:lstStyle/>
        <a:p>
          <a:r>
            <a:rPr lang="es-GT" dirty="0" smtClean="0"/>
            <a:t>Basic-1964
Creado por estudiantes de Dartmouth College, el denominado Beginners All Purpose Symbolic Instruction Code fue diseñado como un lenguaje s.</a:t>
          </a:r>
          <a:endParaRPr lang="es-GT" dirty="0"/>
        </a:p>
      </dgm:t>
    </dgm:pt>
    <dgm:pt modelId="{C270053D-8E84-4326-AC68-8F002D0A947F}" type="parTrans" cxnId="{1BDA3994-22A2-4857-BA4F-452696BCE27A}">
      <dgm:prSet/>
      <dgm:spPr/>
      <dgm:t>
        <a:bodyPr/>
        <a:lstStyle/>
        <a:p>
          <a:endParaRPr lang="es-GT"/>
        </a:p>
      </dgm:t>
    </dgm:pt>
    <dgm:pt modelId="{CA5515FB-9855-4912-B3F6-E1348D54CB77}" type="sibTrans" cxnId="{1BDA3994-22A2-4857-BA4F-452696BCE27A}">
      <dgm:prSet/>
      <dgm:spPr/>
      <dgm:t>
        <a:bodyPr/>
        <a:lstStyle/>
        <a:p>
          <a:endParaRPr lang="es-GT"/>
        </a:p>
      </dgm:t>
    </dgm:pt>
    <dgm:pt modelId="{2A1DE572-6F6C-406E-AA87-E699869BC679}">
      <dgm:prSet phldrT="[Texto]" phldr="1"/>
      <dgm:spPr/>
      <dgm:t>
        <a:bodyPr/>
        <a:lstStyle/>
        <a:p>
          <a:endParaRPr lang="es-GT"/>
        </a:p>
      </dgm:t>
    </dgm:pt>
    <dgm:pt modelId="{FED5075D-3339-4597-879A-EDE68F696085}" type="parTrans" cxnId="{2CE23273-59C2-4E4F-8991-02A65F1496E4}">
      <dgm:prSet/>
      <dgm:spPr/>
      <dgm:t>
        <a:bodyPr/>
        <a:lstStyle/>
        <a:p>
          <a:endParaRPr lang="es-GT"/>
        </a:p>
      </dgm:t>
    </dgm:pt>
    <dgm:pt modelId="{9DAD6C4A-B888-4DC9-9B1D-31958FE73B8D}" type="sibTrans" cxnId="{2CE23273-59C2-4E4F-8991-02A65F1496E4}">
      <dgm:prSet/>
      <dgm:spPr/>
      <dgm:t>
        <a:bodyPr/>
        <a:lstStyle/>
        <a:p>
          <a:endParaRPr lang="es-GT"/>
        </a:p>
      </dgm:t>
    </dgm:pt>
    <dgm:pt modelId="{D49941A7-C4C6-4E5D-AB1F-114528F3C3BC}">
      <dgm:prSet phldrT="[Texto]" phldr="1"/>
      <dgm:spPr/>
      <dgm:t>
        <a:bodyPr/>
        <a:lstStyle/>
        <a:p>
          <a:endParaRPr lang="es-GT" dirty="0"/>
        </a:p>
      </dgm:t>
    </dgm:pt>
    <dgm:pt modelId="{CD73F9BF-2281-4CF6-9611-6E28BA6D1E74}" type="parTrans" cxnId="{6F0ED537-BF45-420E-A3BE-86A99C38703C}">
      <dgm:prSet/>
      <dgm:spPr/>
      <dgm:t>
        <a:bodyPr/>
        <a:lstStyle/>
        <a:p>
          <a:endParaRPr lang="es-GT"/>
        </a:p>
      </dgm:t>
    </dgm:pt>
    <dgm:pt modelId="{C8D42000-1994-4C4A-8AC4-F7E3B38D7BEF}" type="sibTrans" cxnId="{6F0ED537-BF45-420E-A3BE-86A99C38703C}">
      <dgm:prSet/>
      <dgm:spPr/>
      <dgm:t>
        <a:bodyPr/>
        <a:lstStyle/>
        <a:p>
          <a:endParaRPr lang="es-GT"/>
        </a:p>
      </dgm:t>
    </dgm:pt>
    <dgm:pt modelId="{BB942689-1357-4910-8DA5-B61E0834DAF7}">
      <dgm:prSet phldrT="[Texto]" phldr="1"/>
      <dgm:spPr/>
      <dgm:t>
        <a:bodyPr/>
        <a:lstStyle/>
        <a:p>
          <a:endParaRPr lang="es-GT"/>
        </a:p>
      </dgm:t>
    </dgm:pt>
    <dgm:pt modelId="{719AC80F-8169-49A7-8134-262BFA5F49E7}" type="parTrans" cxnId="{54279830-C88F-4777-AA3D-F07D74383CA7}">
      <dgm:prSet/>
      <dgm:spPr/>
      <dgm:t>
        <a:bodyPr/>
        <a:lstStyle/>
        <a:p>
          <a:endParaRPr lang="es-GT"/>
        </a:p>
      </dgm:t>
    </dgm:pt>
    <dgm:pt modelId="{27512FE0-AD99-42BD-8759-4FA1A19AF3BB}" type="sibTrans" cxnId="{54279830-C88F-4777-AA3D-F07D74383CA7}">
      <dgm:prSet/>
      <dgm:spPr/>
      <dgm:t>
        <a:bodyPr/>
        <a:lstStyle/>
        <a:p>
          <a:endParaRPr lang="es-GT"/>
        </a:p>
      </dgm:t>
    </dgm:pt>
    <dgm:pt modelId="{D2D47E86-7822-4592-A305-2CBDA1C5B393}">
      <dgm:prSet/>
      <dgm:spPr/>
      <dgm:t>
        <a:bodyPr/>
        <a:lstStyle/>
        <a:p>
          <a:endParaRPr lang="es-GT" dirty="0"/>
        </a:p>
      </dgm:t>
    </dgm:pt>
    <dgm:pt modelId="{4FEB5E8A-0D70-439D-9444-49439E190942}" type="parTrans" cxnId="{D877FCBD-50D8-4CBD-A091-8E0FCD786D11}">
      <dgm:prSet/>
      <dgm:spPr/>
      <dgm:t>
        <a:bodyPr/>
        <a:lstStyle/>
        <a:p>
          <a:endParaRPr lang="es-GT"/>
        </a:p>
      </dgm:t>
    </dgm:pt>
    <dgm:pt modelId="{5DE0E6FB-2DF2-427C-A0A9-D2B977D014E5}" type="sibTrans" cxnId="{D877FCBD-50D8-4CBD-A091-8E0FCD786D11}">
      <dgm:prSet/>
      <dgm:spPr/>
      <dgm:t>
        <a:bodyPr/>
        <a:lstStyle/>
        <a:p>
          <a:endParaRPr lang="es-GT"/>
        </a:p>
      </dgm:t>
    </dgm:pt>
    <dgm:pt modelId="{9EA01CF2-C25B-4489-A4ED-47C251A4F2B8}">
      <dgm:prSet/>
      <dgm:spPr/>
      <dgm:t>
        <a:bodyPr/>
        <a:lstStyle/>
        <a:p>
          <a:r>
            <a:rPr lang="es-GT" dirty="0" smtClean="0"/>
            <a:t>4-C-1969
Este lenguaje fue desarrollado entre 1969 y 1973 por Dennis Ritchie para los laboratorios Bell Telephone para usarlos en el sistema Unix. </a:t>
          </a:r>
          <a:endParaRPr lang="es-GT" dirty="0"/>
        </a:p>
      </dgm:t>
    </dgm:pt>
    <dgm:pt modelId="{CA93BB0C-780B-47D4-9DAB-CB619B478C38}" type="parTrans" cxnId="{7EDD84FF-F21A-4527-A634-D1BD2E8B7E91}">
      <dgm:prSet/>
      <dgm:spPr/>
      <dgm:t>
        <a:bodyPr/>
        <a:lstStyle/>
        <a:p>
          <a:endParaRPr lang="es-GT"/>
        </a:p>
      </dgm:t>
    </dgm:pt>
    <dgm:pt modelId="{B20BC89F-9C43-4784-A35E-E8327278345C}" type="sibTrans" cxnId="{7EDD84FF-F21A-4527-A634-D1BD2E8B7E91}">
      <dgm:prSet/>
      <dgm:spPr/>
      <dgm:t>
        <a:bodyPr/>
        <a:lstStyle/>
        <a:p>
          <a:endParaRPr lang="es-GT"/>
        </a:p>
      </dgm:t>
    </dgm:pt>
    <dgm:pt modelId="{786CB44B-F07A-481A-8780-3307E4301FD6}">
      <dgm:prSet/>
      <dgm:spPr/>
      <dgm:t>
        <a:bodyPr/>
        <a:lstStyle/>
        <a:p>
          <a:endParaRPr lang="es-GT" dirty="0"/>
        </a:p>
      </dgm:t>
    </dgm:pt>
    <dgm:pt modelId="{C6DAEB5D-898A-41BE-885B-6EC1EC0D5402}" type="parTrans" cxnId="{971C7BF2-448D-432E-BB2F-B6FD18751998}">
      <dgm:prSet/>
      <dgm:spPr/>
      <dgm:t>
        <a:bodyPr/>
        <a:lstStyle/>
        <a:p>
          <a:endParaRPr lang="es-GT"/>
        </a:p>
      </dgm:t>
    </dgm:pt>
    <dgm:pt modelId="{272E96FA-123B-4F3B-BCFF-CE91D56AA998}" type="sibTrans" cxnId="{971C7BF2-448D-432E-BB2F-B6FD18751998}">
      <dgm:prSet/>
      <dgm:spPr/>
      <dgm:t>
        <a:bodyPr/>
        <a:lstStyle/>
        <a:p>
          <a:endParaRPr lang="es-GT"/>
        </a:p>
      </dgm:t>
    </dgm:pt>
    <dgm:pt modelId="{8CAF1094-0BFF-4F39-B0B2-FDEE02506353}">
      <dgm:prSet/>
      <dgm:spPr/>
      <dgm:t>
        <a:bodyPr/>
        <a:lstStyle/>
        <a:p>
          <a:r>
            <a:rPr lang="es-GT" b="0" dirty="0" smtClean="0">
              <a:solidFill>
                <a:schemeClr val="tx1"/>
              </a:solidFill>
            </a:rPr>
            <a:t>Cobol-1959
El Common Business Oriented Language está detrás de la mayoría de los sistemas de transacciones de negocio de los procesos de las tarjetas.</a:t>
          </a:r>
          <a:endParaRPr lang="es-GT" b="0" dirty="0">
            <a:solidFill>
              <a:schemeClr val="tx1"/>
            </a:solidFill>
          </a:endParaRPr>
        </a:p>
      </dgm:t>
    </dgm:pt>
    <dgm:pt modelId="{D8339FD6-E237-4E4A-8D3F-D14C46EFCF18}" type="parTrans" cxnId="{E34CDFF9-1C09-4DB8-AF99-222E2582F306}">
      <dgm:prSet/>
      <dgm:spPr/>
      <dgm:t>
        <a:bodyPr/>
        <a:lstStyle/>
        <a:p>
          <a:endParaRPr lang="es-GT"/>
        </a:p>
      </dgm:t>
    </dgm:pt>
    <dgm:pt modelId="{9AF91F8C-A792-4F76-BF64-1097FE8115AA}" type="sibTrans" cxnId="{E34CDFF9-1C09-4DB8-AF99-222E2582F306}">
      <dgm:prSet/>
      <dgm:spPr/>
      <dgm:t>
        <a:bodyPr/>
        <a:lstStyle/>
        <a:p>
          <a:endParaRPr lang="es-GT"/>
        </a:p>
      </dgm:t>
    </dgm:pt>
    <dgm:pt modelId="{BC273192-56E2-4E46-BF7F-D8DE23498EDE}">
      <dgm:prSet/>
      <dgm:spPr/>
      <dgm:t>
        <a:bodyPr/>
        <a:lstStyle/>
        <a:p>
          <a:endParaRPr lang="es-GT" dirty="0"/>
        </a:p>
      </dgm:t>
    </dgm:pt>
    <dgm:pt modelId="{CFC23EC2-2CE5-4DB4-BA8B-E95924F6E77A}" type="parTrans" cxnId="{AF8C53CC-BEBC-4B9A-9506-BD1F96275F39}">
      <dgm:prSet/>
      <dgm:spPr/>
      <dgm:t>
        <a:bodyPr/>
        <a:lstStyle/>
        <a:p>
          <a:endParaRPr lang="es-GT"/>
        </a:p>
      </dgm:t>
    </dgm:pt>
    <dgm:pt modelId="{6B0BF531-95CE-406D-AB33-9531981EB1E1}" type="sibTrans" cxnId="{AF8C53CC-BEBC-4B9A-9506-BD1F96275F39}">
      <dgm:prSet/>
      <dgm:spPr/>
      <dgm:t>
        <a:bodyPr/>
        <a:lstStyle/>
        <a:p>
          <a:endParaRPr lang="es-GT"/>
        </a:p>
      </dgm:t>
    </dgm:pt>
    <dgm:pt modelId="{B614DDF9-037D-4CC8-A115-A4FB5A1B7057}">
      <dgm:prSet/>
      <dgm:spPr/>
      <dgm:t>
        <a:bodyPr/>
        <a:lstStyle/>
        <a:p>
          <a:r>
            <a:rPr lang="es-GT" dirty="0" smtClean="0"/>
            <a:t>Pascal-1970
El lenguaje se llamó así en honor de Blaise Pascal, el inventor de las calculadoras matemáticas, aunque su creador se llamaba Niklaus Wirt..</a:t>
          </a:r>
          <a:endParaRPr lang="es-GT" dirty="0"/>
        </a:p>
      </dgm:t>
    </dgm:pt>
    <dgm:pt modelId="{6397B829-842A-475B-9F6E-6544AA93AD1B}" type="parTrans" cxnId="{8F6F09D5-F955-44E3-A683-D248EFFF7839}">
      <dgm:prSet/>
      <dgm:spPr/>
      <dgm:t>
        <a:bodyPr/>
        <a:lstStyle/>
        <a:p>
          <a:endParaRPr lang="es-GT"/>
        </a:p>
      </dgm:t>
    </dgm:pt>
    <dgm:pt modelId="{3559672E-5644-47EF-816B-1D386314BDE4}" type="sibTrans" cxnId="{8F6F09D5-F955-44E3-A683-D248EFFF7839}">
      <dgm:prSet/>
      <dgm:spPr/>
      <dgm:t>
        <a:bodyPr/>
        <a:lstStyle/>
        <a:p>
          <a:endParaRPr lang="es-GT"/>
        </a:p>
      </dgm:t>
    </dgm:pt>
    <dgm:pt modelId="{7EA8592F-E7E6-4B53-AB1C-1A48B21C5041}" type="pres">
      <dgm:prSet presAssocID="{4AE014FF-5D6B-4910-BC3D-E9DE4FC5D1F7}" presName="outerComposite" presStyleCnt="0">
        <dgm:presLayoutVars>
          <dgm:chMax val="5"/>
          <dgm:dir/>
          <dgm:resizeHandles val="exact"/>
        </dgm:presLayoutVars>
      </dgm:prSet>
      <dgm:spPr/>
    </dgm:pt>
    <dgm:pt modelId="{CA7CDE42-C7C5-4411-9588-2C1B505BABA0}" type="pres">
      <dgm:prSet presAssocID="{4AE014FF-5D6B-4910-BC3D-E9DE4FC5D1F7}" presName="dummyMaxCanvas" presStyleCnt="0">
        <dgm:presLayoutVars/>
      </dgm:prSet>
      <dgm:spPr/>
    </dgm:pt>
    <dgm:pt modelId="{8BCBBDC3-6636-44B9-9160-D98020D17B49}" type="pres">
      <dgm:prSet presAssocID="{4AE014FF-5D6B-4910-BC3D-E9DE4FC5D1F7}" presName="FiveNodes_1" presStyleLbl="node1" presStyleIdx="0" presStyleCnt="5">
        <dgm:presLayoutVars>
          <dgm:bulletEnabled val="1"/>
        </dgm:presLayoutVars>
      </dgm:prSet>
      <dgm:spPr/>
      <dgm:t>
        <a:bodyPr/>
        <a:lstStyle/>
        <a:p>
          <a:endParaRPr lang="es-GT"/>
        </a:p>
      </dgm:t>
    </dgm:pt>
    <dgm:pt modelId="{8E459C01-8B42-4AA0-87E2-D3E3318F847F}" type="pres">
      <dgm:prSet presAssocID="{4AE014FF-5D6B-4910-BC3D-E9DE4FC5D1F7}" presName="FiveNodes_2" presStyleLbl="node1" presStyleIdx="1" presStyleCnt="5" custLinFactY="10597" custLinFactNeighborX="5479" custLinFactNeighborY="100000">
        <dgm:presLayoutVars>
          <dgm:bulletEnabled val="1"/>
        </dgm:presLayoutVars>
      </dgm:prSet>
      <dgm:spPr/>
      <dgm:t>
        <a:bodyPr/>
        <a:lstStyle/>
        <a:p>
          <a:endParaRPr lang="es-GT"/>
        </a:p>
      </dgm:t>
    </dgm:pt>
    <dgm:pt modelId="{BA64EC9E-B3A8-4C72-B854-7A01BD9E4C4A}" type="pres">
      <dgm:prSet presAssocID="{4AE014FF-5D6B-4910-BC3D-E9DE4FC5D1F7}" presName="FiveNodes_3" presStyleLbl="node1" presStyleIdx="2" presStyleCnt="5" custLinFactY="-17027" custLinFactNeighborX="-11160" custLinFactNeighborY="-100000">
        <dgm:presLayoutVars>
          <dgm:bulletEnabled val="1"/>
        </dgm:presLayoutVars>
      </dgm:prSet>
      <dgm:spPr/>
      <dgm:t>
        <a:bodyPr/>
        <a:lstStyle/>
        <a:p>
          <a:endParaRPr lang="es-GT"/>
        </a:p>
      </dgm:t>
    </dgm:pt>
    <dgm:pt modelId="{282E0D39-D141-48F1-BE53-6576B9DB1EA8}" type="pres">
      <dgm:prSet presAssocID="{4AE014FF-5D6B-4910-BC3D-E9DE4FC5D1F7}" presName="FiveNodes_4" presStyleLbl="node1" presStyleIdx="3" presStyleCnt="5">
        <dgm:presLayoutVars>
          <dgm:bulletEnabled val="1"/>
        </dgm:presLayoutVars>
      </dgm:prSet>
      <dgm:spPr/>
      <dgm:t>
        <a:bodyPr/>
        <a:lstStyle/>
        <a:p>
          <a:endParaRPr lang="es-GT"/>
        </a:p>
      </dgm:t>
    </dgm:pt>
    <dgm:pt modelId="{96F3ED7E-22F2-4A67-A2DB-A913F785C46A}" type="pres">
      <dgm:prSet presAssocID="{4AE014FF-5D6B-4910-BC3D-E9DE4FC5D1F7}" presName="FiveNodes_5" presStyleLbl="node1" presStyleIdx="4" presStyleCnt="5">
        <dgm:presLayoutVars>
          <dgm:bulletEnabled val="1"/>
        </dgm:presLayoutVars>
      </dgm:prSet>
      <dgm:spPr/>
      <dgm:t>
        <a:bodyPr/>
        <a:lstStyle/>
        <a:p>
          <a:endParaRPr lang="es-GT"/>
        </a:p>
      </dgm:t>
    </dgm:pt>
    <dgm:pt modelId="{CFEB4B9B-6A95-405E-8F8A-5C32C1DB5520}" type="pres">
      <dgm:prSet presAssocID="{4AE014FF-5D6B-4910-BC3D-E9DE4FC5D1F7}" presName="FiveConn_1-2" presStyleLbl="fgAccFollowNode1" presStyleIdx="0" presStyleCnt="4">
        <dgm:presLayoutVars>
          <dgm:bulletEnabled val="1"/>
        </dgm:presLayoutVars>
      </dgm:prSet>
      <dgm:spPr/>
    </dgm:pt>
    <dgm:pt modelId="{77B90939-95B2-49C7-8A78-C2D4A6480BB6}" type="pres">
      <dgm:prSet presAssocID="{4AE014FF-5D6B-4910-BC3D-E9DE4FC5D1F7}" presName="FiveConn_2-3" presStyleLbl="fgAccFollowNode1" presStyleIdx="1" presStyleCnt="4">
        <dgm:presLayoutVars>
          <dgm:bulletEnabled val="1"/>
        </dgm:presLayoutVars>
      </dgm:prSet>
      <dgm:spPr/>
    </dgm:pt>
    <dgm:pt modelId="{55A0272C-593A-455C-AE37-C95F21EEDAF7}" type="pres">
      <dgm:prSet presAssocID="{4AE014FF-5D6B-4910-BC3D-E9DE4FC5D1F7}" presName="FiveConn_3-4" presStyleLbl="fgAccFollowNode1" presStyleIdx="2" presStyleCnt="4">
        <dgm:presLayoutVars>
          <dgm:bulletEnabled val="1"/>
        </dgm:presLayoutVars>
      </dgm:prSet>
      <dgm:spPr/>
    </dgm:pt>
    <dgm:pt modelId="{A7B472CA-849F-438B-A32B-9E179550B4C3}" type="pres">
      <dgm:prSet presAssocID="{4AE014FF-5D6B-4910-BC3D-E9DE4FC5D1F7}" presName="FiveConn_4-5" presStyleLbl="fgAccFollowNode1" presStyleIdx="3" presStyleCnt="4">
        <dgm:presLayoutVars>
          <dgm:bulletEnabled val="1"/>
        </dgm:presLayoutVars>
      </dgm:prSet>
      <dgm:spPr/>
    </dgm:pt>
    <dgm:pt modelId="{54A0CEEF-634B-46ED-8982-DFA96C4F1D73}" type="pres">
      <dgm:prSet presAssocID="{4AE014FF-5D6B-4910-BC3D-E9DE4FC5D1F7}" presName="FiveNodes_1_text" presStyleLbl="node1" presStyleIdx="4" presStyleCnt="5">
        <dgm:presLayoutVars>
          <dgm:bulletEnabled val="1"/>
        </dgm:presLayoutVars>
      </dgm:prSet>
      <dgm:spPr/>
      <dgm:t>
        <a:bodyPr/>
        <a:lstStyle/>
        <a:p>
          <a:endParaRPr lang="es-GT"/>
        </a:p>
      </dgm:t>
    </dgm:pt>
    <dgm:pt modelId="{EC6A932A-78E3-4E13-B000-5D3091A18E4E}" type="pres">
      <dgm:prSet presAssocID="{4AE014FF-5D6B-4910-BC3D-E9DE4FC5D1F7}" presName="FiveNodes_2_text" presStyleLbl="node1" presStyleIdx="4" presStyleCnt="5">
        <dgm:presLayoutVars>
          <dgm:bulletEnabled val="1"/>
        </dgm:presLayoutVars>
      </dgm:prSet>
      <dgm:spPr/>
      <dgm:t>
        <a:bodyPr/>
        <a:lstStyle/>
        <a:p>
          <a:endParaRPr lang="es-GT"/>
        </a:p>
      </dgm:t>
    </dgm:pt>
    <dgm:pt modelId="{612802DE-2E16-40F0-8B4E-9F38DF9355C2}" type="pres">
      <dgm:prSet presAssocID="{4AE014FF-5D6B-4910-BC3D-E9DE4FC5D1F7}" presName="FiveNodes_3_text" presStyleLbl="node1" presStyleIdx="4" presStyleCnt="5">
        <dgm:presLayoutVars>
          <dgm:bulletEnabled val="1"/>
        </dgm:presLayoutVars>
      </dgm:prSet>
      <dgm:spPr/>
      <dgm:t>
        <a:bodyPr/>
        <a:lstStyle/>
        <a:p>
          <a:endParaRPr lang="es-GT"/>
        </a:p>
      </dgm:t>
    </dgm:pt>
    <dgm:pt modelId="{2ACCBD47-59F5-4CD2-9CA8-207D0E5BCD8A}" type="pres">
      <dgm:prSet presAssocID="{4AE014FF-5D6B-4910-BC3D-E9DE4FC5D1F7}" presName="FiveNodes_4_text" presStyleLbl="node1" presStyleIdx="4" presStyleCnt="5">
        <dgm:presLayoutVars>
          <dgm:bulletEnabled val="1"/>
        </dgm:presLayoutVars>
      </dgm:prSet>
      <dgm:spPr/>
      <dgm:t>
        <a:bodyPr/>
        <a:lstStyle/>
        <a:p>
          <a:endParaRPr lang="es-GT"/>
        </a:p>
      </dgm:t>
    </dgm:pt>
    <dgm:pt modelId="{C87FECCD-D876-439F-80AB-8250E595478F}" type="pres">
      <dgm:prSet presAssocID="{4AE014FF-5D6B-4910-BC3D-E9DE4FC5D1F7}" presName="FiveNodes_5_text" presStyleLbl="node1" presStyleIdx="4" presStyleCnt="5">
        <dgm:presLayoutVars>
          <dgm:bulletEnabled val="1"/>
        </dgm:presLayoutVars>
      </dgm:prSet>
      <dgm:spPr/>
      <dgm:t>
        <a:bodyPr/>
        <a:lstStyle/>
        <a:p>
          <a:endParaRPr lang="es-GT"/>
        </a:p>
      </dgm:t>
    </dgm:pt>
  </dgm:ptLst>
  <dgm:cxnLst>
    <dgm:cxn modelId="{54279830-C88F-4777-AA3D-F07D74383CA7}" srcId="{4AE014FF-5D6B-4910-BC3D-E9DE4FC5D1F7}" destId="{BB942689-1357-4910-8DA5-B61E0834DAF7}" srcOrd="11" destOrd="0" parTransId="{719AC80F-8169-49A7-8134-262BFA5F49E7}" sibTransId="{27512FE0-AD99-42BD-8759-4FA1A19AF3BB}"/>
    <dgm:cxn modelId="{1762E5A9-E378-4C72-B2F6-D5FFA01A46F2}" type="presOf" srcId="{9EA01CF2-C25B-4489-A4ED-47C251A4F2B8}" destId="{2ACCBD47-59F5-4CD2-9CA8-207D0E5BCD8A}" srcOrd="1" destOrd="0" presId="urn:microsoft.com/office/officeart/2005/8/layout/vProcess5"/>
    <dgm:cxn modelId="{AF8C53CC-BEBC-4B9A-9506-BD1F96275F39}" srcId="{4AE014FF-5D6B-4910-BC3D-E9DE4FC5D1F7}" destId="{BC273192-56E2-4E46-BF7F-D8DE23498EDE}" srcOrd="5" destOrd="0" parTransId="{CFC23EC2-2CE5-4DB4-BA8B-E95924F6E77A}" sibTransId="{6B0BF531-95CE-406D-AB33-9531981EB1E1}"/>
    <dgm:cxn modelId="{6F0ED537-BF45-420E-A3BE-86A99C38703C}" srcId="{4AE014FF-5D6B-4910-BC3D-E9DE4FC5D1F7}" destId="{D49941A7-C4C6-4E5D-AB1F-114528F3C3BC}" srcOrd="12" destOrd="0" parTransId="{CD73F9BF-2281-4CF6-9611-6E28BA6D1E74}" sibTransId="{C8D42000-1994-4C4A-8AC4-F7E3B38D7BEF}"/>
    <dgm:cxn modelId="{91E7E5A3-B3A9-4459-99ED-D57903AC393C}" type="presOf" srcId="{8CAF1094-0BFF-4F39-B0B2-FDEE02506353}" destId="{BA64EC9E-B3A8-4C72-B854-7A01BD9E4C4A}" srcOrd="0" destOrd="0" presId="urn:microsoft.com/office/officeart/2005/8/layout/vProcess5"/>
    <dgm:cxn modelId="{E34CDFF9-1C09-4DB8-AF99-222E2582F306}" srcId="{4AE014FF-5D6B-4910-BC3D-E9DE4FC5D1F7}" destId="{8CAF1094-0BFF-4F39-B0B2-FDEE02506353}" srcOrd="2" destOrd="0" parTransId="{D8339FD6-E237-4E4A-8D3F-D14C46EFCF18}" sibTransId="{9AF91F8C-A792-4F76-BF64-1097FE8115AA}"/>
    <dgm:cxn modelId="{85782979-C5A3-4509-9DC0-0C58BDCDC13A}" type="presOf" srcId="{A2A1E398-E0CA-4F5D-84F1-4CA3DB2ADE44}" destId="{8BCBBDC3-6636-44B9-9160-D98020D17B49}" srcOrd="0" destOrd="0" presId="urn:microsoft.com/office/officeart/2005/8/layout/vProcess5"/>
    <dgm:cxn modelId="{36ED0438-CE20-47F4-97C6-4E082936563D}" srcId="{4AE014FF-5D6B-4910-BC3D-E9DE4FC5D1F7}" destId="{CBA737EF-C1BD-4C7B-94F9-B37E57DB722F}" srcOrd="8" destOrd="0" parTransId="{484E52E0-E1E2-4064-9A63-AB54C3B80326}" sibTransId="{531C98EC-26CE-406B-B6E7-09CD447FDF5D}"/>
    <dgm:cxn modelId="{E9F9DFF4-1394-4897-A154-19B6DDCC33D8}" type="presOf" srcId="{02B81706-F297-4D55-ACC7-690DAB463983}" destId="{CFEB4B9B-6A95-405E-8F8A-5C32C1DB5520}" srcOrd="0" destOrd="0" presId="urn:microsoft.com/office/officeart/2005/8/layout/vProcess5"/>
    <dgm:cxn modelId="{066E567A-9209-4AE2-A2F3-25EE9610E9DE}" type="presOf" srcId="{B614DDF9-037D-4CC8-A115-A4FB5A1B7057}" destId="{96F3ED7E-22F2-4A67-A2DB-A913F785C46A}" srcOrd="0" destOrd="0" presId="urn:microsoft.com/office/officeart/2005/8/layout/vProcess5"/>
    <dgm:cxn modelId="{2CE23273-59C2-4E4F-8991-02A65F1496E4}" srcId="{4AE014FF-5D6B-4910-BC3D-E9DE4FC5D1F7}" destId="{2A1DE572-6F6C-406E-AA87-E699869BC679}" srcOrd="10" destOrd="0" parTransId="{FED5075D-3339-4597-879A-EDE68F696085}" sibTransId="{9DAD6C4A-B888-4DC9-9B1D-31958FE73B8D}"/>
    <dgm:cxn modelId="{CF62CF7F-039F-445E-875E-4446AD776295}" type="presOf" srcId="{CA5515FB-9855-4912-B3F6-E1348D54CB77}" destId="{77B90939-95B2-49C7-8A78-C2D4A6480BB6}" srcOrd="0" destOrd="0" presId="urn:microsoft.com/office/officeart/2005/8/layout/vProcess5"/>
    <dgm:cxn modelId="{FB93342F-A441-4259-B0AD-784E417F401B}" type="presOf" srcId="{8D736D14-DE86-481A-B57D-CF2C031CD6BC}" destId="{8E459C01-8B42-4AA0-87E2-D3E3318F847F}" srcOrd="0" destOrd="0" presId="urn:microsoft.com/office/officeart/2005/8/layout/vProcess5"/>
    <dgm:cxn modelId="{E89B005F-83F1-4178-8B1D-289BE229D6B8}" type="presOf" srcId="{B614DDF9-037D-4CC8-A115-A4FB5A1B7057}" destId="{C87FECCD-D876-439F-80AB-8250E595478F}" srcOrd="1" destOrd="0" presId="urn:microsoft.com/office/officeart/2005/8/layout/vProcess5"/>
    <dgm:cxn modelId="{971C7BF2-448D-432E-BB2F-B6FD18751998}" srcId="{4AE014FF-5D6B-4910-BC3D-E9DE4FC5D1F7}" destId="{786CB44B-F07A-481A-8780-3307E4301FD6}" srcOrd="6" destOrd="0" parTransId="{C6DAEB5D-898A-41BE-885B-6EC1EC0D5402}" sibTransId="{272E96FA-123B-4F3B-BCFF-CE91D56AA998}"/>
    <dgm:cxn modelId="{93A9DA55-A8D2-4809-9A8F-87FBD9B287C3}" type="presOf" srcId="{A2A1E398-E0CA-4F5D-84F1-4CA3DB2ADE44}" destId="{54A0CEEF-634B-46ED-8982-DFA96C4F1D73}" srcOrd="1" destOrd="0" presId="urn:microsoft.com/office/officeart/2005/8/layout/vProcess5"/>
    <dgm:cxn modelId="{6E6D6D49-8D7D-425D-B749-673D060CA3B0}" type="presOf" srcId="{4AE014FF-5D6B-4910-BC3D-E9DE4FC5D1F7}" destId="{7EA8592F-E7E6-4B53-AB1C-1A48B21C5041}" srcOrd="0" destOrd="0" presId="urn:microsoft.com/office/officeart/2005/8/layout/vProcess5"/>
    <dgm:cxn modelId="{06EA1203-B577-486D-8A96-0EDCF11C7F3A}" type="presOf" srcId="{8D736D14-DE86-481A-B57D-CF2C031CD6BC}" destId="{EC6A932A-78E3-4E13-B000-5D3091A18E4E}" srcOrd="1" destOrd="0" presId="urn:microsoft.com/office/officeart/2005/8/layout/vProcess5"/>
    <dgm:cxn modelId="{D877FCBD-50D8-4CBD-A091-8E0FCD786D11}" srcId="{4AE014FF-5D6B-4910-BC3D-E9DE4FC5D1F7}" destId="{D2D47E86-7822-4592-A305-2CBDA1C5B393}" srcOrd="7" destOrd="0" parTransId="{4FEB5E8A-0D70-439D-9444-49439E190942}" sibTransId="{5DE0E6FB-2DF2-427C-A0A9-D2B977D014E5}"/>
    <dgm:cxn modelId="{7EDD84FF-F21A-4527-A634-D1BD2E8B7E91}" srcId="{4AE014FF-5D6B-4910-BC3D-E9DE4FC5D1F7}" destId="{9EA01CF2-C25B-4489-A4ED-47C251A4F2B8}" srcOrd="3" destOrd="0" parTransId="{CA93BB0C-780B-47D4-9DAB-CB619B478C38}" sibTransId="{B20BC89F-9C43-4784-A35E-E8327278345C}"/>
    <dgm:cxn modelId="{A6609924-09D3-4B63-99F6-B8505D389500}" type="presOf" srcId="{9AF91F8C-A792-4F76-BF64-1097FE8115AA}" destId="{55A0272C-593A-455C-AE37-C95F21EEDAF7}" srcOrd="0" destOrd="0" presId="urn:microsoft.com/office/officeart/2005/8/layout/vProcess5"/>
    <dgm:cxn modelId="{1BDA3994-22A2-4857-BA4F-452696BCE27A}" srcId="{4AE014FF-5D6B-4910-BC3D-E9DE4FC5D1F7}" destId="{8D736D14-DE86-481A-B57D-CF2C031CD6BC}" srcOrd="1" destOrd="0" parTransId="{C270053D-8E84-4326-AC68-8F002D0A947F}" sibTransId="{CA5515FB-9855-4912-B3F6-E1348D54CB77}"/>
    <dgm:cxn modelId="{B629A2F2-633A-4BDA-A9C7-36F84CE12C01}" srcId="{4AE014FF-5D6B-4910-BC3D-E9DE4FC5D1F7}" destId="{87F9965D-7521-4D05-B1D9-BBEF8674301F}" srcOrd="9" destOrd="0" parTransId="{92D76B5B-D693-45CB-97ED-C7CF3B22B0AC}" sibTransId="{FE8D3EAC-B91A-44EB-93AA-C556F6F9D272}"/>
    <dgm:cxn modelId="{DF715715-3570-40AA-BC00-665E525F3174}" srcId="{4AE014FF-5D6B-4910-BC3D-E9DE4FC5D1F7}" destId="{A2A1E398-E0CA-4F5D-84F1-4CA3DB2ADE44}" srcOrd="0" destOrd="0" parTransId="{BA4B9762-4F60-4850-840E-A3A7AD568105}" sibTransId="{02B81706-F297-4D55-ACC7-690DAB463983}"/>
    <dgm:cxn modelId="{537B8447-7973-4763-8215-574B63E4EBA9}" type="presOf" srcId="{8CAF1094-0BFF-4F39-B0B2-FDEE02506353}" destId="{612802DE-2E16-40F0-8B4E-9F38DF9355C2}" srcOrd="1" destOrd="0" presId="urn:microsoft.com/office/officeart/2005/8/layout/vProcess5"/>
    <dgm:cxn modelId="{2BB8D3A1-B7C4-4D78-8598-2C8428DE2D59}" type="presOf" srcId="{9EA01CF2-C25B-4489-A4ED-47C251A4F2B8}" destId="{282E0D39-D141-48F1-BE53-6576B9DB1EA8}" srcOrd="0" destOrd="0" presId="urn:microsoft.com/office/officeart/2005/8/layout/vProcess5"/>
    <dgm:cxn modelId="{5AE4C686-87A4-4BDE-BCDA-5E6DD50CE5E0}" type="presOf" srcId="{B20BC89F-9C43-4784-A35E-E8327278345C}" destId="{A7B472CA-849F-438B-A32B-9E179550B4C3}" srcOrd="0" destOrd="0" presId="urn:microsoft.com/office/officeart/2005/8/layout/vProcess5"/>
    <dgm:cxn modelId="{8F6F09D5-F955-44E3-A683-D248EFFF7839}" srcId="{4AE014FF-5D6B-4910-BC3D-E9DE4FC5D1F7}" destId="{B614DDF9-037D-4CC8-A115-A4FB5A1B7057}" srcOrd="4" destOrd="0" parTransId="{6397B829-842A-475B-9F6E-6544AA93AD1B}" sibTransId="{3559672E-5644-47EF-816B-1D386314BDE4}"/>
    <dgm:cxn modelId="{EE6D938F-BF9C-404C-9485-EA66844E6BE6}" type="presParOf" srcId="{7EA8592F-E7E6-4B53-AB1C-1A48B21C5041}" destId="{CA7CDE42-C7C5-4411-9588-2C1B505BABA0}" srcOrd="0" destOrd="0" presId="urn:microsoft.com/office/officeart/2005/8/layout/vProcess5"/>
    <dgm:cxn modelId="{85B10162-010D-4BDB-A1EF-0A7C84DC1888}" type="presParOf" srcId="{7EA8592F-E7E6-4B53-AB1C-1A48B21C5041}" destId="{8BCBBDC3-6636-44B9-9160-D98020D17B49}" srcOrd="1" destOrd="0" presId="urn:microsoft.com/office/officeart/2005/8/layout/vProcess5"/>
    <dgm:cxn modelId="{81368C68-DBEF-4B36-AAE8-824CA89B1D86}" type="presParOf" srcId="{7EA8592F-E7E6-4B53-AB1C-1A48B21C5041}" destId="{8E459C01-8B42-4AA0-87E2-D3E3318F847F}" srcOrd="2" destOrd="0" presId="urn:microsoft.com/office/officeart/2005/8/layout/vProcess5"/>
    <dgm:cxn modelId="{61BCA3EF-CAF5-4669-9520-B1325E17534B}" type="presParOf" srcId="{7EA8592F-E7E6-4B53-AB1C-1A48B21C5041}" destId="{BA64EC9E-B3A8-4C72-B854-7A01BD9E4C4A}" srcOrd="3" destOrd="0" presId="urn:microsoft.com/office/officeart/2005/8/layout/vProcess5"/>
    <dgm:cxn modelId="{80E6BB73-23F9-4B7A-BFBC-C3E497631DCD}" type="presParOf" srcId="{7EA8592F-E7E6-4B53-AB1C-1A48B21C5041}" destId="{282E0D39-D141-48F1-BE53-6576B9DB1EA8}" srcOrd="4" destOrd="0" presId="urn:microsoft.com/office/officeart/2005/8/layout/vProcess5"/>
    <dgm:cxn modelId="{CEF7044C-597C-4693-AD26-1819D8D7CC2D}" type="presParOf" srcId="{7EA8592F-E7E6-4B53-AB1C-1A48B21C5041}" destId="{96F3ED7E-22F2-4A67-A2DB-A913F785C46A}" srcOrd="5" destOrd="0" presId="urn:microsoft.com/office/officeart/2005/8/layout/vProcess5"/>
    <dgm:cxn modelId="{5CC9E533-5C1E-4C38-85E4-C4E82CD9A09A}" type="presParOf" srcId="{7EA8592F-E7E6-4B53-AB1C-1A48B21C5041}" destId="{CFEB4B9B-6A95-405E-8F8A-5C32C1DB5520}" srcOrd="6" destOrd="0" presId="urn:microsoft.com/office/officeart/2005/8/layout/vProcess5"/>
    <dgm:cxn modelId="{92CA0F6A-13D6-4979-A97C-E5FEE7966445}" type="presParOf" srcId="{7EA8592F-E7E6-4B53-AB1C-1A48B21C5041}" destId="{77B90939-95B2-49C7-8A78-C2D4A6480BB6}" srcOrd="7" destOrd="0" presId="urn:microsoft.com/office/officeart/2005/8/layout/vProcess5"/>
    <dgm:cxn modelId="{EB8DC173-48B2-46CE-8553-1B3F30278E5D}" type="presParOf" srcId="{7EA8592F-E7E6-4B53-AB1C-1A48B21C5041}" destId="{55A0272C-593A-455C-AE37-C95F21EEDAF7}" srcOrd="8" destOrd="0" presId="urn:microsoft.com/office/officeart/2005/8/layout/vProcess5"/>
    <dgm:cxn modelId="{786197A6-2196-4770-AF37-8D1E0D50C39F}" type="presParOf" srcId="{7EA8592F-E7E6-4B53-AB1C-1A48B21C5041}" destId="{A7B472CA-849F-438B-A32B-9E179550B4C3}" srcOrd="9" destOrd="0" presId="urn:microsoft.com/office/officeart/2005/8/layout/vProcess5"/>
    <dgm:cxn modelId="{2E2D18BB-55A9-4758-91ED-B485134F8132}" type="presParOf" srcId="{7EA8592F-E7E6-4B53-AB1C-1A48B21C5041}" destId="{54A0CEEF-634B-46ED-8982-DFA96C4F1D73}" srcOrd="10" destOrd="0" presId="urn:microsoft.com/office/officeart/2005/8/layout/vProcess5"/>
    <dgm:cxn modelId="{667C2777-D097-45EC-AEA6-FF7FD2793C15}" type="presParOf" srcId="{7EA8592F-E7E6-4B53-AB1C-1A48B21C5041}" destId="{EC6A932A-78E3-4E13-B000-5D3091A18E4E}" srcOrd="11" destOrd="0" presId="urn:microsoft.com/office/officeart/2005/8/layout/vProcess5"/>
    <dgm:cxn modelId="{DD43CE56-25B8-443E-9A4B-E69210FDEE22}" type="presParOf" srcId="{7EA8592F-E7E6-4B53-AB1C-1A48B21C5041}" destId="{612802DE-2E16-40F0-8B4E-9F38DF9355C2}" srcOrd="12" destOrd="0" presId="urn:microsoft.com/office/officeart/2005/8/layout/vProcess5"/>
    <dgm:cxn modelId="{9641174A-BD5F-42B8-AD52-72D5B4621BF0}" type="presParOf" srcId="{7EA8592F-E7E6-4B53-AB1C-1A48B21C5041}" destId="{2ACCBD47-59F5-4CD2-9CA8-207D0E5BCD8A}" srcOrd="13" destOrd="0" presId="urn:microsoft.com/office/officeart/2005/8/layout/vProcess5"/>
    <dgm:cxn modelId="{2F41FEA8-12B8-4D76-9299-101154D7017E}" type="presParOf" srcId="{7EA8592F-E7E6-4B53-AB1C-1A48B21C5041}" destId="{C87FECCD-D876-439F-80AB-8250E595478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59A12-3C35-4E57-8203-16E13C4E77A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s-GT"/>
        </a:p>
      </dgm:t>
    </dgm:pt>
    <dgm:pt modelId="{C0A87EBF-8662-4B3B-8EF9-AFF8E093D013}">
      <dgm:prSet phldrT="[Texto]"/>
      <dgm:spPr/>
      <dgm:t>
        <a:bodyPr/>
        <a:lstStyle/>
        <a:p>
          <a:r>
            <a:rPr lang="es-GT" dirty="0" smtClean="0"/>
            <a:t>C++-1983
En los laboratorios Bells, Bjarne Stroustrup modificó el lenguaje C al C++, creando lo que muchos consideran el lenguaje de programación más.</a:t>
          </a:r>
          <a:endParaRPr lang="es-GT" dirty="0"/>
        </a:p>
      </dgm:t>
    </dgm:pt>
    <dgm:pt modelId="{B7C48987-C406-4789-938D-5C2DB11775A4}" type="parTrans" cxnId="{2392B9AD-B8C8-41A4-935A-EBC74ABD4654}">
      <dgm:prSet/>
      <dgm:spPr/>
      <dgm:t>
        <a:bodyPr/>
        <a:lstStyle/>
        <a:p>
          <a:endParaRPr lang="es-GT"/>
        </a:p>
      </dgm:t>
    </dgm:pt>
    <dgm:pt modelId="{260A177B-6CC5-4DF1-BBFE-4CA6DBF07C7C}" type="sibTrans" cxnId="{2392B9AD-B8C8-41A4-935A-EBC74ABD4654}">
      <dgm:prSet/>
      <dgm:spPr/>
      <dgm:t>
        <a:bodyPr/>
        <a:lstStyle/>
        <a:p>
          <a:endParaRPr lang="es-GT"/>
        </a:p>
      </dgm:t>
    </dgm:pt>
    <dgm:pt modelId="{68B8936D-420D-4A3C-95BB-84CA1DDAB7B2}">
      <dgm:prSet phldrT="[Texto]"/>
      <dgm:spPr/>
      <dgm:t>
        <a:bodyPr/>
        <a:lstStyle/>
        <a:p>
          <a:r>
            <a:rPr lang="es-GT" dirty="0" smtClean="0"/>
            <a:t>Perl-1987
Larry Wall, un programador Unix, creó Perl después de intentar extraer datos de un informe y darse cuenta que Unix no podía llevar a cabo la.</a:t>
          </a:r>
          <a:endParaRPr lang="es-GT" dirty="0"/>
        </a:p>
      </dgm:t>
    </dgm:pt>
    <dgm:pt modelId="{AA87DF00-6C12-426E-8B18-D3C32D27D93F}" type="parTrans" cxnId="{C473C599-4910-480D-B9B9-E7F469524386}">
      <dgm:prSet/>
      <dgm:spPr/>
      <dgm:t>
        <a:bodyPr/>
        <a:lstStyle/>
        <a:p>
          <a:endParaRPr lang="es-GT"/>
        </a:p>
      </dgm:t>
    </dgm:pt>
    <dgm:pt modelId="{C3C4CE51-70E3-443B-89D5-CBF1C967252F}" type="sibTrans" cxnId="{C473C599-4910-480D-B9B9-E7F469524386}">
      <dgm:prSet/>
      <dgm:spPr/>
      <dgm:t>
        <a:bodyPr/>
        <a:lstStyle/>
        <a:p>
          <a:endParaRPr lang="es-GT"/>
        </a:p>
      </dgm:t>
    </dgm:pt>
    <dgm:pt modelId="{ED4FA4F7-EB33-4787-979A-93D70F102806}">
      <dgm:prSet phldrT="[Texto]"/>
      <dgm:spPr/>
      <dgm:t>
        <a:bodyPr/>
        <a:lstStyle/>
        <a:p>
          <a:r>
            <a:rPr lang="es-GT" dirty="0" smtClean="0"/>
            <a:t>Python-1991
Monty Python sirvió de inspiración para nombrar este lenguaje. Guido Van Rossum lo creó para solucionar problemas en el lenguaje ABC y con.</a:t>
          </a:r>
          <a:endParaRPr lang="es-GT" dirty="0"/>
        </a:p>
      </dgm:t>
    </dgm:pt>
    <dgm:pt modelId="{BD0E5710-2C58-478F-B98E-25882446A7C3}" type="parTrans" cxnId="{98E17EC0-E74B-4734-A2A5-9FF38293C8F1}">
      <dgm:prSet/>
      <dgm:spPr/>
      <dgm:t>
        <a:bodyPr/>
        <a:lstStyle/>
        <a:p>
          <a:endParaRPr lang="es-GT"/>
        </a:p>
      </dgm:t>
    </dgm:pt>
    <dgm:pt modelId="{1A807F66-6638-4A60-94BA-F473F9538AE6}" type="sibTrans" cxnId="{98E17EC0-E74B-4734-A2A5-9FF38293C8F1}">
      <dgm:prSet/>
      <dgm:spPr/>
      <dgm:t>
        <a:bodyPr/>
        <a:lstStyle/>
        <a:p>
          <a:endParaRPr lang="es-GT"/>
        </a:p>
      </dgm:t>
    </dgm:pt>
    <dgm:pt modelId="{0990CB7D-7538-4ADA-9A52-D080D97B3E43}">
      <dgm:prSet phldrT="[Texto]"/>
      <dgm:spPr/>
      <dgm:t>
        <a:bodyPr/>
        <a:lstStyle/>
        <a:p>
          <a:r>
            <a:rPr lang="es-GT" dirty="0" smtClean="0"/>
            <a:t>PHP-1995
Rasmus Lerdoff desarrolló PHP para reemplazar unos scripts de Perl usados para mantener su web personal. Hoy en día, PHP ha crecido hasta llegar a ser parte de una arquitectura web integrada en 20 millones de websites.</a:t>
          </a:r>
          <a:endParaRPr lang="es-GT" dirty="0"/>
        </a:p>
      </dgm:t>
    </dgm:pt>
    <dgm:pt modelId="{70CABBE4-8EDB-42FE-84B2-835764720322}" type="parTrans" cxnId="{08DAE87F-FFA0-42CB-9AE1-3D396456EE98}">
      <dgm:prSet/>
      <dgm:spPr/>
      <dgm:t>
        <a:bodyPr/>
        <a:lstStyle/>
        <a:p>
          <a:endParaRPr lang="es-GT"/>
        </a:p>
      </dgm:t>
    </dgm:pt>
    <dgm:pt modelId="{F6FF0F0C-3C31-4BDA-B84C-AB91215F5EBD}" type="sibTrans" cxnId="{08DAE87F-FFA0-42CB-9AE1-3D396456EE98}">
      <dgm:prSet/>
      <dgm:spPr/>
      <dgm:t>
        <a:bodyPr/>
        <a:lstStyle/>
        <a:p>
          <a:endParaRPr lang="es-GT"/>
        </a:p>
      </dgm:t>
    </dgm:pt>
    <dgm:pt modelId="{DB6C54CE-C372-49EC-BCD1-7168FF871F3B}">
      <dgm:prSet phldrT="[Texto]"/>
      <dgm:spPr/>
      <dgm:t>
        <a:bodyPr/>
        <a:lstStyle/>
        <a:p>
          <a:r>
            <a:rPr lang="es-GT" dirty="0" smtClean="0"/>
            <a:t>Ruby-1993
Fue creado por Yukihiro Matsumoto, conocido como Matz, y utilizando partes de sus lenguajes de programación favoritos: Perl, Smalltalk, Eiff.</a:t>
          </a:r>
          <a:endParaRPr lang="es-GT" dirty="0"/>
        </a:p>
      </dgm:t>
    </dgm:pt>
    <dgm:pt modelId="{75F88E66-B20B-4659-8FF4-8FEC1DEDE604}" type="parTrans" cxnId="{77D4641C-E1C1-4A56-AF4B-EB03BA0459D4}">
      <dgm:prSet/>
      <dgm:spPr/>
      <dgm:t>
        <a:bodyPr/>
        <a:lstStyle/>
        <a:p>
          <a:endParaRPr lang="es-GT"/>
        </a:p>
      </dgm:t>
    </dgm:pt>
    <dgm:pt modelId="{A95BB92A-F723-49B0-8303-8426633EF160}" type="sibTrans" cxnId="{77D4641C-E1C1-4A56-AF4B-EB03BA0459D4}">
      <dgm:prSet/>
      <dgm:spPr/>
      <dgm:t>
        <a:bodyPr/>
        <a:lstStyle/>
        <a:p>
          <a:endParaRPr lang="es-GT"/>
        </a:p>
      </dgm:t>
    </dgm:pt>
    <dgm:pt modelId="{3CCCE54C-2E47-483A-BCEB-7BAA5CC414F5}" type="pres">
      <dgm:prSet presAssocID="{D2B59A12-3C35-4E57-8203-16E13C4E77A9}" presName="outerComposite" presStyleCnt="0">
        <dgm:presLayoutVars>
          <dgm:chMax val="5"/>
          <dgm:dir/>
          <dgm:resizeHandles val="exact"/>
        </dgm:presLayoutVars>
      </dgm:prSet>
      <dgm:spPr/>
    </dgm:pt>
    <dgm:pt modelId="{569A4132-3EC1-4B7D-A59C-735A1AE04B52}" type="pres">
      <dgm:prSet presAssocID="{D2B59A12-3C35-4E57-8203-16E13C4E77A9}" presName="dummyMaxCanvas" presStyleCnt="0">
        <dgm:presLayoutVars/>
      </dgm:prSet>
      <dgm:spPr/>
    </dgm:pt>
    <dgm:pt modelId="{B3A3096A-5A76-4714-9CAC-8710E8B7D51B}" type="pres">
      <dgm:prSet presAssocID="{D2B59A12-3C35-4E57-8203-16E13C4E77A9}" presName="FiveNodes_1" presStyleLbl="node1" presStyleIdx="0" presStyleCnt="5">
        <dgm:presLayoutVars>
          <dgm:bulletEnabled val="1"/>
        </dgm:presLayoutVars>
      </dgm:prSet>
      <dgm:spPr/>
    </dgm:pt>
    <dgm:pt modelId="{993B5F77-85B5-4A8A-8940-BBA8AEE1903F}" type="pres">
      <dgm:prSet presAssocID="{D2B59A12-3C35-4E57-8203-16E13C4E77A9}" presName="FiveNodes_2" presStyleLbl="node1" presStyleIdx="1" presStyleCnt="5">
        <dgm:presLayoutVars>
          <dgm:bulletEnabled val="1"/>
        </dgm:presLayoutVars>
      </dgm:prSet>
      <dgm:spPr/>
    </dgm:pt>
    <dgm:pt modelId="{591D3191-2051-465C-B2FD-77758975F3DC}" type="pres">
      <dgm:prSet presAssocID="{D2B59A12-3C35-4E57-8203-16E13C4E77A9}" presName="FiveNodes_3" presStyleLbl="node1" presStyleIdx="2" presStyleCnt="5">
        <dgm:presLayoutVars>
          <dgm:bulletEnabled val="1"/>
        </dgm:presLayoutVars>
      </dgm:prSet>
      <dgm:spPr/>
      <dgm:t>
        <a:bodyPr/>
        <a:lstStyle/>
        <a:p>
          <a:endParaRPr lang="es-GT"/>
        </a:p>
      </dgm:t>
    </dgm:pt>
    <dgm:pt modelId="{2FA235B4-DCE3-40F8-81EE-D2A5FDBCE34F}" type="pres">
      <dgm:prSet presAssocID="{D2B59A12-3C35-4E57-8203-16E13C4E77A9}" presName="FiveNodes_4" presStyleLbl="node1" presStyleIdx="3" presStyleCnt="5">
        <dgm:presLayoutVars>
          <dgm:bulletEnabled val="1"/>
        </dgm:presLayoutVars>
      </dgm:prSet>
      <dgm:spPr/>
      <dgm:t>
        <a:bodyPr/>
        <a:lstStyle/>
        <a:p>
          <a:endParaRPr lang="es-GT"/>
        </a:p>
      </dgm:t>
    </dgm:pt>
    <dgm:pt modelId="{D5A2201B-4B50-45BC-B519-91DC5EB9255E}" type="pres">
      <dgm:prSet presAssocID="{D2B59A12-3C35-4E57-8203-16E13C4E77A9}" presName="FiveNodes_5" presStyleLbl="node1" presStyleIdx="4" presStyleCnt="5">
        <dgm:presLayoutVars>
          <dgm:bulletEnabled val="1"/>
        </dgm:presLayoutVars>
      </dgm:prSet>
      <dgm:spPr/>
      <dgm:t>
        <a:bodyPr/>
        <a:lstStyle/>
        <a:p>
          <a:endParaRPr lang="es-GT"/>
        </a:p>
      </dgm:t>
    </dgm:pt>
    <dgm:pt modelId="{B4D70B2E-9A64-4FC3-A056-D57C1A8A0430}" type="pres">
      <dgm:prSet presAssocID="{D2B59A12-3C35-4E57-8203-16E13C4E77A9}" presName="FiveConn_1-2" presStyleLbl="fgAccFollowNode1" presStyleIdx="0" presStyleCnt="4">
        <dgm:presLayoutVars>
          <dgm:bulletEnabled val="1"/>
        </dgm:presLayoutVars>
      </dgm:prSet>
      <dgm:spPr/>
    </dgm:pt>
    <dgm:pt modelId="{18A1F7E5-71CB-4820-AA0B-CE608C3AE126}" type="pres">
      <dgm:prSet presAssocID="{D2B59A12-3C35-4E57-8203-16E13C4E77A9}" presName="FiveConn_2-3" presStyleLbl="fgAccFollowNode1" presStyleIdx="1" presStyleCnt="4">
        <dgm:presLayoutVars>
          <dgm:bulletEnabled val="1"/>
        </dgm:presLayoutVars>
      </dgm:prSet>
      <dgm:spPr/>
    </dgm:pt>
    <dgm:pt modelId="{B68ED197-898F-4AD5-B5FF-1875EE95E478}" type="pres">
      <dgm:prSet presAssocID="{D2B59A12-3C35-4E57-8203-16E13C4E77A9}" presName="FiveConn_3-4" presStyleLbl="fgAccFollowNode1" presStyleIdx="2" presStyleCnt="4">
        <dgm:presLayoutVars>
          <dgm:bulletEnabled val="1"/>
        </dgm:presLayoutVars>
      </dgm:prSet>
      <dgm:spPr/>
    </dgm:pt>
    <dgm:pt modelId="{3DE72590-DA0C-404C-9820-BA4B27CF223A}" type="pres">
      <dgm:prSet presAssocID="{D2B59A12-3C35-4E57-8203-16E13C4E77A9}" presName="FiveConn_4-5" presStyleLbl="fgAccFollowNode1" presStyleIdx="3" presStyleCnt="4">
        <dgm:presLayoutVars>
          <dgm:bulletEnabled val="1"/>
        </dgm:presLayoutVars>
      </dgm:prSet>
      <dgm:spPr/>
    </dgm:pt>
    <dgm:pt modelId="{93155135-D70B-48C2-B98F-6A7869E8AC69}" type="pres">
      <dgm:prSet presAssocID="{D2B59A12-3C35-4E57-8203-16E13C4E77A9}" presName="FiveNodes_1_text" presStyleLbl="node1" presStyleIdx="4" presStyleCnt="5">
        <dgm:presLayoutVars>
          <dgm:bulletEnabled val="1"/>
        </dgm:presLayoutVars>
      </dgm:prSet>
      <dgm:spPr/>
    </dgm:pt>
    <dgm:pt modelId="{43C78AE8-AACA-4112-8DD1-8B264F3B3392}" type="pres">
      <dgm:prSet presAssocID="{D2B59A12-3C35-4E57-8203-16E13C4E77A9}" presName="FiveNodes_2_text" presStyleLbl="node1" presStyleIdx="4" presStyleCnt="5">
        <dgm:presLayoutVars>
          <dgm:bulletEnabled val="1"/>
        </dgm:presLayoutVars>
      </dgm:prSet>
      <dgm:spPr/>
    </dgm:pt>
    <dgm:pt modelId="{E3AE0DDC-8C91-4923-8C85-9C31C176FE5C}" type="pres">
      <dgm:prSet presAssocID="{D2B59A12-3C35-4E57-8203-16E13C4E77A9}" presName="FiveNodes_3_text" presStyleLbl="node1" presStyleIdx="4" presStyleCnt="5">
        <dgm:presLayoutVars>
          <dgm:bulletEnabled val="1"/>
        </dgm:presLayoutVars>
      </dgm:prSet>
      <dgm:spPr/>
      <dgm:t>
        <a:bodyPr/>
        <a:lstStyle/>
        <a:p>
          <a:endParaRPr lang="es-GT"/>
        </a:p>
      </dgm:t>
    </dgm:pt>
    <dgm:pt modelId="{37E6D5C6-39D3-4CC9-89F6-801C1CD717CC}" type="pres">
      <dgm:prSet presAssocID="{D2B59A12-3C35-4E57-8203-16E13C4E77A9}" presName="FiveNodes_4_text" presStyleLbl="node1" presStyleIdx="4" presStyleCnt="5">
        <dgm:presLayoutVars>
          <dgm:bulletEnabled val="1"/>
        </dgm:presLayoutVars>
      </dgm:prSet>
      <dgm:spPr/>
      <dgm:t>
        <a:bodyPr/>
        <a:lstStyle/>
        <a:p>
          <a:endParaRPr lang="es-GT"/>
        </a:p>
      </dgm:t>
    </dgm:pt>
    <dgm:pt modelId="{A49EB01B-FD5A-4119-919E-5A73226EB84A}" type="pres">
      <dgm:prSet presAssocID="{D2B59A12-3C35-4E57-8203-16E13C4E77A9}" presName="FiveNodes_5_text" presStyleLbl="node1" presStyleIdx="4" presStyleCnt="5">
        <dgm:presLayoutVars>
          <dgm:bulletEnabled val="1"/>
        </dgm:presLayoutVars>
      </dgm:prSet>
      <dgm:spPr/>
      <dgm:t>
        <a:bodyPr/>
        <a:lstStyle/>
        <a:p>
          <a:endParaRPr lang="es-GT"/>
        </a:p>
      </dgm:t>
    </dgm:pt>
  </dgm:ptLst>
  <dgm:cxnLst>
    <dgm:cxn modelId="{77D4641C-E1C1-4A56-AF4B-EB03BA0459D4}" srcId="{D2B59A12-3C35-4E57-8203-16E13C4E77A9}" destId="{DB6C54CE-C372-49EC-BCD1-7168FF871F3B}" srcOrd="3" destOrd="0" parTransId="{75F88E66-B20B-4659-8FF4-8FEC1DEDE604}" sibTransId="{A95BB92A-F723-49B0-8303-8426633EF160}"/>
    <dgm:cxn modelId="{D8ADB3D1-4B15-4821-B0AE-9663CE6FEDDE}" type="presOf" srcId="{ED4FA4F7-EB33-4787-979A-93D70F102806}" destId="{E3AE0DDC-8C91-4923-8C85-9C31C176FE5C}" srcOrd="1" destOrd="0" presId="urn:microsoft.com/office/officeart/2005/8/layout/vProcess5"/>
    <dgm:cxn modelId="{BB111A06-9033-47E7-8859-E3C47F25B679}" type="presOf" srcId="{C0A87EBF-8662-4B3B-8EF9-AFF8E093D013}" destId="{93155135-D70B-48C2-B98F-6A7869E8AC69}" srcOrd="1" destOrd="0" presId="urn:microsoft.com/office/officeart/2005/8/layout/vProcess5"/>
    <dgm:cxn modelId="{3777D9B3-C8E6-4688-9D08-30914EE9DFE3}" type="presOf" srcId="{1A807F66-6638-4A60-94BA-F473F9538AE6}" destId="{B68ED197-898F-4AD5-B5FF-1875EE95E478}" srcOrd="0" destOrd="0" presId="urn:microsoft.com/office/officeart/2005/8/layout/vProcess5"/>
    <dgm:cxn modelId="{C473C599-4910-480D-B9B9-E7F469524386}" srcId="{D2B59A12-3C35-4E57-8203-16E13C4E77A9}" destId="{68B8936D-420D-4A3C-95BB-84CA1DDAB7B2}" srcOrd="1" destOrd="0" parTransId="{AA87DF00-6C12-426E-8B18-D3C32D27D93F}" sibTransId="{C3C4CE51-70E3-443B-89D5-CBF1C967252F}"/>
    <dgm:cxn modelId="{E32E85F9-74F8-4421-9228-ECBA85B856FF}" type="presOf" srcId="{68B8936D-420D-4A3C-95BB-84CA1DDAB7B2}" destId="{43C78AE8-AACA-4112-8DD1-8B264F3B3392}" srcOrd="1" destOrd="0" presId="urn:microsoft.com/office/officeart/2005/8/layout/vProcess5"/>
    <dgm:cxn modelId="{82D0D379-DCF9-4979-B89A-5B61E613CAFC}" type="presOf" srcId="{68B8936D-420D-4A3C-95BB-84CA1DDAB7B2}" destId="{993B5F77-85B5-4A8A-8940-BBA8AEE1903F}" srcOrd="0" destOrd="0" presId="urn:microsoft.com/office/officeart/2005/8/layout/vProcess5"/>
    <dgm:cxn modelId="{5F8A185A-4901-4081-ADD2-B5E4170271F2}" type="presOf" srcId="{DB6C54CE-C372-49EC-BCD1-7168FF871F3B}" destId="{2FA235B4-DCE3-40F8-81EE-D2A5FDBCE34F}" srcOrd="0" destOrd="0" presId="urn:microsoft.com/office/officeart/2005/8/layout/vProcess5"/>
    <dgm:cxn modelId="{08DAE87F-FFA0-42CB-9AE1-3D396456EE98}" srcId="{D2B59A12-3C35-4E57-8203-16E13C4E77A9}" destId="{0990CB7D-7538-4ADA-9A52-D080D97B3E43}" srcOrd="4" destOrd="0" parTransId="{70CABBE4-8EDB-42FE-84B2-835764720322}" sibTransId="{F6FF0F0C-3C31-4BDA-B84C-AB91215F5EBD}"/>
    <dgm:cxn modelId="{2392B9AD-B8C8-41A4-935A-EBC74ABD4654}" srcId="{D2B59A12-3C35-4E57-8203-16E13C4E77A9}" destId="{C0A87EBF-8662-4B3B-8EF9-AFF8E093D013}" srcOrd="0" destOrd="0" parTransId="{B7C48987-C406-4789-938D-5C2DB11775A4}" sibTransId="{260A177B-6CC5-4DF1-BBFE-4CA6DBF07C7C}"/>
    <dgm:cxn modelId="{46D985E4-2C78-457E-83C9-AEEA3C312B2B}" type="presOf" srcId="{D2B59A12-3C35-4E57-8203-16E13C4E77A9}" destId="{3CCCE54C-2E47-483A-BCEB-7BAA5CC414F5}" srcOrd="0" destOrd="0" presId="urn:microsoft.com/office/officeart/2005/8/layout/vProcess5"/>
    <dgm:cxn modelId="{3F4BE6A3-EA87-493D-A105-6A53EEEFAF40}" type="presOf" srcId="{A95BB92A-F723-49B0-8303-8426633EF160}" destId="{3DE72590-DA0C-404C-9820-BA4B27CF223A}" srcOrd="0" destOrd="0" presId="urn:microsoft.com/office/officeart/2005/8/layout/vProcess5"/>
    <dgm:cxn modelId="{98E17EC0-E74B-4734-A2A5-9FF38293C8F1}" srcId="{D2B59A12-3C35-4E57-8203-16E13C4E77A9}" destId="{ED4FA4F7-EB33-4787-979A-93D70F102806}" srcOrd="2" destOrd="0" parTransId="{BD0E5710-2C58-478F-B98E-25882446A7C3}" sibTransId="{1A807F66-6638-4A60-94BA-F473F9538AE6}"/>
    <dgm:cxn modelId="{D291C7FD-5406-493A-9162-937AE9055AC5}" type="presOf" srcId="{C3C4CE51-70E3-443B-89D5-CBF1C967252F}" destId="{18A1F7E5-71CB-4820-AA0B-CE608C3AE126}" srcOrd="0" destOrd="0" presId="urn:microsoft.com/office/officeart/2005/8/layout/vProcess5"/>
    <dgm:cxn modelId="{A4CFCB3A-F322-49AB-86F2-DF974F7D904F}" type="presOf" srcId="{DB6C54CE-C372-49EC-BCD1-7168FF871F3B}" destId="{37E6D5C6-39D3-4CC9-89F6-801C1CD717CC}" srcOrd="1" destOrd="0" presId="urn:microsoft.com/office/officeart/2005/8/layout/vProcess5"/>
    <dgm:cxn modelId="{0E345164-C166-45F3-ADB8-C58A6B115A0E}" type="presOf" srcId="{0990CB7D-7538-4ADA-9A52-D080D97B3E43}" destId="{A49EB01B-FD5A-4119-919E-5A73226EB84A}" srcOrd="1" destOrd="0" presId="urn:microsoft.com/office/officeart/2005/8/layout/vProcess5"/>
    <dgm:cxn modelId="{D0D09824-0779-4639-AE21-F6C643F8351F}" type="presOf" srcId="{260A177B-6CC5-4DF1-BBFE-4CA6DBF07C7C}" destId="{B4D70B2E-9A64-4FC3-A056-D57C1A8A0430}" srcOrd="0" destOrd="0" presId="urn:microsoft.com/office/officeart/2005/8/layout/vProcess5"/>
    <dgm:cxn modelId="{B9F75C3B-B571-452F-B201-D365858818AC}" type="presOf" srcId="{ED4FA4F7-EB33-4787-979A-93D70F102806}" destId="{591D3191-2051-465C-B2FD-77758975F3DC}" srcOrd="0" destOrd="0" presId="urn:microsoft.com/office/officeart/2005/8/layout/vProcess5"/>
    <dgm:cxn modelId="{3FCA2B9D-7C2F-4933-B1F0-ED17A23DE8B8}" type="presOf" srcId="{C0A87EBF-8662-4B3B-8EF9-AFF8E093D013}" destId="{B3A3096A-5A76-4714-9CAC-8710E8B7D51B}" srcOrd="0" destOrd="0" presId="urn:microsoft.com/office/officeart/2005/8/layout/vProcess5"/>
    <dgm:cxn modelId="{C9864771-13C5-47F5-A8DD-0B3ECCE7C25A}" type="presOf" srcId="{0990CB7D-7538-4ADA-9A52-D080D97B3E43}" destId="{D5A2201B-4B50-45BC-B519-91DC5EB9255E}" srcOrd="0" destOrd="0" presId="urn:microsoft.com/office/officeart/2005/8/layout/vProcess5"/>
    <dgm:cxn modelId="{14BBD429-4451-4F56-8E97-307EB18B2440}" type="presParOf" srcId="{3CCCE54C-2E47-483A-BCEB-7BAA5CC414F5}" destId="{569A4132-3EC1-4B7D-A59C-735A1AE04B52}" srcOrd="0" destOrd="0" presId="urn:microsoft.com/office/officeart/2005/8/layout/vProcess5"/>
    <dgm:cxn modelId="{C953E495-AFA5-4E90-8A06-441EDC034B46}" type="presParOf" srcId="{3CCCE54C-2E47-483A-BCEB-7BAA5CC414F5}" destId="{B3A3096A-5A76-4714-9CAC-8710E8B7D51B}" srcOrd="1" destOrd="0" presId="urn:microsoft.com/office/officeart/2005/8/layout/vProcess5"/>
    <dgm:cxn modelId="{305ED531-FBBF-41A4-85D0-CFE5F003A1BA}" type="presParOf" srcId="{3CCCE54C-2E47-483A-BCEB-7BAA5CC414F5}" destId="{993B5F77-85B5-4A8A-8940-BBA8AEE1903F}" srcOrd="2" destOrd="0" presId="urn:microsoft.com/office/officeart/2005/8/layout/vProcess5"/>
    <dgm:cxn modelId="{C7E6BC59-7531-4641-8835-1143E8E318A6}" type="presParOf" srcId="{3CCCE54C-2E47-483A-BCEB-7BAA5CC414F5}" destId="{591D3191-2051-465C-B2FD-77758975F3DC}" srcOrd="3" destOrd="0" presId="urn:microsoft.com/office/officeart/2005/8/layout/vProcess5"/>
    <dgm:cxn modelId="{F50A1D0F-5123-41C7-A13E-A54FDDDAB89E}" type="presParOf" srcId="{3CCCE54C-2E47-483A-BCEB-7BAA5CC414F5}" destId="{2FA235B4-DCE3-40F8-81EE-D2A5FDBCE34F}" srcOrd="4" destOrd="0" presId="urn:microsoft.com/office/officeart/2005/8/layout/vProcess5"/>
    <dgm:cxn modelId="{EED359A6-F35E-4C11-B264-373AA9CF5468}" type="presParOf" srcId="{3CCCE54C-2E47-483A-BCEB-7BAA5CC414F5}" destId="{D5A2201B-4B50-45BC-B519-91DC5EB9255E}" srcOrd="5" destOrd="0" presId="urn:microsoft.com/office/officeart/2005/8/layout/vProcess5"/>
    <dgm:cxn modelId="{A83F09A6-20D8-4FEB-AC1E-98E3119E2198}" type="presParOf" srcId="{3CCCE54C-2E47-483A-BCEB-7BAA5CC414F5}" destId="{B4D70B2E-9A64-4FC3-A056-D57C1A8A0430}" srcOrd="6" destOrd="0" presId="urn:microsoft.com/office/officeart/2005/8/layout/vProcess5"/>
    <dgm:cxn modelId="{36540889-1CA6-4748-B010-0D0CFD2B6AD5}" type="presParOf" srcId="{3CCCE54C-2E47-483A-BCEB-7BAA5CC414F5}" destId="{18A1F7E5-71CB-4820-AA0B-CE608C3AE126}" srcOrd="7" destOrd="0" presId="urn:microsoft.com/office/officeart/2005/8/layout/vProcess5"/>
    <dgm:cxn modelId="{7F75B8AE-24EE-4552-8593-7CF8F8E7C50F}" type="presParOf" srcId="{3CCCE54C-2E47-483A-BCEB-7BAA5CC414F5}" destId="{B68ED197-898F-4AD5-B5FF-1875EE95E478}" srcOrd="8" destOrd="0" presId="urn:microsoft.com/office/officeart/2005/8/layout/vProcess5"/>
    <dgm:cxn modelId="{8BF5CF49-6298-4F3B-AF30-27DF6C6FE54F}" type="presParOf" srcId="{3CCCE54C-2E47-483A-BCEB-7BAA5CC414F5}" destId="{3DE72590-DA0C-404C-9820-BA4B27CF223A}" srcOrd="9" destOrd="0" presId="urn:microsoft.com/office/officeart/2005/8/layout/vProcess5"/>
    <dgm:cxn modelId="{EA108271-F6A9-4DB2-8000-90CDC3385B0A}" type="presParOf" srcId="{3CCCE54C-2E47-483A-BCEB-7BAA5CC414F5}" destId="{93155135-D70B-48C2-B98F-6A7869E8AC69}" srcOrd="10" destOrd="0" presId="urn:microsoft.com/office/officeart/2005/8/layout/vProcess5"/>
    <dgm:cxn modelId="{074A18B5-5E2F-4F90-9B69-435B781B2751}" type="presParOf" srcId="{3CCCE54C-2E47-483A-BCEB-7BAA5CC414F5}" destId="{43C78AE8-AACA-4112-8DD1-8B264F3B3392}" srcOrd="11" destOrd="0" presId="urn:microsoft.com/office/officeart/2005/8/layout/vProcess5"/>
    <dgm:cxn modelId="{D5E4BA21-4EF4-4C38-9895-A08590412E61}" type="presParOf" srcId="{3CCCE54C-2E47-483A-BCEB-7BAA5CC414F5}" destId="{E3AE0DDC-8C91-4923-8C85-9C31C176FE5C}" srcOrd="12" destOrd="0" presId="urn:microsoft.com/office/officeart/2005/8/layout/vProcess5"/>
    <dgm:cxn modelId="{08700F99-217A-426B-BFA9-D97351CB307F}" type="presParOf" srcId="{3CCCE54C-2E47-483A-BCEB-7BAA5CC414F5}" destId="{37E6D5C6-39D3-4CC9-89F6-801C1CD717CC}" srcOrd="13" destOrd="0" presId="urn:microsoft.com/office/officeart/2005/8/layout/vProcess5"/>
    <dgm:cxn modelId="{6BB0F0C9-4CBF-45A7-8490-364EB15DD740}" type="presParOf" srcId="{3CCCE54C-2E47-483A-BCEB-7BAA5CC414F5}" destId="{A49EB01B-FD5A-4119-919E-5A73226EB84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F4647E-4F96-4344-9024-F7567598E53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s-GT"/>
        </a:p>
      </dgm:t>
    </dgm:pt>
    <dgm:pt modelId="{50B5B9F7-DDA2-4510-8B47-04F0C75E7A1C}">
      <dgm:prSet phldrT="[Texto]"/>
      <dgm:spPr/>
      <dgm:t>
        <a:bodyPr/>
        <a:lstStyle/>
        <a:p>
          <a:r>
            <a:rPr lang="es-GT" dirty="0" smtClean="0"/>
            <a:t>Jav-1995
Un grupo de trabajadores de Sun Microsystems, liderado por James Gosling, creó Java para arrancar los decodificadores de una televisión interactiva.</a:t>
          </a:r>
          <a:endParaRPr lang="es-GT" dirty="0"/>
        </a:p>
      </dgm:t>
    </dgm:pt>
    <dgm:pt modelId="{2129DD40-F02E-4FAB-A15A-FCF9C964AD58}" type="parTrans" cxnId="{068D909C-3CEC-4509-94BA-56706196EE48}">
      <dgm:prSet/>
      <dgm:spPr/>
      <dgm:t>
        <a:bodyPr/>
        <a:lstStyle/>
        <a:p>
          <a:endParaRPr lang="es-GT"/>
        </a:p>
      </dgm:t>
    </dgm:pt>
    <dgm:pt modelId="{5329496E-913B-4A13-B784-B12158760381}" type="sibTrans" cxnId="{068D909C-3CEC-4509-94BA-56706196EE48}">
      <dgm:prSet/>
      <dgm:spPr/>
      <dgm:t>
        <a:bodyPr/>
        <a:lstStyle/>
        <a:p>
          <a:endParaRPr lang="es-GT"/>
        </a:p>
      </dgm:t>
    </dgm:pt>
    <dgm:pt modelId="{85452C99-53CF-4691-9A91-3C2A2ED0FC39}">
      <dgm:prSet/>
      <dgm:spPr/>
      <dgm:t>
        <a:bodyPr/>
        <a:lstStyle/>
        <a:p>
          <a:r>
            <a:rPr lang="es-GT" dirty="0" smtClean="0"/>
            <a:t>Ruby On Rails-2005
Fue extraído por David Heinemeier Hansson de su trabajo en Basecamp, un proyecto dirigido por 37 señales. Hasson lanzó Ruby On Raiils, en principio, como código abierto, en 2004, pero no compartió los derechos hasta febrero de 2005. Ahora está en su versión 3.0.7 y tiene más de 1.800 Contribuyentes.</a:t>
          </a:r>
          <a:endParaRPr lang="es-GT" dirty="0"/>
        </a:p>
      </dgm:t>
    </dgm:pt>
    <dgm:pt modelId="{2687DD2E-5909-4CAA-A9FD-2C3798FCB276}" type="parTrans" cxnId="{981C8A37-BFAF-44C6-904B-737CCA85D059}">
      <dgm:prSet/>
      <dgm:spPr/>
      <dgm:t>
        <a:bodyPr/>
        <a:lstStyle/>
        <a:p>
          <a:endParaRPr lang="es-GT"/>
        </a:p>
      </dgm:t>
    </dgm:pt>
    <dgm:pt modelId="{73F4C909-3EB8-404F-ACA5-466BA2DC5326}" type="sibTrans" cxnId="{981C8A37-BFAF-44C6-904B-737CCA85D059}">
      <dgm:prSet/>
      <dgm:spPr/>
      <dgm:t>
        <a:bodyPr/>
        <a:lstStyle/>
        <a:p>
          <a:endParaRPr lang="es-GT"/>
        </a:p>
      </dgm:t>
    </dgm:pt>
    <dgm:pt modelId="{AA48277B-1E70-4440-9A31-78EC3BADA35D}">
      <dgm:prSet phldrT="[Texto]"/>
      <dgm:spPr/>
      <dgm:t>
        <a:bodyPr/>
        <a:lstStyle/>
        <a:p>
          <a:r>
            <a:rPr lang="es-GT" dirty="0" smtClean="0"/>
            <a:t>JavaScript-1995
Java y JavaScript no están relacionados y tienen muy diferente semántica, aunque no lo parezca. JavaScript fue desarrollada por Brendan Eich, de Netscape, bajo el nombre de Mocha.</a:t>
          </a:r>
          <a:endParaRPr lang="es-GT" dirty="0"/>
        </a:p>
      </dgm:t>
    </dgm:pt>
    <dgm:pt modelId="{6F1042FE-258D-4F45-B507-9B676AF86DC6}" type="parTrans" cxnId="{615DC5AD-416D-49EA-8FDD-1EA504A1402B}">
      <dgm:prSet/>
      <dgm:spPr/>
      <dgm:t>
        <a:bodyPr/>
        <a:lstStyle/>
        <a:p>
          <a:endParaRPr lang="es-GT"/>
        </a:p>
      </dgm:t>
    </dgm:pt>
    <dgm:pt modelId="{6A3D0A22-0D49-47F8-ADC8-B83087C540C3}" type="sibTrans" cxnId="{615DC5AD-416D-49EA-8FDD-1EA504A1402B}">
      <dgm:prSet/>
      <dgm:spPr/>
      <dgm:t>
        <a:bodyPr/>
        <a:lstStyle/>
        <a:p>
          <a:endParaRPr lang="es-GT"/>
        </a:p>
      </dgm:t>
    </dgm:pt>
    <dgm:pt modelId="{8FEF83FD-8951-439C-9F54-26242F076D5F}" type="pres">
      <dgm:prSet presAssocID="{95F4647E-4F96-4344-9024-F7567598E53D}" presName="outerComposite" presStyleCnt="0">
        <dgm:presLayoutVars>
          <dgm:chMax val="5"/>
          <dgm:dir/>
          <dgm:resizeHandles val="exact"/>
        </dgm:presLayoutVars>
      </dgm:prSet>
      <dgm:spPr/>
    </dgm:pt>
    <dgm:pt modelId="{6E4BFA00-1846-436C-B364-12F6FE9B30B1}" type="pres">
      <dgm:prSet presAssocID="{95F4647E-4F96-4344-9024-F7567598E53D}" presName="dummyMaxCanvas" presStyleCnt="0">
        <dgm:presLayoutVars/>
      </dgm:prSet>
      <dgm:spPr/>
    </dgm:pt>
    <dgm:pt modelId="{5FB7969F-B04A-4C59-8E40-23302653DBF0}" type="pres">
      <dgm:prSet presAssocID="{95F4647E-4F96-4344-9024-F7567598E53D}" presName="ThreeNodes_1" presStyleLbl="node1" presStyleIdx="0" presStyleCnt="3" custLinFactNeighborX="-4779" custLinFactNeighborY="-2344">
        <dgm:presLayoutVars>
          <dgm:bulletEnabled val="1"/>
        </dgm:presLayoutVars>
      </dgm:prSet>
      <dgm:spPr/>
    </dgm:pt>
    <dgm:pt modelId="{E1408D51-6EF5-48FA-AF8A-6F37FCEFDBD9}" type="pres">
      <dgm:prSet presAssocID="{95F4647E-4F96-4344-9024-F7567598E53D}" presName="ThreeNodes_2" presStyleLbl="node1" presStyleIdx="1" presStyleCnt="3">
        <dgm:presLayoutVars>
          <dgm:bulletEnabled val="1"/>
        </dgm:presLayoutVars>
      </dgm:prSet>
      <dgm:spPr/>
    </dgm:pt>
    <dgm:pt modelId="{E923207D-5A66-484C-A9E8-6D95FB39E476}" type="pres">
      <dgm:prSet presAssocID="{95F4647E-4F96-4344-9024-F7567598E53D}" presName="ThreeNodes_3" presStyleLbl="node1" presStyleIdx="2" presStyleCnt="3">
        <dgm:presLayoutVars>
          <dgm:bulletEnabled val="1"/>
        </dgm:presLayoutVars>
      </dgm:prSet>
      <dgm:spPr/>
    </dgm:pt>
    <dgm:pt modelId="{8BB465FD-121A-496C-BAD9-8FBFFE9FE1E8}" type="pres">
      <dgm:prSet presAssocID="{95F4647E-4F96-4344-9024-F7567598E53D}" presName="ThreeConn_1-2" presStyleLbl="fgAccFollowNode1" presStyleIdx="0" presStyleCnt="2">
        <dgm:presLayoutVars>
          <dgm:bulletEnabled val="1"/>
        </dgm:presLayoutVars>
      </dgm:prSet>
      <dgm:spPr/>
    </dgm:pt>
    <dgm:pt modelId="{E926E35A-8B57-4C2E-8952-F6DE68DF078A}" type="pres">
      <dgm:prSet presAssocID="{95F4647E-4F96-4344-9024-F7567598E53D}" presName="ThreeConn_2-3" presStyleLbl="fgAccFollowNode1" presStyleIdx="1" presStyleCnt="2">
        <dgm:presLayoutVars>
          <dgm:bulletEnabled val="1"/>
        </dgm:presLayoutVars>
      </dgm:prSet>
      <dgm:spPr/>
    </dgm:pt>
    <dgm:pt modelId="{444AE084-2322-4594-A546-8686BEE0C4A1}" type="pres">
      <dgm:prSet presAssocID="{95F4647E-4F96-4344-9024-F7567598E53D}" presName="ThreeNodes_1_text" presStyleLbl="node1" presStyleIdx="2" presStyleCnt="3">
        <dgm:presLayoutVars>
          <dgm:bulletEnabled val="1"/>
        </dgm:presLayoutVars>
      </dgm:prSet>
      <dgm:spPr/>
    </dgm:pt>
    <dgm:pt modelId="{9B258541-2CBA-48B1-98AB-436934177A84}" type="pres">
      <dgm:prSet presAssocID="{95F4647E-4F96-4344-9024-F7567598E53D}" presName="ThreeNodes_2_text" presStyleLbl="node1" presStyleIdx="2" presStyleCnt="3">
        <dgm:presLayoutVars>
          <dgm:bulletEnabled val="1"/>
        </dgm:presLayoutVars>
      </dgm:prSet>
      <dgm:spPr/>
    </dgm:pt>
    <dgm:pt modelId="{2947D37C-741B-48C3-BEEB-8C3F83BCAA30}" type="pres">
      <dgm:prSet presAssocID="{95F4647E-4F96-4344-9024-F7567598E53D}" presName="ThreeNodes_3_text" presStyleLbl="node1" presStyleIdx="2" presStyleCnt="3">
        <dgm:presLayoutVars>
          <dgm:bulletEnabled val="1"/>
        </dgm:presLayoutVars>
      </dgm:prSet>
      <dgm:spPr/>
    </dgm:pt>
  </dgm:ptLst>
  <dgm:cxnLst>
    <dgm:cxn modelId="{D0F8AEA8-4E43-4B5A-B359-F7AEAA5C36E7}" type="presOf" srcId="{6A3D0A22-0D49-47F8-ADC8-B83087C540C3}" destId="{E926E35A-8B57-4C2E-8952-F6DE68DF078A}" srcOrd="0" destOrd="0" presId="urn:microsoft.com/office/officeart/2005/8/layout/vProcess5"/>
    <dgm:cxn modelId="{615DC5AD-416D-49EA-8FDD-1EA504A1402B}" srcId="{95F4647E-4F96-4344-9024-F7567598E53D}" destId="{AA48277B-1E70-4440-9A31-78EC3BADA35D}" srcOrd="1" destOrd="0" parTransId="{6F1042FE-258D-4F45-B507-9B676AF86DC6}" sibTransId="{6A3D0A22-0D49-47F8-ADC8-B83087C540C3}"/>
    <dgm:cxn modelId="{981C8A37-BFAF-44C6-904B-737CCA85D059}" srcId="{95F4647E-4F96-4344-9024-F7567598E53D}" destId="{85452C99-53CF-4691-9A91-3C2A2ED0FC39}" srcOrd="2" destOrd="0" parTransId="{2687DD2E-5909-4CAA-A9FD-2C3798FCB276}" sibTransId="{73F4C909-3EB8-404F-ACA5-466BA2DC5326}"/>
    <dgm:cxn modelId="{068D909C-3CEC-4509-94BA-56706196EE48}" srcId="{95F4647E-4F96-4344-9024-F7567598E53D}" destId="{50B5B9F7-DDA2-4510-8B47-04F0C75E7A1C}" srcOrd="0" destOrd="0" parTransId="{2129DD40-F02E-4FAB-A15A-FCF9C964AD58}" sibTransId="{5329496E-913B-4A13-B784-B12158760381}"/>
    <dgm:cxn modelId="{4B8DD946-DB84-4FEA-8EE3-126814AF9F87}" type="presOf" srcId="{85452C99-53CF-4691-9A91-3C2A2ED0FC39}" destId="{E923207D-5A66-484C-A9E8-6D95FB39E476}" srcOrd="0" destOrd="0" presId="urn:microsoft.com/office/officeart/2005/8/layout/vProcess5"/>
    <dgm:cxn modelId="{7711282A-C06A-4683-B83E-0CE7FA726402}" type="presOf" srcId="{50B5B9F7-DDA2-4510-8B47-04F0C75E7A1C}" destId="{5FB7969F-B04A-4C59-8E40-23302653DBF0}" srcOrd="0" destOrd="0" presId="urn:microsoft.com/office/officeart/2005/8/layout/vProcess5"/>
    <dgm:cxn modelId="{09575ADC-499E-465F-84D3-7F2612F395D0}" type="presOf" srcId="{5329496E-913B-4A13-B784-B12158760381}" destId="{8BB465FD-121A-496C-BAD9-8FBFFE9FE1E8}" srcOrd="0" destOrd="0" presId="urn:microsoft.com/office/officeart/2005/8/layout/vProcess5"/>
    <dgm:cxn modelId="{1DCFD966-642E-4BE5-B2F8-AAB3145E0BC5}" type="presOf" srcId="{AA48277B-1E70-4440-9A31-78EC3BADA35D}" destId="{9B258541-2CBA-48B1-98AB-436934177A84}" srcOrd="1" destOrd="0" presId="urn:microsoft.com/office/officeart/2005/8/layout/vProcess5"/>
    <dgm:cxn modelId="{62A6EDA8-1D06-4412-BFC5-05C4BC04DF27}" type="presOf" srcId="{95F4647E-4F96-4344-9024-F7567598E53D}" destId="{8FEF83FD-8951-439C-9F54-26242F076D5F}" srcOrd="0" destOrd="0" presId="urn:microsoft.com/office/officeart/2005/8/layout/vProcess5"/>
    <dgm:cxn modelId="{639CC8BC-B11D-4702-A256-D7CEF087D190}" type="presOf" srcId="{85452C99-53CF-4691-9A91-3C2A2ED0FC39}" destId="{2947D37C-741B-48C3-BEEB-8C3F83BCAA30}" srcOrd="1" destOrd="0" presId="urn:microsoft.com/office/officeart/2005/8/layout/vProcess5"/>
    <dgm:cxn modelId="{C61B0CB2-9FFE-4083-8E5D-A14DE2496344}" type="presOf" srcId="{50B5B9F7-DDA2-4510-8B47-04F0C75E7A1C}" destId="{444AE084-2322-4594-A546-8686BEE0C4A1}" srcOrd="1" destOrd="0" presId="urn:microsoft.com/office/officeart/2005/8/layout/vProcess5"/>
    <dgm:cxn modelId="{B7E7A3FD-E41B-460B-9C4E-05F33924F6FE}" type="presOf" srcId="{AA48277B-1E70-4440-9A31-78EC3BADA35D}" destId="{E1408D51-6EF5-48FA-AF8A-6F37FCEFDBD9}" srcOrd="0" destOrd="0" presId="urn:microsoft.com/office/officeart/2005/8/layout/vProcess5"/>
    <dgm:cxn modelId="{46B9DCED-38EE-4D61-83FD-382389C51995}" type="presParOf" srcId="{8FEF83FD-8951-439C-9F54-26242F076D5F}" destId="{6E4BFA00-1846-436C-B364-12F6FE9B30B1}" srcOrd="0" destOrd="0" presId="urn:microsoft.com/office/officeart/2005/8/layout/vProcess5"/>
    <dgm:cxn modelId="{610330EE-0350-4567-8F20-4AA3B1FE93B9}" type="presParOf" srcId="{8FEF83FD-8951-439C-9F54-26242F076D5F}" destId="{5FB7969F-B04A-4C59-8E40-23302653DBF0}" srcOrd="1" destOrd="0" presId="urn:microsoft.com/office/officeart/2005/8/layout/vProcess5"/>
    <dgm:cxn modelId="{5603811D-7DA5-4D83-B787-540A7D921F96}" type="presParOf" srcId="{8FEF83FD-8951-439C-9F54-26242F076D5F}" destId="{E1408D51-6EF5-48FA-AF8A-6F37FCEFDBD9}" srcOrd="2" destOrd="0" presId="urn:microsoft.com/office/officeart/2005/8/layout/vProcess5"/>
    <dgm:cxn modelId="{DDAA15B9-05FB-4CFF-8369-58D4733E4107}" type="presParOf" srcId="{8FEF83FD-8951-439C-9F54-26242F076D5F}" destId="{E923207D-5A66-484C-A9E8-6D95FB39E476}" srcOrd="3" destOrd="0" presId="urn:microsoft.com/office/officeart/2005/8/layout/vProcess5"/>
    <dgm:cxn modelId="{10EAEF54-1D00-45F4-9E24-0062E47B4855}" type="presParOf" srcId="{8FEF83FD-8951-439C-9F54-26242F076D5F}" destId="{8BB465FD-121A-496C-BAD9-8FBFFE9FE1E8}" srcOrd="4" destOrd="0" presId="urn:microsoft.com/office/officeart/2005/8/layout/vProcess5"/>
    <dgm:cxn modelId="{BB8157E0-89C6-4E0E-97B7-363EDC6E60AA}" type="presParOf" srcId="{8FEF83FD-8951-439C-9F54-26242F076D5F}" destId="{E926E35A-8B57-4C2E-8952-F6DE68DF078A}" srcOrd="5" destOrd="0" presId="urn:microsoft.com/office/officeart/2005/8/layout/vProcess5"/>
    <dgm:cxn modelId="{18E7EF83-2A3F-4E80-88FF-3D146CE681A7}" type="presParOf" srcId="{8FEF83FD-8951-439C-9F54-26242F076D5F}" destId="{444AE084-2322-4594-A546-8686BEE0C4A1}" srcOrd="6" destOrd="0" presId="urn:microsoft.com/office/officeart/2005/8/layout/vProcess5"/>
    <dgm:cxn modelId="{30913460-6547-4E47-9FB4-DE5FDC6949BC}" type="presParOf" srcId="{8FEF83FD-8951-439C-9F54-26242F076D5F}" destId="{9B258541-2CBA-48B1-98AB-436934177A84}" srcOrd="7" destOrd="0" presId="urn:microsoft.com/office/officeart/2005/8/layout/vProcess5"/>
    <dgm:cxn modelId="{3210F49F-80AB-44EF-9B64-39568D6AA288}" type="presParOf" srcId="{8FEF83FD-8951-439C-9F54-26242F076D5F}" destId="{2947D37C-741B-48C3-BEEB-8C3F83BCAA3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BBDC3-6636-44B9-9160-D98020D17B49}">
      <dsp:nvSpPr>
        <dsp:cNvPr id="0" name=""/>
        <dsp:cNvSpPr/>
      </dsp:nvSpPr>
      <dsp:spPr>
        <a:xfrm>
          <a:off x="0" y="0"/>
          <a:ext cx="7071439" cy="117043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GT" sz="1600" b="1" kern="1200" dirty="0" smtClean="0"/>
            <a:t>FORTRAN-1957</a:t>
          </a:r>
          <a:r>
            <a:rPr lang="es-GT" sz="1600" kern="1200" dirty="0" smtClean="0"/>
            <a:t>
FORmulaTRANslation es el lenguaje de programación más antiguo y que continúa en uso. Creada por John Backus, esta herramienta fue desarrollada.</a:t>
          </a:r>
          <a:endParaRPr lang="es-GT" sz="1600" kern="1200" dirty="0"/>
        </a:p>
      </dsp:txBody>
      <dsp:txXfrm>
        <a:off x="34281" y="34281"/>
        <a:ext cx="5671511" cy="1101870"/>
      </dsp:txXfrm>
    </dsp:sp>
    <dsp:sp modelId="{8E459C01-8B42-4AA0-87E2-D3E3318F847F}">
      <dsp:nvSpPr>
        <dsp:cNvPr id="0" name=""/>
        <dsp:cNvSpPr/>
      </dsp:nvSpPr>
      <dsp:spPr>
        <a:xfrm>
          <a:off x="915506" y="2627454"/>
          <a:ext cx="7071439" cy="1170432"/>
        </a:xfrm>
        <a:prstGeom prst="roundRect">
          <a:avLst>
            <a:gd name="adj" fmla="val 10000"/>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GT" sz="1600" kern="1200" dirty="0" smtClean="0"/>
            <a:t>Basic-1964
Creado por estudiantes de Dartmouth College, el denominado Beginners All Purpose Symbolic Instruction Code fue diseñado como un lenguaje s.</a:t>
          </a:r>
          <a:endParaRPr lang="es-GT" sz="1600" kern="1200" dirty="0"/>
        </a:p>
      </dsp:txBody>
      <dsp:txXfrm>
        <a:off x="949787" y="2661735"/>
        <a:ext cx="5714034" cy="1101870"/>
      </dsp:txXfrm>
    </dsp:sp>
    <dsp:sp modelId="{BA64EC9E-B3A8-4C72-B854-7A01BD9E4C4A}">
      <dsp:nvSpPr>
        <dsp:cNvPr id="0" name=""/>
        <dsp:cNvSpPr/>
      </dsp:nvSpPr>
      <dsp:spPr>
        <a:xfrm>
          <a:off x="266951" y="1296262"/>
          <a:ext cx="7071439" cy="1170432"/>
        </a:xfrm>
        <a:prstGeom prst="roundRect">
          <a:avLst>
            <a:gd name="adj" fmla="val 10000"/>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GT" sz="1600" b="0" kern="1200" dirty="0" smtClean="0">
              <a:solidFill>
                <a:schemeClr val="tx1"/>
              </a:solidFill>
            </a:rPr>
            <a:t>Cobol-1959
El Common Business Oriented Language está detrás de la mayoría de los sistemas de transacciones de negocio de los procesos de las tarjetas.</a:t>
          </a:r>
          <a:endParaRPr lang="es-GT" sz="1600" b="0" kern="1200" dirty="0">
            <a:solidFill>
              <a:schemeClr val="tx1"/>
            </a:solidFill>
          </a:endParaRPr>
        </a:p>
      </dsp:txBody>
      <dsp:txXfrm>
        <a:off x="301232" y="1330543"/>
        <a:ext cx="5714034" cy="1101870"/>
      </dsp:txXfrm>
    </dsp:sp>
    <dsp:sp modelId="{282E0D39-D141-48F1-BE53-6576B9DB1EA8}">
      <dsp:nvSpPr>
        <dsp:cNvPr id="0" name=""/>
        <dsp:cNvSpPr/>
      </dsp:nvSpPr>
      <dsp:spPr>
        <a:xfrm>
          <a:off x="1584186" y="3998976"/>
          <a:ext cx="7071439" cy="1170432"/>
        </a:xfrm>
        <a:prstGeom prst="roundRect">
          <a:avLst>
            <a:gd name="adj" fmla="val 10000"/>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GT" sz="1600" kern="1200" dirty="0" smtClean="0"/>
            <a:t>4-C-1969
Este lenguaje fue desarrollado entre 1969 y 1973 por Dennis Ritchie para los laboratorios Bell Telephone para usarlos en el sistema Unix. </a:t>
          </a:r>
          <a:endParaRPr lang="es-GT" sz="1600" kern="1200" dirty="0"/>
        </a:p>
      </dsp:txBody>
      <dsp:txXfrm>
        <a:off x="1618467" y="4033257"/>
        <a:ext cx="5714034" cy="1101870"/>
      </dsp:txXfrm>
    </dsp:sp>
    <dsp:sp modelId="{96F3ED7E-22F2-4A67-A2DB-A913F785C46A}">
      <dsp:nvSpPr>
        <dsp:cNvPr id="0" name=""/>
        <dsp:cNvSpPr/>
      </dsp:nvSpPr>
      <dsp:spPr>
        <a:xfrm>
          <a:off x="2112248" y="5331968"/>
          <a:ext cx="7071439" cy="1170432"/>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GT" sz="1600" kern="1200" dirty="0" smtClean="0"/>
            <a:t>Pascal-1970
El lenguaje se llamó así en honor de Blaise Pascal, el inventor de las calculadoras matemáticas, aunque su creador se llamaba Niklaus Wirt..</a:t>
          </a:r>
          <a:endParaRPr lang="es-GT" sz="1600" kern="1200" dirty="0"/>
        </a:p>
      </dsp:txBody>
      <dsp:txXfrm>
        <a:off x="2146529" y="5366249"/>
        <a:ext cx="5714034" cy="1101870"/>
      </dsp:txXfrm>
    </dsp:sp>
    <dsp:sp modelId="{CFEB4B9B-6A95-405E-8F8A-5C32C1DB5520}">
      <dsp:nvSpPr>
        <dsp:cNvPr id="0" name=""/>
        <dsp:cNvSpPr/>
      </dsp:nvSpPr>
      <dsp:spPr>
        <a:xfrm>
          <a:off x="6310658" y="855065"/>
          <a:ext cx="760780" cy="7607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481833" y="855065"/>
        <a:ext cx="418430" cy="572487"/>
      </dsp:txXfrm>
    </dsp:sp>
    <dsp:sp modelId="{77B90939-95B2-49C7-8A78-C2D4A6480BB6}">
      <dsp:nvSpPr>
        <dsp:cNvPr id="0" name=""/>
        <dsp:cNvSpPr/>
      </dsp:nvSpPr>
      <dsp:spPr>
        <a:xfrm>
          <a:off x="6838721" y="2188057"/>
          <a:ext cx="760780" cy="760780"/>
        </a:xfrm>
        <a:prstGeom prst="downArrow">
          <a:avLst>
            <a:gd name="adj1" fmla="val 55000"/>
            <a:gd name="adj2" fmla="val 45000"/>
          </a:avLst>
        </a:prstGeom>
        <a:solidFill>
          <a:schemeClr val="accent2">
            <a:tint val="40000"/>
            <a:alpha val="90000"/>
            <a:hueOff val="-1247123"/>
            <a:satOff val="2509"/>
            <a:lumOff val="382"/>
            <a:alphaOff val="0"/>
          </a:schemeClr>
        </a:solidFill>
        <a:ln w="19050" cap="rnd" cmpd="sng" algn="ctr">
          <a:solidFill>
            <a:schemeClr val="accent2">
              <a:tint val="40000"/>
              <a:alpha val="90000"/>
              <a:hueOff val="-1247123"/>
              <a:satOff val="2509"/>
              <a:lumOff val="3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7009896" y="2188057"/>
        <a:ext cx="418430" cy="572487"/>
      </dsp:txXfrm>
    </dsp:sp>
    <dsp:sp modelId="{55A0272C-593A-455C-AE37-C95F21EEDAF7}">
      <dsp:nvSpPr>
        <dsp:cNvPr id="0" name=""/>
        <dsp:cNvSpPr/>
      </dsp:nvSpPr>
      <dsp:spPr>
        <a:xfrm>
          <a:off x="7366783" y="3501542"/>
          <a:ext cx="760780" cy="760780"/>
        </a:xfrm>
        <a:prstGeom prst="downArrow">
          <a:avLst>
            <a:gd name="adj1" fmla="val 55000"/>
            <a:gd name="adj2" fmla="val 45000"/>
          </a:avLst>
        </a:prstGeom>
        <a:solidFill>
          <a:schemeClr val="accent2">
            <a:tint val="40000"/>
            <a:alpha val="90000"/>
            <a:hueOff val="-2494246"/>
            <a:satOff val="5017"/>
            <a:lumOff val="765"/>
            <a:alphaOff val="0"/>
          </a:schemeClr>
        </a:solidFill>
        <a:ln w="19050" cap="rnd" cmpd="sng" algn="ctr">
          <a:solidFill>
            <a:schemeClr val="accent2">
              <a:tint val="40000"/>
              <a:alpha val="90000"/>
              <a:hueOff val="-2494246"/>
              <a:satOff val="5017"/>
              <a:lumOff val="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7537958" y="3501542"/>
        <a:ext cx="418430" cy="572487"/>
      </dsp:txXfrm>
    </dsp:sp>
    <dsp:sp modelId="{A7B472CA-849F-438B-A32B-9E179550B4C3}">
      <dsp:nvSpPr>
        <dsp:cNvPr id="0" name=""/>
        <dsp:cNvSpPr/>
      </dsp:nvSpPr>
      <dsp:spPr>
        <a:xfrm>
          <a:off x="7894845" y="4847539"/>
          <a:ext cx="760780" cy="760780"/>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8066020" y="4847539"/>
        <a:ext cx="418430" cy="572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3096A-5A76-4714-9CAC-8710E8B7D51B}">
      <dsp:nvSpPr>
        <dsp:cNvPr id="0" name=""/>
        <dsp:cNvSpPr/>
      </dsp:nvSpPr>
      <dsp:spPr>
        <a:xfrm>
          <a:off x="0" y="0"/>
          <a:ext cx="6258560" cy="118872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C++-1983
En los laboratorios Bells, Bjarne Stroustrup modificó el lenguaje C al C++, creando lo que muchos consideran el lenguaje de programación más.</a:t>
          </a:r>
          <a:endParaRPr lang="es-GT" sz="1400" kern="1200" dirty="0"/>
        </a:p>
      </dsp:txBody>
      <dsp:txXfrm>
        <a:off x="34816" y="34816"/>
        <a:ext cx="4836758" cy="1119088"/>
      </dsp:txXfrm>
    </dsp:sp>
    <dsp:sp modelId="{993B5F77-85B5-4A8A-8940-BBA8AEE1903F}">
      <dsp:nvSpPr>
        <dsp:cNvPr id="0" name=""/>
        <dsp:cNvSpPr/>
      </dsp:nvSpPr>
      <dsp:spPr>
        <a:xfrm>
          <a:off x="467360" y="1353820"/>
          <a:ext cx="6258560" cy="118872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Perl-1987
Larry Wall, un programador Unix, creó Perl después de intentar extraer datos de un informe y darse cuenta que Unix no podía llevar a cabo la.</a:t>
          </a:r>
          <a:endParaRPr lang="es-GT" sz="1400" kern="1200" dirty="0"/>
        </a:p>
      </dsp:txBody>
      <dsp:txXfrm>
        <a:off x="502176" y="1388636"/>
        <a:ext cx="4948899" cy="1119088"/>
      </dsp:txXfrm>
    </dsp:sp>
    <dsp:sp modelId="{591D3191-2051-465C-B2FD-77758975F3DC}">
      <dsp:nvSpPr>
        <dsp:cNvPr id="0" name=""/>
        <dsp:cNvSpPr/>
      </dsp:nvSpPr>
      <dsp:spPr>
        <a:xfrm>
          <a:off x="934719" y="2707640"/>
          <a:ext cx="6258560" cy="118872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Python-1991
Monty Python sirvió de inspiración para nombrar este lenguaje. Guido Van Rossum lo creó para solucionar problemas en el lenguaje ABC y con.</a:t>
          </a:r>
          <a:endParaRPr lang="es-GT" sz="1400" kern="1200" dirty="0"/>
        </a:p>
      </dsp:txBody>
      <dsp:txXfrm>
        <a:off x="969535" y="2742456"/>
        <a:ext cx="4948899" cy="1119088"/>
      </dsp:txXfrm>
    </dsp:sp>
    <dsp:sp modelId="{2FA235B4-DCE3-40F8-81EE-D2A5FDBCE34F}">
      <dsp:nvSpPr>
        <dsp:cNvPr id="0" name=""/>
        <dsp:cNvSpPr/>
      </dsp:nvSpPr>
      <dsp:spPr>
        <a:xfrm>
          <a:off x="1402079" y="4061460"/>
          <a:ext cx="6258560" cy="118872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Ruby-1993
Fue creado por Yukihiro Matsumoto, conocido como Matz, y utilizando partes de sus lenguajes de programación favoritos: Perl, Smalltalk, Eiff.</a:t>
          </a:r>
          <a:endParaRPr lang="es-GT" sz="1400" kern="1200" dirty="0"/>
        </a:p>
      </dsp:txBody>
      <dsp:txXfrm>
        <a:off x="1436895" y="4096276"/>
        <a:ext cx="4948899" cy="1119087"/>
      </dsp:txXfrm>
    </dsp:sp>
    <dsp:sp modelId="{D5A2201B-4B50-45BC-B519-91DC5EB9255E}">
      <dsp:nvSpPr>
        <dsp:cNvPr id="0" name=""/>
        <dsp:cNvSpPr/>
      </dsp:nvSpPr>
      <dsp:spPr>
        <a:xfrm>
          <a:off x="1869439" y="5415280"/>
          <a:ext cx="6258560" cy="118872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PHP-1995
Rasmus Lerdoff desarrolló PHP para reemplazar unos scripts de Perl usados para mantener su web personal. Hoy en día, PHP ha crecido hasta llegar a ser parte de una arquitectura web integrada en 20 millones de websites.</a:t>
          </a:r>
          <a:endParaRPr lang="es-GT" sz="1400" kern="1200" dirty="0"/>
        </a:p>
      </dsp:txBody>
      <dsp:txXfrm>
        <a:off x="1904255" y="5450096"/>
        <a:ext cx="4948899" cy="1119088"/>
      </dsp:txXfrm>
    </dsp:sp>
    <dsp:sp modelId="{B4D70B2E-9A64-4FC3-A056-D57C1A8A0430}">
      <dsp:nvSpPr>
        <dsp:cNvPr id="0" name=""/>
        <dsp:cNvSpPr/>
      </dsp:nvSpPr>
      <dsp:spPr>
        <a:xfrm>
          <a:off x="5485891" y="868426"/>
          <a:ext cx="772668" cy="77266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5659741" y="868426"/>
        <a:ext cx="424968" cy="581433"/>
      </dsp:txXfrm>
    </dsp:sp>
    <dsp:sp modelId="{18A1F7E5-71CB-4820-AA0B-CE608C3AE126}">
      <dsp:nvSpPr>
        <dsp:cNvPr id="0" name=""/>
        <dsp:cNvSpPr/>
      </dsp:nvSpPr>
      <dsp:spPr>
        <a:xfrm>
          <a:off x="5953251" y="2222246"/>
          <a:ext cx="772668" cy="772668"/>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127101" y="2222246"/>
        <a:ext cx="424968" cy="581433"/>
      </dsp:txXfrm>
    </dsp:sp>
    <dsp:sp modelId="{B68ED197-898F-4AD5-B5FF-1875EE95E478}">
      <dsp:nvSpPr>
        <dsp:cNvPr id="0" name=""/>
        <dsp:cNvSpPr/>
      </dsp:nvSpPr>
      <dsp:spPr>
        <a:xfrm>
          <a:off x="6420611" y="3556254"/>
          <a:ext cx="772668" cy="772668"/>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594461" y="3556254"/>
        <a:ext cx="424968" cy="581433"/>
      </dsp:txXfrm>
    </dsp:sp>
    <dsp:sp modelId="{3DE72590-DA0C-404C-9820-BA4B27CF223A}">
      <dsp:nvSpPr>
        <dsp:cNvPr id="0" name=""/>
        <dsp:cNvSpPr/>
      </dsp:nvSpPr>
      <dsp:spPr>
        <a:xfrm>
          <a:off x="6887971" y="4923282"/>
          <a:ext cx="772668" cy="772668"/>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7061821" y="4923282"/>
        <a:ext cx="424968" cy="58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7969F-B04A-4C59-8E40-23302653DBF0}">
      <dsp:nvSpPr>
        <dsp:cNvPr id="0" name=""/>
        <dsp:cNvSpPr/>
      </dsp:nvSpPr>
      <dsp:spPr>
        <a:xfrm>
          <a:off x="0" y="0"/>
          <a:ext cx="6908800" cy="162560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Jav-1995
Un grupo de trabajadores de Sun Microsystems, liderado por James Gosling, creó Java para arrancar los decodificadores de una televisión interactiva.</a:t>
          </a:r>
          <a:endParaRPr lang="es-GT" sz="1400" kern="1200" dirty="0"/>
        </a:p>
      </dsp:txBody>
      <dsp:txXfrm>
        <a:off x="47612" y="47612"/>
        <a:ext cx="5154651" cy="1530376"/>
      </dsp:txXfrm>
    </dsp:sp>
    <dsp:sp modelId="{E1408D51-6EF5-48FA-AF8A-6F37FCEFDBD9}">
      <dsp:nvSpPr>
        <dsp:cNvPr id="0" name=""/>
        <dsp:cNvSpPr/>
      </dsp:nvSpPr>
      <dsp:spPr>
        <a:xfrm>
          <a:off x="609599" y="1896533"/>
          <a:ext cx="6908800" cy="162560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JavaScript-1995
Java y JavaScript no están relacionados y tienen muy diferente semántica, aunque no lo parezca. JavaScript fue desarrollada por Brendan Eich, de Netscape, bajo el nombre de Mocha.</a:t>
          </a:r>
          <a:endParaRPr lang="es-GT" sz="1400" kern="1200" dirty="0"/>
        </a:p>
      </dsp:txBody>
      <dsp:txXfrm>
        <a:off x="657211" y="1944145"/>
        <a:ext cx="5147335" cy="1530376"/>
      </dsp:txXfrm>
    </dsp:sp>
    <dsp:sp modelId="{E923207D-5A66-484C-A9E8-6D95FB39E476}">
      <dsp:nvSpPr>
        <dsp:cNvPr id="0" name=""/>
        <dsp:cNvSpPr/>
      </dsp:nvSpPr>
      <dsp:spPr>
        <a:xfrm>
          <a:off x="1219199" y="3793066"/>
          <a:ext cx="6908800" cy="162560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kern="1200" dirty="0" smtClean="0"/>
            <a:t>Ruby On Rails-2005
Fue extraído por David Heinemeier Hansson de su trabajo en Basecamp, un proyecto dirigido por 37 señales. Hasson lanzó Ruby On Raiils, en principio, como código abierto, en 2004, pero no compartió los derechos hasta febrero de 2005. Ahora está en su versión 3.0.7 y tiene más de 1.800 Contribuyentes.</a:t>
          </a:r>
          <a:endParaRPr lang="es-GT" sz="1400" kern="1200" dirty="0"/>
        </a:p>
      </dsp:txBody>
      <dsp:txXfrm>
        <a:off x="1266811" y="3840678"/>
        <a:ext cx="5147335" cy="1530376"/>
      </dsp:txXfrm>
    </dsp:sp>
    <dsp:sp modelId="{8BB465FD-121A-496C-BAD9-8FBFFE9FE1E8}">
      <dsp:nvSpPr>
        <dsp:cNvPr id="0" name=""/>
        <dsp:cNvSpPr/>
      </dsp:nvSpPr>
      <dsp:spPr>
        <a:xfrm>
          <a:off x="5852159" y="1232746"/>
          <a:ext cx="1056640" cy="105664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089903" y="1232746"/>
        <a:ext cx="581152" cy="795122"/>
      </dsp:txXfrm>
    </dsp:sp>
    <dsp:sp modelId="{E926E35A-8B57-4C2E-8952-F6DE68DF078A}">
      <dsp:nvSpPr>
        <dsp:cNvPr id="0" name=""/>
        <dsp:cNvSpPr/>
      </dsp:nvSpPr>
      <dsp:spPr>
        <a:xfrm>
          <a:off x="6461759" y="3118442"/>
          <a:ext cx="1056640" cy="1056640"/>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699503" y="3118442"/>
        <a:ext cx="581152" cy="7951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82682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53167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15A90-5A65-40B4-B8FE-A8CFAB59B42A}" type="slidenum">
              <a:rPr lang="es-GT" smtClean="0"/>
              <a:t>‹Nº›</a:t>
            </a:fld>
            <a:endParaRPr lang="es-GT"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53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54993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15A90-5A65-40B4-B8FE-A8CFAB59B42A}" type="slidenum">
              <a:rPr lang="es-GT" smtClean="0"/>
              <a:t>‹Nº›</a:t>
            </a:fld>
            <a:endParaRPr lang="es-GT"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48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55851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00240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8376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691297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4076171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25247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682304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134306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9" name="Slide Number Placeholder 8"/>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40460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849070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4" name="Slide Number Placeholder 3"/>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636630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882666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Tree>
    <p:extLst>
      <p:ext uri="{BB962C8B-B14F-4D97-AF65-F5344CB8AC3E}">
        <p14:creationId xmlns:p14="http://schemas.microsoft.com/office/powerpoint/2010/main" val="79815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47809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3878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30528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553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881952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66973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195171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9112474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a:xfrm>
            <a:off x="2692397" y="5037663"/>
            <a:ext cx="5214635" cy="279400"/>
          </a:xfrm>
        </p:spPr>
        <p:txBody>
          <a:bodyPr/>
          <a:lstStyle/>
          <a:p>
            <a:endParaRPr lang="es-GT" dirty="0"/>
          </a:p>
        </p:txBody>
      </p:sp>
      <p:sp>
        <p:nvSpPr>
          <p:cNvPr id="6" name="Slide Number Placeholder 5"/>
          <p:cNvSpPr>
            <a:spLocks noGrp="1"/>
          </p:cNvSpPr>
          <p:nvPr>
            <p:ph type="sldNum" sz="quarter" idx="12"/>
          </p:nvPr>
        </p:nvSpPr>
        <p:spPr>
          <a:xfrm>
            <a:off x="8956900" y="5037663"/>
            <a:ext cx="551167" cy="279400"/>
          </a:xfrm>
        </p:spPr>
        <p:txBody>
          <a:bodyPr/>
          <a:lstStyle/>
          <a:p>
            <a:fld id="{45D15A90-5A65-40B4-B8FE-A8CFAB59B42A}" type="slidenum">
              <a:rPr lang="es-GT" smtClean="0"/>
              <a:t>‹Nº›</a:t>
            </a:fld>
            <a:endParaRPr lang="es-GT"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7874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759215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415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5881416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9" name="Slide Number Placeholder 8"/>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858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8842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4" name="Slide Number Placeholder 3"/>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00847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874490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288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1586819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96993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663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5610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6847947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3595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3961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8820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51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7999937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454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7659688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3181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8090512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8" name="Footer Placeholder 7"/>
          <p:cNvSpPr>
            <a:spLocks noGrp="1"/>
          </p:cNvSpPr>
          <p:nvPr>
            <p:ph type="ftr" sz="quarter" idx="11"/>
          </p:nvPr>
        </p:nvSpPr>
        <p:spPr/>
        <p:txBody>
          <a:bodyPr/>
          <a:lstStyle/>
          <a:p>
            <a:endParaRPr lang="es-GT" dirty="0"/>
          </a:p>
        </p:txBody>
      </p:sp>
      <p:sp>
        <p:nvSpPr>
          <p:cNvPr id="9" name="Slide Number Placeholder 8"/>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737879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5" name="Slide Number Placeholder 4"/>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9986563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4" name="Slide Number Placeholder 3"/>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6696117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650255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310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39330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4" name="Footer Placeholder 3"/>
          <p:cNvSpPr>
            <a:spLocks noGrp="1"/>
          </p:cNvSpPr>
          <p:nvPr>
            <p:ph type="ftr" sz="quarter" idx="11"/>
          </p:nvPr>
        </p:nvSpPr>
        <p:spPr/>
        <p:txBody>
          <a:bodyPr/>
          <a:lstStyle/>
          <a:p>
            <a:endParaRPr lang="es-GT"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759729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5" name="Footer Placeholder 4"/>
          <p:cNvSpPr>
            <a:spLocks noGrp="1"/>
          </p:cNvSpPr>
          <p:nvPr>
            <p:ph type="ftr" sz="quarter" idx="11"/>
          </p:nvPr>
        </p:nvSpPr>
        <p:spPr/>
        <p:txBody>
          <a:bodyPr/>
          <a:lstStyle/>
          <a:p>
            <a:endParaRPr lang="es-GT" dirty="0"/>
          </a:p>
        </p:txBody>
      </p:sp>
      <p:sp>
        <p:nvSpPr>
          <p:cNvPr id="6" name="Slide Number Placeholder 5"/>
          <p:cNvSpPr>
            <a:spLocks noGrp="1"/>
          </p:cNvSpPr>
          <p:nvPr>
            <p:ph type="sldNum" sz="quarter" idx="12"/>
          </p:nvPr>
        </p:nvSpPr>
        <p:spPr/>
        <p:txBody>
          <a:bodyPr/>
          <a:lstStyle/>
          <a:p>
            <a:fld id="{45D15A90-5A65-40B4-B8FE-A8CFAB59B42A}" type="slidenum">
              <a:rPr lang="es-GT" smtClean="0"/>
              <a:t>‹Nº›</a:t>
            </a:fld>
            <a:endParaRPr lang="es-GT"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19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3" name="Footer Placeholder 2"/>
          <p:cNvSpPr>
            <a:spLocks noGrp="1"/>
          </p:cNvSpPr>
          <p:nvPr>
            <p:ph type="ftr" sz="quarter" idx="11"/>
          </p:nvPr>
        </p:nvSpPr>
        <p:spPr/>
        <p:txBody>
          <a:bodyPr/>
          <a:lstStyle/>
          <a:p>
            <a:endParaRPr lang="es-GT"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85237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416124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1E8606-4322-4EE1-B86E-877F2CC5B6F4}" type="datetimeFigureOut">
              <a:rPr lang="es-GT" smtClean="0"/>
              <a:t>20/04/2017</a:t>
            </a:fld>
            <a:endParaRPr lang="es-GT" dirty="0"/>
          </a:p>
        </p:txBody>
      </p:sp>
      <p:sp>
        <p:nvSpPr>
          <p:cNvPr id="6" name="Footer Placeholder 5"/>
          <p:cNvSpPr>
            <a:spLocks noGrp="1"/>
          </p:cNvSpPr>
          <p:nvPr>
            <p:ph type="ftr" sz="quarter" idx="11"/>
          </p:nvPr>
        </p:nvSpPr>
        <p:spPr/>
        <p:txBody>
          <a:bodyPr/>
          <a:lstStyle/>
          <a:p>
            <a:endParaRPr lang="es-G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D15A90-5A65-40B4-B8FE-A8CFAB59B42A}" type="slidenum">
              <a:rPr lang="es-GT" smtClean="0"/>
              <a:t>‹Nº›</a:t>
            </a:fld>
            <a:endParaRPr lang="es-GT" dirty="0"/>
          </a:p>
        </p:txBody>
      </p:sp>
    </p:spTree>
    <p:extLst>
      <p:ext uri="{BB962C8B-B14F-4D97-AF65-F5344CB8AC3E}">
        <p14:creationId xmlns:p14="http://schemas.microsoft.com/office/powerpoint/2010/main" val="318700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image" Target="../media/image4.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3.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1E8606-4322-4EE1-B86E-877F2CC5B6F4}" type="datetimeFigureOut">
              <a:rPr lang="es-GT" smtClean="0"/>
              <a:t>20/04/2017</a:t>
            </a:fld>
            <a:endParaRPr lang="es-GT"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D15A90-5A65-40B4-B8FE-A8CFAB59B42A}" type="slidenum">
              <a:rPr lang="es-GT" smtClean="0"/>
              <a:t>‹Nº›</a:t>
            </a:fld>
            <a:endParaRPr lang="es-GT" dirty="0"/>
          </a:p>
        </p:txBody>
      </p:sp>
    </p:spTree>
    <p:extLst>
      <p:ext uri="{BB962C8B-B14F-4D97-AF65-F5344CB8AC3E}">
        <p14:creationId xmlns:p14="http://schemas.microsoft.com/office/powerpoint/2010/main" val="18802391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1E8606-4322-4EE1-B86E-877F2CC5B6F4}" type="datetimeFigureOut">
              <a:rPr lang="es-GT" smtClean="0"/>
              <a:t>20/04/2017</a:t>
            </a:fld>
            <a:endParaRPr lang="es-GT"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D15A90-5A65-40B4-B8FE-A8CFAB59B42A}" type="slidenum">
              <a:rPr lang="es-GT" smtClean="0"/>
              <a:t>‹Nº›</a:t>
            </a:fld>
            <a:endParaRPr lang="es-GT" dirty="0"/>
          </a:p>
        </p:txBody>
      </p:sp>
    </p:spTree>
    <p:extLst>
      <p:ext uri="{BB962C8B-B14F-4D97-AF65-F5344CB8AC3E}">
        <p14:creationId xmlns:p14="http://schemas.microsoft.com/office/powerpoint/2010/main" val="235860097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1E8606-4322-4EE1-B86E-877F2CC5B6F4}" type="datetimeFigureOut">
              <a:rPr lang="es-GT" smtClean="0"/>
              <a:t>20/04/2017</a:t>
            </a:fld>
            <a:endParaRPr lang="es-GT"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D15A90-5A65-40B4-B8FE-A8CFAB59B42A}" type="slidenum">
              <a:rPr lang="es-GT" smtClean="0"/>
              <a:t>‹Nº›</a:t>
            </a:fld>
            <a:endParaRPr lang="es-GT" dirty="0"/>
          </a:p>
        </p:txBody>
      </p:sp>
    </p:spTree>
    <p:extLst>
      <p:ext uri="{BB962C8B-B14F-4D97-AF65-F5344CB8AC3E}">
        <p14:creationId xmlns:p14="http://schemas.microsoft.com/office/powerpoint/2010/main" val="8128244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1E8606-4322-4EE1-B86E-877F2CC5B6F4}" type="datetimeFigureOut">
              <a:rPr lang="es-GT" smtClean="0"/>
              <a:t>20/04/2017</a:t>
            </a:fld>
            <a:endParaRPr lang="es-GT"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GT"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D15A90-5A65-40B4-B8FE-A8CFAB59B42A}" type="slidenum">
              <a:rPr lang="es-GT" smtClean="0"/>
              <a:t>‹Nº›</a:t>
            </a:fld>
            <a:endParaRPr lang="es-GT"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5879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8977745" cy="1357745"/>
          </a:xfrm>
        </p:spPr>
        <p:txBody>
          <a:bodyPr>
            <a:normAutofit/>
          </a:bodyPr>
          <a:lstStyle/>
          <a:p>
            <a:pPr algn="l"/>
            <a:r>
              <a:rPr lang="es-GT" sz="4000" b="1" dirty="0" smtClean="0"/>
              <a:t>LICEO COMPU-MARKET J.V.</a:t>
            </a:r>
            <a:r>
              <a:rPr lang="es-GT" dirty="0" smtClean="0"/>
              <a:t/>
            </a:r>
            <a:br>
              <a:rPr lang="es-GT" dirty="0" smtClean="0"/>
            </a:br>
            <a:endParaRPr lang="es-GT" dirty="0"/>
          </a:p>
        </p:txBody>
      </p:sp>
      <p:sp>
        <p:nvSpPr>
          <p:cNvPr id="3" name="Subtítulo 2"/>
          <p:cNvSpPr>
            <a:spLocks noGrp="1"/>
          </p:cNvSpPr>
          <p:nvPr>
            <p:ph type="subTitle" idx="1"/>
          </p:nvPr>
        </p:nvSpPr>
        <p:spPr>
          <a:xfrm>
            <a:off x="277091" y="2769683"/>
            <a:ext cx="11556000" cy="1512000"/>
          </a:xfrm>
        </p:spPr>
        <p:txBody>
          <a:bodyPr>
            <a:prstTxWarp prst="textStop">
              <a:avLst/>
            </a:prstTxWarp>
            <a:normAutofit/>
          </a:bodyPr>
          <a:lstStyle/>
          <a:p>
            <a:r>
              <a:rPr lang="es-GT" sz="4800" b="1" dirty="0" smtClean="0">
                <a:ln>
                  <a:solidFill>
                    <a:schemeClr val="accent1">
                      <a:lumMod val="50000"/>
                    </a:schemeClr>
                  </a:solidFill>
                </a:ln>
                <a:solidFill>
                  <a:schemeClr val="accent1">
                    <a:lumMod val="50000"/>
                  </a:schemeClr>
                </a:solidFill>
              </a:rPr>
              <a:t>“INFORMATICA”</a:t>
            </a:r>
            <a:endParaRPr lang="es-GT" sz="4800" dirty="0">
              <a:ln>
                <a:solidFill>
                  <a:schemeClr val="accent1">
                    <a:lumMod val="50000"/>
                  </a:schemeClr>
                </a:solidFill>
              </a:ln>
              <a:solidFill>
                <a:schemeClr val="accent1">
                  <a:lumMod val="50000"/>
                </a:schemeClr>
              </a:solidFill>
            </a:endParaRPr>
          </a:p>
        </p:txBody>
      </p:sp>
      <p:sp>
        <p:nvSpPr>
          <p:cNvPr id="4" name="Subtítulo 2"/>
          <p:cNvSpPr txBox="1">
            <a:spLocks/>
          </p:cNvSpPr>
          <p:nvPr/>
        </p:nvSpPr>
        <p:spPr>
          <a:xfrm>
            <a:off x="5306291" y="5430837"/>
            <a:ext cx="993370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GT" b="1" dirty="0" smtClean="0"/>
              <a:t>NOMBRE: </a:t>
            </a:r>
            <a:r>
              <a:rPr lang="es-GT" sz="2000" dirty="0" smtClean="0"/>
              <a:t>PABLO DANIEL CUMES RODRIGUEZ</a:t>
            </a:r>
            <a:endParaRPr lang="es-GT" sz="2000" dirty="0"/>
          </a:p>
          <a:p>
            <a:pPr algn="l"/>
            <a:r>
              <a:rPr lang="es-GT" b="1" dirty="0" smtClean="0"/>
              <a:t>CARRERA: </a:t>
            </a:r>
            <a:r>
              <a:rPr lang="es-GT" sz="2000" dirty="0" smtClean="0"/>
              <a:t>BACH. EN C.L. CON ORIENT. EN COMPUTACION</a:t>
            </a:r>
          </a:p>
        </p:txBody>
      </p:sp>
      <p:sp>
        <p:nvSpPr>
          <p:cNvPr id="5" name="Subtítulo 2"/>
          <p:cNvSpPr txBox="1">
            <a:spLocks/>
          </p:cNvSpPr>
          <p:nvPr/>
        </p:nvSpPr>
        <p:spPr>
          <a:xfrm>
            <a:off x="277091" y="851137"/>
            <a:ext cx="958734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GT" b="1" dirty="0" smtClean="0"/>
              <a:t>Curso: </a:t>
            </a:r>
            <a:r>
              <a:rPr lang="es-GT" sz="2000" dirty="0" smtClean="0"/>
              <a:t>LABORATORIO</a:t>
            </a:r>
            <a:endParaRPr lang="es-GT" sz="2000" b="1" dirty="0" smtClean="0"/>
          </a:p>
          <a:p>
            <a:pPr algn="l"/>
            <a:r>
              <a:rPr lang="es-GT" b="1" dirty="0" smtClean="0"/>
              <a:t>PROF: </a:t>
            </a:r>
            <a:r>
              <a:rPr lang="es-GT" sz="2000" dirty="0" smtClean="0"/>
              <a:t>ERICK GONZALEZ</a:t>
            </a:r>
          </a:p>
        </p:txBody>
      </p:sp>
    </p:spTree>
    <p:extLst>
      <p:ext uri="{BB962C8B-B14F-4D97-AF65-F5344CB8AC3E}">
        <p14:creationId xmlns:p14="http://schemas.microsoft.com/office/powerpoint/2010/main" val="21817391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CONCLUSION</a:t>
            </a:r>
            <a:endParaRPr lang="es-GT" dirty="0"/>
          </a:p>
        </p:txBody>
      </p:sp>
      <p:sp>
        <p:nvSpPr>
          <p:cNvPr id="3" name="Rectángulo 2"/>
          <p:cNvSpPr/>
          <p:nvPr/>
        </p:nvSpPr>
        <p:spPr>
          <a:xfrm>
            <a:off x="3048000" y="3349645"/>
            <a:ext cx="6096000" cy="1200329"/>
          </a:xfrm>
          <a:prstGeom prst="rect">
            <a:avLst/>
          </a:prstGeom>
        </p:spPr>
        <p:txBody>
          <a:bodyPr>
            <a:spAutoFit/>
          </a:bodyPr>
          <a:lstStyle/>
          <a:p>
            <a:r>
              <a:rPr lang="es-GT" b="1" dirty="0" smtClean="0"/>
              <a:t>Este trabajo se hizo con fines de aprendizaje para conozcamos mas acerca del área de informática y ofimática, se relacionan varios temas y se conocerán las líneas de tiempo de los diferente tipos de lenguajes de programación.</a:t>
            </a:r>
            <a:endParaRPr lang="es-GT" dirty="0"/>
          </a:p>
        </p:txBody>
      </p:sp>
    </p:spTree>
    <p:extLst>
      <p:ext uri="{BB962C8B-B14F-4D97-AF65-F5344CB8AC3E}">
        <p14:creationId xmlns:p14="http://schemas.microsoft.com/office/powerpoint/2010/main" val="2457743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28759"/>
            <a:ext cx="9720072" cy="1499616"/>
          </a:xfrm>
        </p:spPr>
        <p:txBody>
          <a:bodyPr>
            <a:normAutofit/>
          </a:bodyPr>
          <a:lstStyle/>
          <a:p>
            <a:pPr algn="ctr"/>
            <a:r>
              <a:rPr lang="es-GT" sz="72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INTRODUCCION</a:t>
            </a:r>
            <a:endParaRPr lang="es-GT"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Rectángulo 3"/>
          <p:cNvSpPr/>
          <p:nvPr/>
        </p:nvSpPr>
        <p:spPr>
          <a:xfrm>
            <a:off x="2836164" y="2810546"/>
            <a:ext cx="6096000" cy="2031325"/>
          </a:xfrm>
          <a:prstGeom prst="rect">
            <a:avLst/>
          </a:prstGeom>
        </p:spPr>
        <p:txBody>
          <a:bodyPr>
            <a:spAutoFit/>
          </a:bodyPr>
          <a:lstStyle/>
          <a:p>
            <a:r>
              <a:rPr lang="es-GT" b="1" dirty="0" smtClean="0"/>
              <a:t>EL TRABAJO QUE SE LE PRESENTA A CONTINUACION SE BASA ACERCA DE LA INFORMATICA Y TODAS SUS RAMAS, PUES CONOCEREMOS MAS ACERCA DE ELL A Y DE TODO LO QUE SE NECESITA PARA SER UN TECNICO OPERADOR, REPASAREMOS TODO LO QUE TENGA RELACION CON LA OFIMATICA Y  SUS DISTINTO PROGRAMAS, LAS LINEAS DE TIEMPO DE LOS DIFERENTES TIPOS DE PROGRAMACION .</a:t>
            </a:r>
            <a:endParaRPr lang="es-GT" dirty="0"/>
          </a:p>
        </p:txBody>
      </p:sp>
    </p:spTree>
    <p:extLst>
      <p:ext uri="{BB962C8B-B14F-4D97-AF65-F5344CB8AC3E}">
        <p14:creationId xmlns:p14="http://schemas.microsoft.com/office/powerpoint/2010/main" val="32101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1012" y="138545"/>
            <a:ext cx="8534400" cy="1507067"/>
          </a:xfrm>
        </p:spPr>
        <p:txBody>
          <a:bodyPr>
            <a:prstTxWarp prst="textInflateBottom">
              <a:avLst/>
            </a:prstTxWarp>
          </a:bodyPr>
          <a:lstStyle/>
          <a:p>
            <a:pPr algn="ctr"/>
            <a:r>
              <a:rPr lang="es-GT" b="1" dirty="0" smtClean="0">
                <a:ln w="3175" cmpd="sng">
                  <a:solidFill>
                    <a:schemeClr val="bg1"/>
                  </a:solidFill>
                </a:ln>
                <a:solidFill>
                  <a:schemeClr val="accent1">
                    <a:lumMod val="75000"/>
                  </a:schemeClr>
                </a:solidFill>
              </a:rPr>
              <a:t>INFORMATICA/OFIMATICA</a:t>
            </a:r>
            <a:endParaRPr lang="es-GT" b="1" dirty="0">
              <a:ln w="3175" cmpd="sng">
                <a:solidFill>
                  <a:schemeClr val="bg1"/>
                </a:solidFill>
              </a:ln>
              <a:solidFill>
                <a:schemeClr val="accent1">
                  <a:lumMod val="75000"/>
                </a:schemeClr>
              </a:solidFill>
            </a:endParaRPr>
          </a:p>
        </p:txBody>
      </p:sp>
      <p:sp>
        <p:nvSpPr>
          <p:cNvPr id="5" name="Rectángulo 4"/>
          <p:cNvSpPr/>
          <p:nvPr/>
        </p:nvSpPr>
        <p:spPr>
          <a:xfrm>
            <a:off x="1751012" y="2101417"/>
            <a:ext cx="6096000" cy="1477328"/>
          </a:xfrm>
          <a:prstGeom prst="rect">
            <a:avLst/>
          </a:prstGeom>
        </p:spPr>
        <p:txBody>
          <a:bodyPr>
            <a:spAutoFit/>
          </a:bodyPr>
          <a:lstStyle/>
          <a:p>
            <a:r>
              <a:rPr lang="es-GT" b="1" dirty="0" smtClean="0"/>
              <a:t>INFORMATICA:</a:t>
            </a:r>
            <a:r>
              <a:rPr lang="es-GT" dirty="0" smtClean="0"/>
              <a:t>	La informática, también llamada computación en América latina, es una ciencia que estudia métodos, técnicas, procesos, con el fin de almacenar, procesar y transmitir información y datos en formato digital.</a:t>
            </a:r>
            <a:endParaRPr lang="es-GT" dirty="0"/>
          </a:p>
        </p:txBody>
      </p:sp>
      <p:sp>
        <p:nvSpPr>
          <p:cNvPr id="6" name="Rectángulo 5"/>
          <p:cNvSpPr/>
          <p:nvPr/>
        </p:nvSpPr>
        <p:spPr>
          <a:xfrm>
            <a:off x="1751012" y="4173095"/>
            <a:ext cx="6096000" cy="2031325"/>
          </a:xfrm>
          <a:prstGeom prst="rect">
            <a:avLst/>
          </a:prstGeom>
        </p:spPr>
        <p:txBody>
          <a:bodyPr>
            <a:spAutoFit/>
          </a:bodyPr>
          <a:lstStyle/>
          <a:p>
            <a:r>
              <a:rPr lang="es-GT" b="1" dirty="0" smtClean="0"/>
              <a:t>OFIMATICA: </a:t>
            </a:r>
            <a:r>
              <a:rPr lang="es-GT" dirty="0" smtClean="0"/>
              <a:t>Ofimática, a veces también llamado neurótica o automatización de escritorios o automatización de oficinas, designa al conjunto de técnicas, aplicaciones y herramientas informáticas que se utilizan en funciones de oficina para optimizar, automatizar, mejorar tareas y procedimientos relacionados.</a:t>
            </a:r>
            <a:endParaRPr lang="es-GT" dirty="0"/>
          </a:p>
        </p:txBody>
      </p:sp>
      <p:pic>
        <p:nvPicPr>
          <p:cNvPr id="7" name="Imagen 6"/>
          <p:cNvPicPr>
            <a:picLocks noChangeAspect="1"/>
          </p:cNvPicPr>
          <p:nvPr/>
        </p:nvPicPr>
        <p:blipFill>
          <a:blip r:embed="rId2"/>
          <a:stretch>
            <a:fillRect/>
          </a:stretch>
        </p:blipFill>
        <p:spPr>
          <a:xfrm>
            <a:off x="7937500" y="2007831"/>
            <a:ext cx="2705100" cy="1570914"/>
          </a:xfrm>
          <a:prstGeom prst="rect">
            <a:avLst/>
          </a:prstGeom>
        </p:spPr>
      </p:pic>
      <p:pic>
        <p:nvPicPr>
          <p:cNvPr id="8" name="Imagen 7"/>
          <p:cNvPicPr>
            <a:picLocks noChangeAspect="1"/>
          </p:cNvPicPr>
          <p:nvPr/>
        </p:nvPicPr>
        <p:blipFill>
          <a:blip r:embed="rId3"/>
          <a:stretch>
            <a:fillRect/>
          </a:stretch>
        </p:blipFill>
        <p:spPr>
          <a:xfrm>
            <a:off x="7847012" y="4173095"/>
            <a:ext cx="2659700" cy="1994775"/>
          </a:xfrm>
          <a:prstGeom prst="rect">
            <a:avLst/>
          </a:prstGeom>
        </p:spPr>
      </p:pic>
    </p:spTree>
    <p:extLst>
      <p:ext uri="{BB962C8B-B14F-4D97-AF65-F5344CB8AC3E}">
        <p14:creationId xmlns:p14="http://schemas.microsoft.com/office/powerpoint/2010/main" val="337461654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1751012" y="138545"/>
            <a:ext cx="8534400" cy="1507067"/>
          </a:xfrm>
        </p:spPr>
        <p:txBody>
          <a:bodyPr>
            <a:prstTxWarp prst="textInflateBottom">
              <a:avLst/>
            </a:prstTxWarp>
          </a:bodyPr>
          <a:lstStyle/>
          <a:p>
            <a:pPr algn="ctr"/>
            <a:r>
              <a:rPr lang="es-GT" b="1" dirty="0" smtClean="0">
                <a:ln w="3175" cmpd="sng">
                  <a:solidFill>
                    <a:schemeClr val="bg1"/>
                  </a:solidFill>
                </a:ln>
                <a:solidFill>
                  <a:schemeClr val="accent4">
                    <a:lumMod val="50000"/>
                  </a:schemeClr>
                </a:solidFill>
              </a:rPr>
              <a:t>LENGUAJES DE PROGARAMACION Y SUS LINEAS DE TIEMPO</a:t>
            </a:r>
            <a:endParaRPr lang="es-GT" b="1" dirty="0">
              <a:ln w="3175" cmpd="sng">
                <a:solidFill>
                  <a:schemeClr val="bg1"/>
                </a:solidFill>
              </a:ln>
              <a:solidFill>
                <a:schemeClr val="accent4">
                  <a:lumMod val="50000"/>
                </a:schemeClr>
              </a:solidFill>
            </a:endParaRPr>
          </a:p>
        </p:txBody>
      </p:sp>
      <p:pic>
        <p:nvPicPr>
          <p:cNvPr id="9" name="Imagen 8"/>
          <p:cNvPicPr>
            <a:picLocks noChangeAspect="1"/>
          </p:cNvPicPr>
          <p:nvPr/>
        </p:nvPicPr>
        <p:blipFill>
          <a:blip r:embed="rId2"/>
          <a:stretch>
            <a:fillRect/>
          </a:stretch>
        </p:blipFill>
        <p:spPr>
          <a:xfrm>
            <a:off x="9255225" y="6242251"/>
            <a:ext cx="615749" cy="615749"/>
          </a:xfrm>
          <a:prstGeom prst="rect">
            <a:avLst/>
          </a:prstGeom>
        </p:spPr>
      </p:pic>
      <p:sp>
        <p:nvSpPr>
          <p:cNvPr id="10" name="Rectángulo 9"/>
          <p:cNvSpPr/>
          <p:nvPr/>
        </p:nvSpPr>
        <p:spPr>
          <a:xfrm>
            <a:off x="558799" y="1785312"/>
            <a:ext cx="6223001" cy="4247317"/>
          </a:xfrm>
          <a:prstGeom prst="rect">
            <a:avLst/>
          </a:prstGeom>
        </p:spPr>
        <p:txBody>
          <a:bodyPr wrap="square">
            <a:spAutoFit/>
          </a:bodyPr>
          <a:lstStyle/>
          <a:p>
            <a:r>
              <a:rPr lang="es-GT" dirty="0" smtClean="0"/>
              <a:t>Un lenguaje de programación es un lenguaje formal diseñado para realizar procesos que pueden ser llevados a cabo por máquinas como las computadoras.</a:t>
            </a:r>
          </a:p>
          <a:p>
            <a:endParaRPr lang="es-GT" dirty="0" smtClean="0"/>
          </a:p>
          <a:p>
            <a:r>
              <a:rPr lang="es-GT" dirty="0" smtClean="0"/>
              <a:t>Pueden usarse para crear programas que controlen el comportamiento físico y lógico de una máquina, para expresar algoritmos con precisión, o como modo de comunicación humana.</a:t>
            </a:r>
          </a:p>
          <a:p>
            <a:endParaRPr lang="es-GT" dirty="0" smtClean="0"/>
          </a:p>
          <a:p>
            <a:r>
              <a:rPr lang="es-GT" dirty="0" smtClean="0"/>
              <a:t>Está formado por un conjunto de símbolos y reglas sintácticas y semánticas que definen su estructura y el significado de sus elementos y expresiones. Al proceso por el cual se escribe, se prueba, se depura, se compila (de ser necesario) y se mantiene el código fuente de un programa informático se le llama programación.</a:t>
            </a:r>
            <a:endParaRPr lang="es-GT" dirty="0"/>
          </a:p>
        </p:txBody>
      </p:sp>
      <p:pic>
        <p:nvPicPr>
          <p:cNvPr id="12" name="Imagen 11"/>
          <p:cNvPicPr>
            <a:picLocks noChangeAspect="1"/>
          </p:cNvPicPr>
          <p:nvPr/>
        </p:nvPicPr>
        <p:blipFill>
          <a:blip r:embed="rId3"/>
          <a:stretch>
            <a:fillRect/>
          </a:stretch>
        </p:blipFill>
        <p:spPr>
          <a:xfrm>
            <a:off x="6413499" y="2400300"/>
            <a:ext cx="3266975" cy="2441574"/>
          </a:xfrm>
          <a:prstGeom prst="rect">
            <a:avLst/>
          </a:prstGeom>
        </p:spPr>
      </p:pic>
    </p:spTree>
    <p:extLst>
      <p:ext uri="{BB962C8B-B14F-4D97-AF65-F5344CB8AC3E}">
        <p14:creationId xmlns:p14="http://schemas.microsoft.com/office/powerpoint/2010/main" val="2337862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2695125473"/>
              </p:ext>
            </p:extLst>
          </p:nvPr>
        </p:nvGraphicFramePr>
        <p:xfrm>
          <a:off x="188912" y="101600"/>
          <a:ext cx="9183688"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214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3931044291"/>
              </p:ext>
            </p:extLst>
          </p:nvPr>
        </p:nvGraphicFramePr>
        <p:xfrm>
          <a:off x="1333500" y="139700"/>
          <a:ext cx="8128000" cy="660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376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1562256811"/>
              </p:ext>
            </p:extLst>
          </p:nvPr>
        </p:nvGraphicFramePr>
        <p:xfrm>
          <a:off x="1028700" y="5164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8037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74" y="604760"/>
            <a:ext cx="9601196" cy="1303867"/>
          </a:xfrm>
        </p:spPr>
        <p:txBody>
          <a:bodyPr>
            <a:prstTxWarp prst="textDeflateBottom">
              <a:avLst/>
            </a:prstTxWarp>
            <a:scene3d>
              <a:camera prst="orthographicFront"/>
              <a:lightRig rig="threePt" dir="t"/>
            </a:scene3d>
            <a:sp3d extrusionH="57150">
              <a:bevelT w="38100" h="38100"/>
            </a:sp3d>
          </a:bodyPr>
          <a:lstStyle/>
          <a:p>
            <a:r>
              <a:rPr lang="es-GT" dirty="0" smtClean="0">
                <a:effectLst>
                  <a:outerShdw blurRad="50800" dist="38100" algn="l" rotWithShape="0">
                    <a:prstClr val="black">
                      <a:alpha val="40000"/>
                    </a:prstClr>
                  </a:outerShdw>
                </a:effectLst>
              </a:rPr>
              <a:t>TIPOS DE MATENIMIENTO</a:t>
            </a:r>
            <a:endParaRPr lang="es-GT" dirty="0">
              <a:effectLst>
                <a:outerShdw blurRad="50800" dist="38100" algn="l" rotWithShape="0">
                  <a:prstClr val="black">
                    <a:alpha val="40000"/>
                  </a:prstClr>
                </a:outerShdw>
              </a:effectLst>
            </a:endParaRPr>
          </a:p>
        </p:txBody>
      </p:sp>
      <p:graphicFrame>
        <p:nvGraphicFramePr>
          <p:cNvPr id="5" name="Tabla 4"/>
          <p:cNvGraphicFramePr>
            <a:graphicFrameLocks noGrp="1"/>
          </p:cNvGraphicFramePr>
          <p:nvPr>
            <p:extLst>
              <p:ext uri="{D42A27DB-BD31-4B8C-83A1-F6EECF244321}">
                <p14:modId xmlns:p14="http://schemas.microsoft.com/office/powerpoint/2010/main" val="1160492099"/>
              </p:ext>
            </p:extLst>
          </p:nvPr>
        </p:nvGraphicFramePr>
        <p:xfrm>
          <a:off x="595085" y="1908627"/>
          <a:ext cx="10987317" cy="4389120"/>
        </p:xfrm>
        <a:graphic>
          <a:graphicData uri="http://schemas.openxmlformats.org/drawingml/2006/table">
            <a:tbl>
              <a:tblPr firstRow="1" bandRow="1">
                <a:tableStyleId>{073A0DAA-6AF3-43AB-8588-CEC1D06C72B9}</a:tableStyleId>
              </a:tblPr>
              <a:tblGrid>
                <a:gridCol w="3662439"/>
                <a:gridCol w="3662439"/>
                <a:gridCol w="3662439"/>
              </a:tblGrid>
              <a:tr h="623194">
                <a:tc>
                  <a:txBody>
                    <a:bodyPr/>
                    <a:lstStyle/>
                    <a:p>
                      <a:r>
                        <a:rPr lang="es-GT" dirty="0" smtClean="0"/>
                        <a:t>MATENIMINETO</a:t>
                      </a:r>
                      <a:r>
                        <a:rPr lang="es-GT" baseline="0" dirty="0" smtClean="0"/>
                        <a:t> PREVENTIVO</a:t>
                      </a:r>
                      <a:endParaRPr lang="es-GT" dirty="0"/>
                    </a:p>
                  </a:txBody>
                  <a:tcPr/>
                </a:tc>
                <a:tc>
                  <a:txBody>
                    <a:bodyPr/>
                    <a:lstStyle/>
                    <a:p>
                      <a:r>
                        <a:rPr lang="es-GT" dirty="0" smtClean="0"/>
                        <a:t>MANTENIMIENTO</a:t>
                      </a:r>
                      <a:r>
                        <a:rPr lang="es-GT" baseline="0" dirty="0" smtClean="0"/>
                        <a:t> CORRECTIVO</a:t>
                      </a:r>
                      <a:endParaRPr lang="es-GT" dirty="0"/>
                    </a:p>
                  </a:txBody>
                  <a:tcPr/>
                </a:tc>
                <a:tc>
                  <a:txBody>
                    <a:bodyPr/>
                    <a:lstStyle/>
                    <a:p>
                      <a:r>
                        <a:rPr lang="es-GT" dirty="0" smtClean="0"/>
                        <a:t>MANTENIMIENTO</a:t>
                      </a:r>
                      <a:r>
                        <a:rPr lang="es-GT" baseline="0" dirty="0" smtClean="0"/>
                        <a:t> DEDECTIVO</a:t>
                      </a:r>
                      <a:endParaRPr lang="es-GT" dirty="0"/>
                    </a:p>
                  </a:txBody>
                  <a:tcPr/>
                </a:tc>
              </a:tr>
              <a:tr h="1324290">
                <a:tc>
                  <a:txBody>
                    <a:bodyPr/>
                    <a:lstStyle/>
                    <a:p>
                      <a:r>
                        <a:rPr lang="es-GT" sz="1400" dirty="0" smtClean="0"/>
                        <a:t>En las operaciones de mantenimiento, el mantenimiento preventivo es el destinado a la conservación de equipos o instalaciones mediante la realización de revisión y reparación que garanticen su buen funcionamiento y fiabilidad.</a:t>
                      </a:r>
                      <a:endParaRPr lang="es-GT" sz="1400" dirty="0"/>
                    </a:p>
                  </a:txBody>
                  <a:tcPr/>
                </a:tc>
                <a:tc>
                  <a:txBody>
                    <a:bodyPr/>
                    <a:lstStyle/>
                    <a:p>
                      <a:r>
                        <a:rPr lang="es-GT" sz="1400" dirty="0" smtClean="0"/>
                        <a:t>Se denomina mantenimiento correctivo, aquel que corrige los defectos observados en los equipamientos o instalaciones, es la forma más básica de mantenimiento y consiste en localizar averías o defectos y corregirlos o repararlos.</a:t>
                      </a:r>
                      <a:endParaRPr lang="es-GT" sz="1400" dirty="0"/>
                    </a:p>
                  </a:txBody>
                  <a:tcPr/>
                </a:tc>
                <a:tc>
                  <a:txBody>
                    <a:bodyPr/>
                    <a:lstStyle/>
                    <a:p>
                      <a:r>
                        <a:rPr lang="es-GT" sz="1400" dirty="0" smtClean="0"/>
                        <a:t>como estrategia para reducir fallas ocultas. El Mantenimiento detective es una estrategia alternativa a la hora de reducir la consecuencia negativa, producto de las fallas simultáneas que ocurren en dispositivos de seguridad o dispositivos redundantes.</a:t>
                      </a:r>
                      <a:endParaRPr lang="es-GT" sz="1400" dirty="0"/>
                    </a:p>
                  </a:txBody>
                  <a:tcPr/>
                </a:tc>
              </a:tr>
              <a:tr h="870566">
                <a:tc>
                  <a:txBody>
                    <a:bodyPr/>
                    <a:lstStyle/>
                    <a:p>
                      <a:r>
                        <a:rPr lang="es-GT" dirty="0" smtClean="0"/>
                        <a:t>RESULTADO: la maquina</a:t>
                      </a:r>
                      <a:r>
                        <a:rPr lang="es-GT" baseline="0" dirty="0" smtClean="0"/>
                        <a:t> trabaja de buena forma y se conoce que todo funciona correctamente</a:t>
                      </a:r>
                      <a:endParaRPr lang="es-GT" dirty="0"/>
                    </a:p>
                  </a:txBody>
                  <a:tcPr/>
                </a:tc>
                <a:tc>
                  <a:txBody>
                    <a:bodyPr/>
                    <a:lstStyle/>
                    <a:p>
                      <a:r>
                        <a:rPr lang="es-GT" dirty="0" smtClean="0"/>
                        <a:t>RESULTADO:</a:t>
                      </a:r>
                      <a:r>
                        <a:rPr lang="es-GT" baseline="0" dirty="0" smtClean="0"/>
                        <a:t> La máquina funciona bien pues ya se restauro lo que tenia malo.</a:t>
                      </a:r>
                      <a:endParaRPr lang="es-GT" dirty="0"/>
                    </a:p>
                  </a:txBody>
                  <a:tcPr/>
                </a:tc>
                <a:tc>
                  <a:txBody>
                    <a:bodyPr/>
                    <a:lstStyle/>
                    <a:p>
                      <a:r>
                        <a:rPr lang="es-GT" dirty="0" smtClean="0"/>
                        <a:t>RESULTADO:</a:t>
                      </a:r>
                      <a:r>
                        <a:rPr lang="es-GT" baseline="0" dirty="0" smtClean="0"/>
                        <a:t> Se pueden prevenir grandes fallos al monitor ya que se sabe corregirlo.</a:t>
                      </a:r>
                      <a:endParaRPr lang="es-GT" dirty="0"/>
                    </a:p>
                  </a:txBody>
                  <a:tcPr/>
                </a:tc>
              </a:tr>
              <a:tr h="1392906">
                <a:tc>
                  <a:txBody>
                    <a:bodyPr/>
                    <a:lstStyle/>
                    <a:p>
                      <a:r>
                        <a:rPr lang="es-GT" dirty="0" smtClean="0"/>
                        <a:t>CONSECUENTCIAS:</a:t>
                      </a:r>
                      <a:r>
                        <a:rPr lang="es-GT" baseline="0" dirty="0" smtClean="0"/>
                        <a:t> La maquina puede que funciones bien por un tiempo pero como no se conoce el estado actual de la PC esta podría fallar.</a:t>
                      </a:r>
                      <a:endParaRPr lang="es-GT" dirty="0"/>
                    </a:p>
                  </a:txBody>
                  <a:tcPr/>
                </a:tc>
                <a:tc>
                  <a:txBody>
                    <a:bodyPr/>
                    <a:lstStyle/>
                    <a:p>
                      <a:r>
                        <a:rPr lang="es-GT" dirty="0" smtClean="0"/>
                        <a:t>CONSECUENCIAS: La completa falla</a:t>
                      </a:r>
                      <a:r>
                        <a:rPr lang="es-GT" baseline="0" dirty="0" smtClean="0"/>
                        <a:t> del aparato puesto que si no se corrige el error el computador no podrá funcionar correctamente.</a:t>
                      </a:r>
                      <a:endParaRPr lang="es-GT" dirty="0"/>
                    </a:p>
                  </a:txBody>
                  <a:tcPr/>
                </a:tc>
                <a:tc>
                  <a:txBody>
                    <a:bodyPr/>
                    <a:lstStyle/>
                    <a:p>
                      <a:r>
                        <a:rPr lang="es-GT" dirty="0" smtClean="0"/>
                        <a:t>CONSECUENCIAS:</a:t>
                      </a:r>
                      <a:r>
                        <a:rPr lang="es-GT" baseline="0" dirty="0" smtClean="0"/>
                        <a:t> El monitor puede fallar cuando se hace algo malo y no se tiene conocimiento de ello.</a:t>
                      </a:r>
                      <a:endParaRPr lang="es-GT" dirty="0"/>
                    </a:p>
                  </a:txBody>
                  <a:tcPr/>
                </a:tc>
              </a:tr>
            </a:tbl>
          </a:graphicData>
        </a:graphic>
      </p:graphicFrame>
    </p:spTree>
    <p:extLst>
      <p:ext uri="{BB962C8B-B14F-4D97-AF65-F5344CB8AC3E}">
        <p14:creationId xmlns:p14="http://schemas.microsoft.com/office/powerpoint/2010/main" val="4175149896"/>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621486" y="4449731"/>
            <a:ext cx="3062514" cy="2110724"/>
          </a:xfrm>
          <a:prstGeom prst="rect">
            <a:avLst/>
          </a:prstGeom>
        </p:spPr>
      </p:pic>
      <p:pic>
        <p:nvPicPr>
          <p:cNvPr id="4" name="Imagen 3"/>
          <p:cNvPicPr>
            <a:picLocks noChangeAspect="1"/>
          </p:cNvPicPr>
          <p:nvPr/>
        </p:nvPicPr>
        <p:blipFill>
          <a:blip r:embed="rId3"/>
          <a:stretch>
            <a:fillRect/>
          </a:stretch>
        </p:blipFill>
        <p:spPr>
          <a:xfrm>
            <a:off x="4278540" y="3004652"/>
            <a:ext cx="3257550" cy="2228850"/>
          </a:xfrm>
          <a:prstGeom prst="rect">
            <a:avLst/>
          </a:prstGeom>
        </p:spPr>
      </p:pic>
      <p:pic>
        <p:nvPicPr>
          <p:cNvPr id="1026" name="Picture 2" descr="Resultado de imagen para mantenimiento preventiv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288" y="1224157"/>
            <a:ext cx="3168703" cy="211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981536"/>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70</TotalTime>
  <Words>554</Words>
  <Application>Microsoft Office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10</vt:i4>
      </vt:variant>
    </vt:vector>
  </HeadingPairs>
  <TitlesOfParts>
    <vt:vector size="21" baseType="lpstr">
      <vt:lpstr>Arial</vt:lpstr>
      <vt:lpstr>Century Gothic</vt:lpstr>
      <vt:lpstr>Garamond</vt:lpstr>
      <vt:lpstr>Trebuchet MS</vt:lpstr>
      <vt:lpstr>Tw Cen MT</vt:lpstr>
      <vt:lpstr>Tw Cen MT Condensed</vt:lpstr>
      <vt:lpstr>Wingdings 3</vt:lpstr>
      <vt:lpstr>Espiral</vt:lpstr>
      <vt:lpstr>Faceta</vt:lpstr>
      <vt:lpstr>Orgánico</vt:lpstr>
      <vt:lpstr>Integral</vt:lpstr>
      <vt:lpstr>LICEO COMPU-MARKET J.V. </vt:lpstr>
      <vt:lpstr>INTRODUCCION</vt:lpstr>
      <vt:lpstr>INFORMATICA/OFIMATICA</vt:lpstr>
      <vt:lpstr>LENGUAJES DE PROGARAMACION Y SUS LINEAS DE TIEMPO</vt:lpstr>
      <vt:lpstr>Presentación de PowerPoint</vt:lpstr>
      <vt:lpstr>Presentación de PowerPoint</vt:lpstr>
      <vt:lpstr>Presentación de PowerPoint</vt:lpstr>
      <vt:lpstr>TIPOS DE MATENIMIENTO</vt:lpstr>
      <vt:lpstr>Presentación de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J.V.</dc:title>
  <dc:creator>estudiante de Liceo Compu-market</dc:creator>
  <cp:lastModifiedBy>estudiante de Liceo Compu-market</cp:lastModifiedBy>
  <cp:revision>9</cp:revision>
  <dcterms:created xsi:type="dcterms:W3CDTF">2017-04-20T19:48:36Z</dcterms:created>
  <dcterms:modified xsi:type="dcterms:W3CDTF">2017-04-20T20:59:24Z</dcterms:modified>
</cp:coreProperties>
</file>