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25" d="100"/>
          <a:sy n="125" d="100"/>
        </p:scale>
        <p:origin x="90" y="-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51CA-6F80-41BF-9485-2141D1BA2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EA353-04BC-4C02-A2F9-E8D781208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389D-A0C7-49D7-A16F-6698400F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AE79-B983-4C73-9EA5-7AB8F1E57F5F}" type="datetimeFigureOut">
              <a:rPr lang="en-AU" smtClean="0"/>
              <a:t>25/09/2020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F6F5-4178-4B0F-B1F8-F053D533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C8E98-F2C6-42B3-A4B9-328DCE3B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F3C-CB3A-4F9E-927F-BA1E06082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57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8770-0432-4A1A-86C4-526C28C2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76426-A90F-4F69-A4CE-406FEB986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70688-BF38-4166-9CA8-5D2A9AC2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AE79-B983-4C73-9EA5-7AB8F1E57F5F}" type="datetimeFigureOut">
              <a:rPr lang="en-AU" smtClean="0"/>
              <a:t>25/09/2020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24ED5-51B7-49FC-A296-D30FB99A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0EFFD-E6B0-4662-B41F-1D9C726F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F3C-CB3A-4F9E-927F-BA1E06082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95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24D74-23CF-4752-9EB3-7D4EC663F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D3DE2-9BB4-4BDC-B24C-0481CABC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E04F2-2C81-45D3-97AC-9E67066A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AE79-B983-4C73-9EA5-7AB8F1E57F5F}" type="datetimeFigureOut">
              <a:rPr lang="en-AU" smtClean="0"/>
              <a:t>25/09/2020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DD662-90BF-4812-94C6-A4D9E83F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0C0FF-444C-4B24-9C72-1BF160BD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F3C-CB3A-4F9E-927F-BA1E06082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2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D89C-2C07-4049-97E7-59517099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9514D-EA7A-489C-85A3-338EF3567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FA28-7283-42A6-9ABA-BC49AD56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AE79-B983-4C73-9EA5-7AB8F1E57F5F}" type="datetimeFigureOut">
              <a:rPr lang="en-AU" smtClean="0"/>
              <a:t>25/09/2020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F02BE-75E4-46F4-A2F8-3E60C980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886B2-FB4A-4E60-AA65-06A47ACA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F3C-CB3A-4F9E-927F-BA1E06082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8C22-6C77-4C8A-B452-4ECB6B88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D31E-71A4-4142-AEC6-5AF040C85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64226-93F5-48D8-B3AB-3D11F7EA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AE79-B983-4C73-9EA5-7AB8F1E57F5F}" type="datetimeFigureOut">
              <a:rPr lang="en-AU" smtClean="0"/>
              <a:t>25/09/2020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8CC46-1FDF-4DD6-9850-6839C826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5680-F31E-418D-A947-C9B5D62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F3C-CB3A-4F9E-927F-BA1E06082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38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12F9-2900-455B-80DD-3D5C0A70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AE549-EC82-4361-8E67-BB9F322AE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0456B-943C-453F-9FCA-E3B6A01E9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D9682-CC87-448F-BE13-72FD1C0A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AE79-B983-4C73-9EA5-7AB8F1E57F5F}" type="datetimeFigureOut">
              <a:rPr lang="en-AU" smtClean="0"/>
              <a:t>25/09/2020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09D01-CFA2-478A-B77B-C0F942FF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50C19-0637-44DA-8D47-ADE3EFEE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F3C-CB3A-4F9E-927F-BA1E06082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05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0F6E-5CC1-4BB3-A697-5D4EC8A6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AF70B-E311-40E0-A06B-6FF6435E8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A110E-ABC8-4CF1-BA2B-160F4329C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0087E-3722-497F-922F-8FF6C8456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11E5E-FC11-47E5-A1AF-CAAB2F57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48B68-4F02-4697-AC1A-49F5E4FC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AE79-B983-4C73-9EA5-7AB8F1E57F5F}" type="datetimeFigureOut">
              <a:rPr lang="en-AU" smtClean="0"/>
              <a:t>25/09/2020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13FFB-E868-4EE4-AA95-44350B20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52358-4FF4-4364-A1A5-48EA9807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F3C-CB3A-4F9E-927F-BA1E06082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20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E323-B774-4BD6-8845-9DECF9DE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863AF-7114-4B0E-8684-C3417D4F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AE79-B983-4C73-9EA5-7AB8F1E57F5F}" type="datetimeFigureOut">
              <a:rPr lang="en-AU" smtClean="0"/>
              <a:t>25/09/2020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22F3B-F2FA-4044-AB15-4C459590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88A8A-4623-4325-AA30-3D7F800C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F3C-CB3A-4F9E-927F-BA1E06082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8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3A521-0D7F-49B6-BE7D-9D43C545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AE79-B983-4C73-9EA5-7AB8F1E57F5F}" type="datetimeFigureOut">
              <a:rPr lang="en-AU" smtClean="0"/>
              <a:t>25/09/2020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319AE-1465-4462-963E-F19F5C4D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87251-BAE8-4302-BC5E-2FCCF163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F3C-CB3A-4F9E-927F-BA1E06082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73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7FB0-58A0-404B-AFC7-4EC51C37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8F19-8C79-49EB-9DC3-78B2FA67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A500B-6D66-49B3-87EC-0C8BACFA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427D0-3C93-459B-A4FC-E9367664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AE79-B983-4C73-9EA5-7AB8F1E57F5F}" type="datetimeFigureOut">
              <a:rPr lang="en-AU" smtClean="0"/>
              <a:t>25/09/2020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2CBFA-3754-4263-93AF-15F778EB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A7C1F-D017-4C96-90A5-9C7E976D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F3C-CB3A-4F9E-927F-BA1E06082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8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DA87-2F5A-483D-A632-16AB8F7C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1DFDC-8834-434B-8DCA-F7BA69101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C6B57-9545-427B-BC04-311E04CF3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25678-0CC7-4FC8-B350-317E4CE3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AE79-B983-4C73-9EA5-7AB8F1E57F5F}" type="datetimeFigureOut">
              <a:rPr lang="en-AU" smtClean="0"/>
              <a:t>25/09/2020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7304-24C4-4ED6-95B4-A49E2690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5A426-1E40-4D53-98E9-BE8C959F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7F3C-CB3A-4F9E-927F-BA1E06082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33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01E62-0DD7-41D7-98B2-157C2F4A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F8664-C4D3-4ABF-BB40-A02C7C745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7965-D65A-481E-ABA2-E92DACB1C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BAE79-B983-4C73-9EA5-7AB8F1E57F5F}" type="datetimeFigureOut">
              <a:rPr lang="en-AU" smtClean="0"/>
              <a:t>25/09/2020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14F7B-0A55-4F5A-BD97-B2A86A6CF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598CF-8C29-42BA-9644-00EBA9D50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7F3C-CB3A-4F9E-927F-BA1E06082B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44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eedpix.com/photo/595914/finish-flag-race-racing-win-winner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98619B-A35F-4D7D-83CB-324664806C64}"/>
              </a:ext>
            </a:extLst>
          </p:cNvPr>
          <p:cNvCxnSpPr>
            <a:cxnSpLocks/>
          </p:cNvCxnSpPr>
          <p:nvPr/>
        </p:nvCxnSpPr>
        <p:spPr>
          <a:xfrm>
            <a:off x="2938463" y="1739900"/>
            <a:ext cx="6477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7ACD86-B6BD-4600-818F-E0E5FE25B219}"/>
              </a:ext>
            </a:extLst>
          </p:cNvPr>
          <p:cNvCxnSpPr>
            <a:cxnSpLocks/>
          </p:cNvCxnSpPr>
          <p:nvPr/>
        </p:nvCxnSpPr>
        <p:spPr>
          <a:xfrm>
            <a:off x="3059289" y="1543050"/>
            <a:ext cx="0" cy="113823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57C4C9-B06C-460C-BA66-2C2D29FDC8AD}"/>
              </a:ext>
            </a:extLst>
          </p:cNvPr>
          <p:cNvCxnSpPr>
            <a:cxnSpLocks/>
          </p:cNvCxnSpPr>
          <p:nvPr/>
        </p:nvCxnSpPr>
        <p:spPr>
          <a:xfrm>
            <a:off x="3059289" y="1690688"/>
            <a:ext cx="0" cy="819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3635B5-81F3-4802-B3C4-21F37592674F}"/>
              </a:ext>
            </a:extLst>
          </p:cNvPr>
          <p:cNvCxnSpPr>
            <a:cxnSpLocks/>
          </p:cNvCxnSpPr>
          <p:nvPr/>
        </p:nvCxnSpPr>
        <p:spPr>
          <a:xfrm flipH="1">
            <a:off x="3028950" y="1739900"/>
            <a:ext cx="46196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5E4A20-7AEA-42B4-85F1-E881F556EFBE}"/>
              </a:ext>
            </a:extLst>
          </p:cNvPr>
          <p:cNvCxnSpPr>
            <a:cxnSpLocks/>
          </p:cNvCxnSpPr>
          <p:nvPr/>
        </p:nvCxnSpPr>
        <p:spPr>
          <a:xfrm>
            <a:off x="2938463" y="2461418"/>
            <a:ext cx="6477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97BA2C-109F-4D7D-B7EE-9BF19237EB08}"/>
              </a:ext>
            </a:extLst>
          </p:cNvPr>
          <p:cNvCxnSpPr>
            <a:cxnSpLocks/>
          </p:cNvCxnSpPr>
          <p:nvPr/>
        </p:nvCxnSpPr>
        <p:spPr>
          <a:xfrm flipH="1">
            <a:off x="3028950" y="2461418"/>
            <a:ext cx="46196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ABCD4D-0DCE-4B5D-8643-8A024186744F}"/>
              </a:ext>
            </a:extLst>
          </p:cNvPr>
          <p:cNvCxnSpPr>
            <a:cxnSpLocks/>
          </p:cNvCxnSpPr>
          <p:nvPr/>
        </p:nvCxnSpPr>
        <p:spPr>
          <a:xfrm>
            <a:off x="3460045" y="1543050"/>
            <a:ext cx="0" cy="113823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15504D-6144-49AB-9CD1-86B6B03BA6FF}"/>
              </a:ext>
            </a:extLst>
          </p:cNvPr>
          <p:cNvCxnSpPr>
            <a:cxnSpLocks/>
          </p:cNvCxnSpPr>
          <p:nvPr/>
        </p:nvCxnSpPr>
        <p:spPr>
          <a:xfrm>
            <a:off x="3460045" y="1690688"/>
            <a:ext cx="0" cy="8191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46A3B3-5EAE-4BE9-BFD1-C55F3F32A468}"/>
              </a:ext>
            </a:extLst>
          </p:cNvPr>
          <p:cNvGrpSpPr/>
          <p:nvPr/>
        </p:nvGrpSpPr>
        <p:grpSpPr>
          <a:xfrm>
            <a:off x="4309359" y="1548010"/>
            <a:ext cx="647700" cy="863600"/>
            <a:chOff x="4062413" y="1543050"/>
            <a:chExt cx="647700" cy="86360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3DC083-2F3F-4A64-A325-BFF0FAAAD8D8}"/>
                </a:ext>
              </a:extLst>
            </p:cNvPr>
            <p:cNvCxnSpPr>
              <a:cxnSpLocks/>
            </p:cNvCxnSpPr>
            <p:nvPr/>
          </p:nvCxnSpPr>
          <p:spPr>
            <a:xfrm>
              <a:off x="4062413" y="1692403"/>
              <a:ext cx="647700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7A1D14E-3DC1-4D4E-84E0-50188CCD9221}"/>
                </a:ext>
              </a:extLst>
            </p:cNvPr>
            <p:cNvCxnSpPr>
              <a:cxnSpLocks/>
            </p:cNvCxnSpPr>
            <p:nvPr/>
          </p:nvCxnSpPr>
          <p:spPr>
            <a:xfrm>
              <a:off x="4183239" y="1543050"/>
              <a:ext cx="0" cy="863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8014D36-DF04-4AEB-BD2C-66701DBB4E2A}"/>
                </a:ext>
              </a:extLst>
            </p:cNvPr>
            <p:cNvCxnSpPr>
              <a:cxnSpLocks/>
            </p:cNvCxnSpPr>
            <p:nvPr/>
          </p:nvCxnSpPr>
          <p:spPr>
            <a:xfrm>
              <a:off x="4583995" y="1543050"/>
              <a:ext cx="0" cy="863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D9B8D36-744D-4072-A6FB-222722C57A14}"/>
                </a:ext>
              </a:extLst>
            </p:cNvPr>
            <p:cNvCxnSpPr>
              <a:cxnSpLocks/>
            </p:cNvCxnSpPr>
            <p:nvPr/>
          </p:nvCxnSpPr>
          <p:spPr>
            <a:xfrm>
              <a:off x="4183239" y="1655065"/>
              <a:ext cx="0" cy="62150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5915A-F934-44DD-8E37-A1D10A2CAC53}"/>
                </a:ext>
              </a:extLst>
            </p:cNvPr>
            <p:cNvCxnSpPr>
              <a:cxnSpLocks/>
            </p:cNvCxnSpPr>
            <p:nvPr/>
          </p:nvCxnSpPr>
          <p:spPr>
            <a:xfrm>
              <a:off x="4583995" y="1655065"/>
              <a:ext cx="0" cy="62150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D48FDA5-7E4B-4AD6-9E45-6E3313591D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2900" y="1692403"/>
              <a:ext cx="46196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B69178E-4ECC-466C-9982-404637AB47EC}"/>
                </a:ext>
              </a:extLst>
            </p:cNvPr>
            <p:cNvCxnSpPr>
              <a:cxnSpLocks/>
            </p:cNvCxnSpPr>
            <p:nvPr/>
          </p:nvCxnSpPr>
          <p:spPr>
            <a:xfrm>
              <a:off x="4062413" y="2239831"/>
              <a:ext cx="647700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DCCB9AF-6D10-47BA-B242-562BBD56A9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2900" y="2239831"/>
              <a:ext cx="46196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752A835-5993-42EE-A7A1-7D65FC292908}"/>
                </a:ext>
              </a:extLst>
            </p:cNvPr>
            <p:cNvCxnSpPr>
              <a:cxnSpLocks/>
            </p:cNvCxnSpPr>
            <p:nvPr/>
          </p:nvCxnSpPr>
          <p:spPr>
            <a:xfrm>
              <a:off x="4196180" y="1777679"/>
              <a:ext cx="12082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E56F0D0-13B0-46BB-AB79-F0140473B1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3842" y="1777679"/>
              <a:ext cx="12611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A4840D5-8E8E-4DC0-8495-9E07F0857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3239" y="2172563"/>
              <a:ext cx="12611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C7F2E9B-D05A-4ED1-B042-99888797FE10}"/>
                </a:ext>
              </a:extLst>
            </p:cNvPr>
            <p:cNvCxnSpPr>
              <a:cxnSpLocks/>
            </p:cNvCxnSpPr>
            <p:nvPr/>
          </p:nvCxnSpPr>
          <p:spPr>
            <a:xfrm>
              <a:off x="4456488" y="2172563"/>
              <a:ext cx="12082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34" name="Picture 10" descr="Related image">
              <a:extLst>
                <a:ext uri="{FF2B5EF4-FFF2-40B4-BE49-F238E27FC236}">
                  <a16:creationId xmlns:a16="http://schemas.microsoft.com/office/drawing/2014/main" id="{5F7CCC12-95FF-43B8-B171-D06F9E0F48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593" y="1835662"/>
              <a:ext cx="260308" cy="26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2EBBE0F-C3EF-47A9-970A-9BC2069C0845}"/>
              </a:ext>
            </a:extLst>
          </p:cNvPr>
          <p:cNvGrpSpPr/>
          <p:nvPr/>
        </p:nvGrpSpPr>
        <p:grpSpPr>
          <a:xfrm>
            <a:off x="5077885" y="1540510"/>
            <a:ext cx="647700" cy="863600"/>
            <a:chOff x="5036842" y="1540510"/>
            <a:chExt cx="647700" cy="8636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98CC528-4A9B-4360-8554-EDD72D520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11" r="9275"/>
            <a:stretch/>
          </p:blipFill>
          <p:spPr>
            <a:xfrm>
              <a:off x="5207113" y="1776854"/>
              <a:ext cx="302396" cy="370522"/>
            </a:xfrm>
            <a:prstGeom prst="rect">
              <a:avLst/>
            </a:prstGeom>
          </p:spPr>
        </p:pic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A9CB9F3-53E9-4DA6-BFBC-AF8AE8AFA509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42" y="1689863"/>
              <a:ext cx="647700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73EC320-E3F7-4E86-B7F5-8AE2E0CA5DCA}"/>
                </a:ext>
              </a:extLst>
            </p:cNvPr>
            <p:cNvCxnSpPr>
              <a:cxnSpLocks/>
            </p:cNvCxnSpPr>
            <p:nvPr/>
          </p:nvCxnSpPr>
          <p:spPr>
            <a:xfrm>
              <a:off x="5157668" y="1540510"/>
              <a:ext cx="0" cy="863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A752017-7C7A-4742-849A-02122733AD3C}"/>
                </a:ext>
              </a:extLst>
            </p:cNvPr>
            <p:cNvCxnSpPr>
              <a:cxnSpLocks/>
            </p:cNvCxnSpPr>
            <p:nvPr/>
          </p:nvCxnSpPr>
          <p:spPr>
            <a:xfrm>
              <a:off x="5558424" y="1540510"/>
              <a:ext cx="0" cy="863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A9D0027-FC4F-4AFF-B2F0-874318DD7177}"/>
                </a:ext>
              </a:extLst>
            </p:cNvPr>
            <p:cNvCxnSpPr>
              <a:cxnSpLocks/>
            </p:cNvCxnSpPr>
            <p:nvPr/>
          </p:nvCxnSpPr>
          <p:spPr>
            <a:xfrm>
              <a:off x="5157668" y="1652525"/>
              <a:ext cx="0" cy="62150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0B51B57-D5CD-49AA-BC7C-80F566F6CC97}"/>
                </a:ext>
              </a:extLst>
            </p:cNvPr>
            <p:cNvCxnSpPr>
              <a:cxnSpLocks/>
            </p:cNvCxnSpPr>
            <p:nvPr/>
          </p:nvCxnSpPr>
          <p:spPr>
            <a:xfrm>
              <a:off x="5558424" y="1652525"/>
              <a:ext cx="0" cy="62150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520392-045A-4263-8AD8-0151F714E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7329" y="1689863"/>
              <a:ext cx="46196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FD8F239-D2FB-4929-A3E4-20355CB08643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42" y="2237291"/>
              <a:ext cx="647700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8A3E0F-7C36-41C3-8326-CF7B2DD30A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7329" y="2237291"/>
              <a:ext cx="46196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D7542EFC-6C05-40FF-B275-AAC9613572D6}"/>
              </a:ext>
            </a:extLst>
          </p:cNvPr>
          <p:cNvGrpSpPr/>
          <p:nvPr/>
        </p:nvGrpSpPr>
        <p:grpSpPr>
          <a:xfrm>
            <a:off x="5821363" y="1541335"/>
            <a:ext cx="647700" cy="863600"/>
            <a:chOff x="5821363" y="1541335"/>
            <a:chExt cx="647700" cy="863600"/>
          </a:xfrm>
        </p:grpSpPr>
        <p:pic>
          <p:nvPicPr>
            <p:cNvPr id="1036" name="Picture 12" descr="Related image">
              <a:extLst>
                <a:ext uri="{FF2B5EF4-FFF2-40B4-BE49-F238E27FC236}">
                  <a16:creationId xmlns:a16="http://schemas.microsoft.com/office/drawing/2014/main" id="{CCA02DA6-1214-40F0-9F40-9467F3A314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9" t="27760" r="8666" b="29777"/>
            <a:stretch/>
          </p:blipFill>
          <p:spPr bwMode="auto">
            <a:xfrm>
              <a:off x="5973941" y="1745516"/>
              <a:ext cx="337782" cy="180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D4ACC91-ADE0-49A4-9F26-D13D07BC8DD9}"/>
                </a:ext>
              </a:extLst>
            </p:cNvPr>
            <p:cNvCxnSpPr>
              <a:cxnSpLocks/>
            </p:cNvCxnSpPr>
            <p:nvPr/>
          </p:nvCxnSpPr>
          <p:spPr>
            <a:xfrm>
              <a:off x="5821363" y="1690688"/>
              <a:ext cx="647700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B63F3E-3BB7-467A-BF79-41413C4BB8FF}"/>
                </a:ext>
              </a:extLst>
            </p:cNvPr>
            <p:cNvCxnSpPr>
              <a:cxnSpLocks/>
            </p:cNvCxnSpPr>
            <p:nvPr/>
          </p:nvCxnSpPr>
          <p:spPr>
            <a:xfrm>
              <a:off x="5942189" y="1541335"/>
              <a:ext cx="0" cy="863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F3164A4-1BCF-4DB6-93B8-CD9FD2540317}"/>
                </a:ext>
              </a:extLst>
            </p:cNvPr>
            <p:cNvCxnSpPr>
              <a:cxnSpLocks/>
            </p:cNvCxnSpPr>
            <p:nvPr/>
          </p:nvCxnSpPr>
          <p:spPr>
            <a:xfrm>
              <a:off x="6342945" y="1541335"/>
              <a:ext cx="0" cy="863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163DE46-7746-4D14-9DB2-8C9F7B99C005}"/>
                </a:ext>
              </a:extLst>
            </p:cNvPr>
            <p:cNvCxnSpPr>
              <a:cxnSpLocks/>
            </p:cNvCxnSpPr>
            <p:nvPr/>
          </p:nvCxnSpPr>
          <p:spPr>
            <a:xfrm>
              <a:off x="5942189" y="1653350"/>
              <a:ext cx="0" cy="62150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32CD14-DD18-4AAF-B30B-4AAD9557D2FF}"/>
                </a:ext>
              </a:extLst>
            </p:cNvPr>
            <p:cNvCxnSpPr>
              <a:cxnSpLocks/>
            </p:cNvCxnSpPr>
            <p:nvPr/>
          </p:nvCxnSpPr>
          <p:spPr>
            <a:xfrm>
              <a:off x="6342945" y="1653350"/>
              <a:ext cx="0" cy="62150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8E68177-55CD-4172-879A-94DE28866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1850" y="1690688"/>
              <a:ext cx="46196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9B788B3-EC7E-4669-8D07-FDD66DA6630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363" y="2238116"/>
              <a:ext cx="647700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48195BC-4639-4D3B-9C25-8B5B047C4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1850" y="2238116"/>
              <a:ext cx="46196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4" name="Picture 12" descr="Related image">
              <a:extLst>
                <a:ext uri="{FF2B5EF4-FFF2-40B4-BE49-F238E27FC236}">
                  <a16:creationId xmlns:a16="http://schemas.microsoft.com/office/drawing/2014/main" id="{AD7B0340-B024-43A9-AA10-247D0070B4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9" t="27760" r="8666" b="29777"/>
            <a:stretch/>
          </p:blipFill>
          <p:spPr bwMode="auto">
            <a:xfrm>
              <a:off x="5973941" y="2005824"/>
              <a:ext cx="337782" cy="180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3104688-7838-4C36-BACD-E1938BC878D1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63" y="1980635"/>
              <a:ext cx="234794" cy="22074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41FEDED-F495-441B-B3D4-F8A70B087D42}"/>
              </a:ext>
            </a:extLst>
          </p:cNvPr>
          <p:cNvGrpSpPr/>
          <p:nvPr/>
        </p:nvGrpSpPr>
        <p:grpSpPr>
          <a:xfrm>
            <a:off x="6559550" y="1540510"/>
            <a:ext cx="647700" cy="863600"/>
            <a:chOff x="5821363" y="1541335"/>
            <a:chExt cx="647700" cy="8636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B3F0D21-659D-4116-AD84-E21BB845E053}"/>
                </a:ext>
              </a:extLst>
            </p:cNvPr>
            <p:cNvCxnSpPr>
              <a:cxnSpLocks/>
            </p:cNvCxnSpPr>
            <p:nvPr/>
          </p:nvCxnSpPr>
          <p:spPr>
            <a:xfrm>
              <a:off x="5821363" y="1690688"/>
              <a:ext cx="647700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4F3E78-2B00-437A-BB5B-BCA44C75EC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2189" y="1541335"/>
              <a:ext cx="0" cy="863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BBE30F1-83F5-43F1-A41A-F4D0364744A1}"/>
                </a:ext>
              </a:extLst>
            </p:cNvPr>
            <p:cNvCxnSpPr>
              <a:cxnSpLocks/>
            </p:cNvCxnSpPr>
            <p:nvPr/>
          </p:nvCxnSpPr>
          <p:spPr>
            <a:xfrm>
              <a:off x="6342945" y="1541335"/>
              <a:ext cx="0" cy="863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E2E9467-7DAF-4015-BCC9-25501F88B2B5}"/>
                </a:ext>
              </a:extLst>
            </p:cNvPr>
            <p:cNvCxnSpPr>
              <a:cxnSpLocks/>
            </p:cNvCxnSpPr>
            <p:nvPr/>
          </p:nvCxnSpPr>
          <p:spPr>
            <a:xfrm>
              <a:off x="5942189" y="1653350"/>
              <a:ext cx="0" cy="62150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C9259E5-2209-4938-A7C7-9CDB76C3C9B8}"/>
                </a:ext>
              </a:extLst>
            </p:cNvPr>
            <p:cNvCxnSpPr>
              <a:cxnSpLocks/>
            </p:cNvCxnSpPr>
            <p:nvPr/>
          </p:nvCxnSpPr>
          <p:spPr>
            <a:xfrm>
              <a:off x="6342945" y="1653350"/>
              <a:ext cx="0" cy="62150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C9C1A2-B6A6-4DB8-BE98-F3A73543CE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1850" y="1690688"/>
              <a:ext cx="46196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ECCAB81-0C2B-4DE4-A3C1-B2B143F4192A}"/>
                </a:ext>
              </a:extLst>
            </p:cNvPr>
            <p:cNvCxnSpPr>
              <a:cxnSpLocks/>
            </p:cNvCxnSpPr>
            <p:nvPr/>
          </p:nvCxnSpPr>
          <p:spPr>
            <a:xfrm>
              <a:off x="5821363" y="2238116"/>
              <a:ext cx="647700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575FE5E-202A-490B-8BC4-F93A7FD075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1850" y="2238116"/>
              <a:ext cx="46196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9E2A07-BAB8-4594-93C5-FD600016041B}"/>
              </a:ext>
            </a:extLst>
          </p:cNvPr>
          <p:cNvSpPr txBox="1"/>
          <p:nvPr/>
        </p:nvSpPr>
        <p:spPr>
          <a:xfrm>
            <a:off x="6718690" y="161047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5370F3-967E-44D1-ACB7-E4D1BD8BB8AF}"/>
              </a:ext>
            </a:extLst>
          </p:cNvPr>
          <p:cNvSpPr txBox="1"/>
          <p:nvPr/>
        </p:nvSpPr>
        <p:spPr>
          <a:xfrm>
            <a:off x="6737263" y="19368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Z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26428FBF-743B-4823-A5AA-6390863D3102}"/>
              </a:ext>
            </a:extLst>
          </p:cNvPr>
          <p:cNvSpPr/>
          <p:nvPr/>
        </p:nvSpPr>
        <p:spPr>
          <a:xfrm rot="5400000">
            <a:off x="6814326" y="1940718"/>
            <a:ext cx="132165" cy="45719"/>
          </a:xfrm>
          <a:prstGeom prst="leftRightArrow">
            <a:avLst>
              <a:gd name="adj1" fmla="val 1566"/>
              <a:gd name="adj2" fmla="val 570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42A5EF-A3DB-4DBD-9801-1D20C955CDD8}"/>
              </a:ext>
            </a:extLst>
          </p:cNvPr>
          <p:cNvGrpSpPr/>
          <p:nvPr/>
        </p:nvGrpSpPr>
        <p:grpSpPr>
          <a:xfrm>
            <a:off x="7303580" y="1542151"/>
            <a:ext cx="647700" cy="863600"/>
            <a:chOff x="7303580" y="1542151"/>
            <a:chExt cx="647700" cy="86360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7F715C2-7C32-4474-A4BC-E09B11841940}"/>
                </a:ext>
              </a:extLst>
            </p:cNvPr>
            <p:cNvGrpSpPr/>
            <p:nvPr/>
          </p:nvGrpSpPr>
          <p:grpSpPr>
            <a:xfrm>
              <a:off x="7303580" y="1542151"/>
              <a:ext cx="647700" cy="863600"/>
              <a:chOff x="4062413" y="1543050"/>
              <a:chExt cx="647700" cy="863600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B706EBF-1215-405F-A133-EAE16739C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3" y="1692403"/>
                <a:ext cx="647700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85000E4-BB53-443C-8F76-DB0B4ADC0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3239" y="1543050"/>
                <a:ext cx="0" cy="86360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D655EF8-7EA3-4FA4-BE73-8FF82FB9A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3995" y="1543050"/>
                <a:ext cx="0" cy="86360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0C7836E-0F01-4F36-8501-7692AEE5E1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3239" y="1655065"/>
                <a:ext cx="0" cy="62150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1366EA2-CC0D-4A6B-950B-906EF12BF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3995" y="1655065"/>
                <a:ext cx="0" cy="62150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380E6EC-076B-4222-A897-AA5E8B7824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2900" y="1692403"/>
                <a:ext cx="461964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93EF97-7021-47CE-95CC-904C925C23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3" y="2239831"/>
                <a:ext cx="647700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F1BACDD-35D1-4D18-AE2B-AAD5F6CC2F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2900" y="2239831"/>
                <a:ext cx="461964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98" name="Picture 10" descr="Related image">
                <a:extLst>
                  <a:ext uri="{FF2B5EF4-FFF2-40B4-BE49-F238E27FC236}">
                    <a16:creationId xmlns:a16="http://schemas.microsoft.com/office/drawing/2014/main" id="{12F16377-3DC3-4FA5-9032-7CFED6BBD4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6593" y="1715012"/>
                <a:ext cx="260308" cy="2603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9" name="Picture 12" descr="Related image">
              <a:extLst>
                <a:ext uri="{FF2B5EF4-FFF2-40B4-BE49-F238E27FC236}">
                  <a16:creationId xmlns:a16="http://schemas.microsoft.com/office/drawing/2014/main" id="{64BF5C8F-AF38-4B4E-B0E7-FCA8C55DA5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9" t="27760" r="8666" b="29777"/>
            <a:stretch/>
          </p:blipFill>
          <p:spPr bwMode="auto">
            <a:xfrm>
              <a:off x="7455233" y="2016219"/>
              <a:ext cx="337782" cy="180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67FE7FE-F0B1-4182-B393-DD4F080AC9D9}"/>
                </a:ext>
              </a:extLst>
            </p:cNvPr>
            <p:cNvCxnSpPr>
              <a:cxnSpLocks/>
            </p:cNvCxnSpPr>
            <p:nvPr/>
          </p:nvCxnSpPr>
          <p:spPr>
            <a:xfrm>
              <a:off x="7505855" y="1991030"/>
              <a:ext cx="234794" cy="22074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ED86608-1EFD-4F4E-A821-DD0BFA19683E}"/>
              </a:ext>
            </a:extLst>
          </p:cNvPr>
          <p:cNvGrpSpPr/>
          <p:nvPr/>
        </p:nvGrpSpPr>
        <p:grpSpPr>
          <a:xfrm>
            <a:off x="8061634" y="1536835"/>
            <a:ext cx="647700" cy="863600"/>
            <a:chOff x="7303580" y="1542151"/>
            <a:chExt cx="647700" cy="863600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AF646BC-F6D0-4238-A5C2-9F033EE82969}"/>
                </a:ext>
              </a:extLst>
            </p:cNvPr>
            <p:cNvGrpSpPr/>
            <p:nvPr/>
          </p:nvGrpSpPr>
          <p:grpSpPr>
            <a:xfrm>
              <a:off x="7303580" y="1542151"/>
              <a:ext cx="647700" cy="863600"/>
              <a:chOff x="4062413" y="1543050"/>
              <a:chExt cx="647700" cy="863600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C84D012-B5E4-4EF3-B42A-F54938B90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3" y="1692403"/>
                <a:ext cx="647700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365A6D4-60DB-4871-884F-A3DBCC372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3239" y="1543050"/>
                <a:ext cx="0" cy="86360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6E9D6E5-A711-46C0-AB87-A20BA32E3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3995" y="1543050"/>
                <a:ext cx="0" cy="86360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324E588-2037-4651-AE39-707757D9A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3239" y="1655065"/>
                <a:ext cx="0" cy="62150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9D43674-59B6-49BB-A208-BED0665E5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3995" y="1655065"/>
                <a:ext cx="0" cy="62150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12CF8C5-19F4-4727-9E4C-E9B6AF942D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2900" y="1692403"/>
                <a:ext cx="461964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4C3F0C4-946F-4825-9362-C0CB6CD0C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413" y="2239831"/>
                <a:ext cx="647700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A805435-E549-45F8-8F4B-D008C70502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2900" y="2239831"/>
                <a:ext cx="461964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3" name="Picture 10" descr="Related image">
                <a:extLst>
                  <a:ext uri="{FF2B5EF4-FFF2-40B4-BE49-F238E27FC236}">
                    <a16:creationId xmlns:a16="http://schemas.microsoft.com/office/drawing/2014/main" id="{7D0AE856-F2DA-48E2-93CC-8A8BEFF4E6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6593" y="1715012"/>
                <a:ext cx="260308" cy="2603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" name="Picture 12" descr="Related image">
              <a:extLst>
                <a:ext uri="{FF2B5EF4-FFF2-40B4-BE49-F238E27FC236}">
                  <a16:creationId xmlns:a16="http://schemas.microsoft.com/office/drawing/2014/main" id="{F60313D5-3F4F-4D5B-949E-356C6783F8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9" t="27760" r="8666" b="29777"/>
            <a:stretch/>
          </p:blipFill>
          <p:spPr bwMode="auto">
            <a:xfrm>
              <a:off x="7455233" y="2016219"/>
              <a:ext cx="337782" cy="180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42DB8B-16B2-4F22-A89F-688844BFA3D2}"/>
              </a:ext>
            </a:extLst>
          </p:cNvPr>
          <p:cNvGrpSpPr/>
          <p:nvPr/>
        </p:nvGrpSpPr>
        <p:grpSpPr>
          <a:xfrm>
            <a:off x="699989" y="3255968"/>
            <a:ext cx="1884534" cy="576892"/>
            <a:chOff x="699989" y="3255968"/>
            <a:chExt cx="1884534" cy="5768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2C77EF-4BA9-4A2D-AA12-0ECCAAD3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391514" y="3303859"/>
              <a:ext cx="501483" cy="48111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D2B6B0-731B-45CF-A81F-B81D7D3318FB}"/>
                </a:ext>
              </a:extLst>
            </p:cNvPr>
            <p:cNvSpPr/>
            <p:nvPr/>
          </p:nvSpPr>
          <p:spPr>
            <a:xfrm>
              <a:off x="699989" y="3255968"/>
              <a:ext cx="1884534" cy="576892"/>
            </a:xfrm>
            <a:prstGeom prst="rec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211213-91E2-4A5B-8FCA-A589A7F59279}"/>
              </a:ext>
            </a:extLst>
          </p:cNvPr>
          <p:cNvGrpSpPr/>
          <p:nvPr/>
        </p:nvGrpSpPr>
        <p:grpSpPr>
          <a:xfrm>
            <a:off x="3842633" y="3290705"/>
            <a:ext cx="461964" cy="621503"/>
            <a:chOff x="3842633" y="3290705"/>
            <a:chExt cx="461964" cy="621503"/>
          </a:xfrm>
        </p:grpSpPr>
        <p:pic>
          <p:nvPicPr>
            <p:cNvPr id="14" name="Graphic 13" descr="Line arrow Rotate left">
              <a:extLst>
                <a:ext uri="{FF2B5EF4-FFF2-40B4-BE49-F238E27FC236}">
                  <a16:creationId xmlns:a16="http://schemas.microsoft.com/office/drawing/2014/main" id="{57D4F536-043E-4A72-9744-2AC83763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10238" y="3447113"/>
              <a:ext cx="326753" cy="326753"/>
            </a:xfrm>
            <a:prstGeom prst="rect">
              <a:avLst/>
            </a:prstGeom>
          </p:spPr>
        </p:pic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D7C1DDF-56C0-41C3-B8DA-92897888BF5C}"/>
                </a:ext>
              </a:extLst>
            </p:cNvPr>
            <p:cNvCxnSpPr>
              <a:cxnSpLocks/>
            </p:cNvCxnSpPr>
            <p:nvPr/>
          </p:nvCxnSpPr>
          <p:spPr>
            <a:xfrm>
              <a:off x="3872972" y="3290705"/>
              <a:ext cx="0" cy="62150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E3EA753-DF31-40CA-A120-F9DF3D3FF4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3728" y="3290705"/>
              <a:ext cx="0" cy="62150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5012A49-2FC3-466D-A90F-D722690F10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2633" y="3328043"/>
              <a:ext cx="46196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6DC58C7-B8CC-43B1-84B5-C000C8791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2633" y="3875471"/>
              <a:ext cx="46196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9DB4BD-1FB5-476B-AF41-663DF805DB4D}"/>
              </a:ext>
            </a:extLst>
          </p:cNvPr>
          <p:cNvGrpSpPr/>
          <p:nvPr/>
        </p:nvGrpSpPr>
        <p:grpSpPr>
          <a:xfrm>
            <a:off x="6126341" y="2133035"/>
            <a:ext cx="337782" cy="220745"/>
            <a:chOff x="6126341" y="2133035"/>
            <a:chExt cx="337782" cy="220745"/>
          </a:xfrm>
        </p:grpSpPr>
        <p:pic>
          <p:nvPicPr>
            <p:cNvPr id="127" name="Picture 12" descr="Related image">
              <a:extLst>
                <a:ext uri="{FF2B5EF4-FFF2-40B4-BE49-F238E27FC236}">
                  <a16:creationId xmlns:a16="http://schemas.microsoft.com/office/drawing/2014/main" id="{5AD09704-EA71-4EC5-84C1-E054B741DA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9" t="27760" r="8666" b="29777"/>
            <a:stretch/>
          </p:blipFill>
          <p:spPr bwMode="auto">
            <a:xfrm>
              <a:off x="6126341" y="2158224"/>
              <a:ext cx="337782" cy="180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0678AD3-6F2F-4B89-9470-9604C0E6844F}"/>
                </a:ext>
              </a:extLst>
            </p:cNvPr>
            <p:cNvCxnSpPr>
              <a:cxnSpLocks/>
            </p:cNvCxnSpPr>
            <p:nvPr/>
          </p:nvCxnSpPr>
          <p:spPr>
            <a:xfrm>
              <a:off x="6176963" y="2133035"/>
              <a:ext cx="234794" cy="22074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994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Danny</dc:creator>
  <cp:lastModifiedBy>Tran, Danny</cp:lastModifiedBy>
  <cp:revision>14</cp:revision>
  <dcterms:created xsi:type="dcterms:W3CDTF">2019-08-08T05:50:40Z</dcterms:created>
  <dcterms:modified xsi:type="dcterms:W3CDTF">2020-09-25T06:27:24Z</dcterms:modified>
</cp:coreProperties>
</file>