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>
        <p:scale>
          <a:sx n="109" d="100"/>
          <a:sy n="109" d="100"/>
        </p:scale>
        <p:origin x="1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82BE-32D3-AF43-A412-4FD69810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999B0-0055-4B4A-B67E-4C1276E00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2751-9189-2645-B2BC-1F4CB54A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71A9-58A7-074A-B23C-5C6E2B0A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D35C-6F02-FE4E-AE50-B4A65D7B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9942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B283-EDE5-534F-842A-97823834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A91D-9C81-C243-B764-4ADD4447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C3BA-E926-A947-82B5-C218F6B7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A030-BA5A-1642-B07C-C39A6DF9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87C-EF6C-3745-A113-6F3C0B34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8782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DA790-9A18-F64C-92B2-019D72E5A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9B1A-E65A-0143-9376-73496CB6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EA26-EB07-EE4D-89C5-B326DE5B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EC55-F8F1-F647-A6E4-30593E0E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BCC1-DA67-D14A-A87C-FFDB0A38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3982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1F3C-7D28-CB43-8E80-CEC6F1E1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FE19-353E-F14A-A6A1-0BA96D68A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B173-8555-7746-AC0D-48336FF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8DDE-BB1B-EC4A-938D-6E778FB9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364C-9024-6548-980A-A3815671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4133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770B-008D-CB46-9E56-A562646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D6FD9-847E-AE48-AAE8-5ECC8D48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BC26-1457-2D42-BC35-E6383547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9685-52FE-FB4A-997E-870B0EEE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A6D0-BBDF-A141-BBA6-966FB450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7876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659A-4EDF-B64A-8C27-D378FA52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C641-5F2E-4A42-8A59-9773E8C9C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975DD-22D7-524B-8C9D-02ACFEF6F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8E237-B7BA-504D-AE31-59A40893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71A3-8735-6940-AF5C-410EB1D5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88EE7-9813-D04F-B094-4E4F43E1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935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723D-33F7-1440-8B66-C560C09C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83E9D-1196-354E-B247-35FDA0BD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BAD2-198B-2240-A8B8-6B9F399A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DBE16-A834-834B-82BF-32CAD694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94CCD-07F8-744F-BCF8-DA7CDA7B8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0A0E1-2E96-3D45-8786-4CE1E0F4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B5660-4F49-524C-907C-703A8B43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06D7F-DEB6-4747-870C-CE4A6F5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6243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87B-431E-9149-8F89-0ABCCC9B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E8265-3896-6745-863D-088E3012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A2A5E-07D9-B64B-8E11-8CF44541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1ECF0-9C5D-FE4F-BB07-E87A2644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5884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5D6D2-F7F3-3943-A225-76FD18A5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6BBE9-C4CC-6149-A905-C5B3B009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93D8-4581-9544-AABC-76900A72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344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0ACC-8812-7A4B-98E2-B345C892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339B-662E-9043-9AAD-F16BE7DB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4A86-9658-7E4A-A0E5-67F9A9349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35031-EAC4-264E-BB90-10DF86AC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07128-02FA-DD48-9352-0570F3FA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D07F4-A3A4-2644-81C4-822F4399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971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F024-321C-6F44-958B-FFF6D7AF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D3C38-036D-494A-ADD7-A9E54CEBC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B3CF8-88C0-1E4C-A6C1-FDD8329D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FE28B-A897-274F-AF89-436DE73B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F50A8-9E96-1145-AD03-B6BE9FB2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DBA1F-99FE-F64D-BB81-F18A2D6B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791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F3DC5-5FFF-5749-B736-F8AA018A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0CD98-0F82-5E4B-920F-0E3FDA7FD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C65C5-8515-5E44-9D11-1162FEBDA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0D01-371B-4547-A8E7-E83AFBE28E9C}" type="datetimeFigureOut">
              <a:rPr lang="en-NO" smtClean="0"/>
              <a:t>29/06/2021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6A5E4-F495-A749-98F5-C370197EB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1BE6-4679-3D45-864B-D0D070AF7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6AA1-975B-2B4F-9DA7-B1EA175F03B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0169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DCBF-0BD3-E646-A042-68B37AC4A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41AD2-A662-9644-A411-FB46DDFA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Picture 4" descr="A black and white calculator&#10;&#10;Description automatically generated with low confidence">
            <a:extLst>
              <a:ext uri="{FF2B5EF4-FFF2-40B4-BE49-F238E27FC236}">
                <a16:creationId xmlns:a16="http://schemas.microsoft.com/office/drawing/2014/main" id="{88A92D4A-FA08-7545-B6E0-B8BCCC86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2" y="12988"/>
            <a:ext cx="10931236" cy="68320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72EB22-6EC9-AE48-A3B6-B992EA43E211}"/>
              </a:ext>
            </a:extLst>
          </p:cNvPr>
          <p:cNvSpPr/>
          <p:nvPr/>
        </p:nvSpPr>
        <p:spPr>
          <a:xfrm>
            <a:off x="3913909" y="145472"/>
            <a:ext cx="4364182" cy="6567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7DCB1-0ABE-4645-AC46-0DCF3CCE8878}"/>
              </a:ext>
            </a:extLst>
          </p:cNvPr>
          <p:cNvSpPr txBox="1"/>
          <p:nvPr/>
        </p:nvSpPr>
        <p:spPr>
          <a:xfrm>
            <a:off x="3034145" y="7401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&lt;main&gt;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4BDFB-8FFC-2944-A172-9DA988BB1C09}"/>
              </a:ext>
            </a:extLst>
          </p:cNvPr>
          <p:cNvSpPr/>
          <p:nvPr/>
        </p:nvSpPr>
        <p:spPr>
          <a:xfrm>
            <a:off x="3913909" y="665018"/>
            <a:ext cx="4364182" cy="50787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20B1-7D64-8548-B12A-1026CD036D1B}"/>
              </a:ext>
            </a:extLst>
          </p:cNvPr>
          <p:cNvSpPr txBox="1"/>
          <p:nvPr/>
        </p:nvSpPr>
        <p:spPr>
          <a:xfrm>
            <a:off x="1524000" y="803564"/>
            <a:ext cx="238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rgbClr val="FFFF00"/>
                </a:solidFill>
              </a:rPr>
              <a:t>&lt;section.calc-header&gt;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E16978-2625-BE4E-869D-988F2708816D}"/>
              </a:ext>
            </a:extLst>
          </p:cNvPr>
          <p:cNvSpPr/>
          <p:nvPr/>
        </p:nvSpPr>
        <p:spPr>
          <a:xfrm>
            <a:off x="3913909" y="1279176"/>
            <a:ext cx="4364182" cy="111766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5D925-0AC1-D04D-A74B-D85F5CAF0823}"/>
              </a:ext>
            </a:extLst>
          </p:cNvPr>
          <p:cNvSpPr txBox="1"/>
          <p:nvPr/>
        </p:nvSpPr>
        <p:spPr>
          <a:xfrm>
            <a:off x="1523999" y="1552720"/>
            <a:ext cx="238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rgbClr val="FFFF00"/>
                </a:solidFill>
              </a:rPr>
              <a:t>&lt;section.</a:t>
            </a:r>
            <a:r>
              <a:rPr lang="en-GB" dirty="0">
                <a:solidFill>
                  <a:srgbClr val="FFFF00"/>
                </a:solidFill>
              </a:rPr>
              <a:t> result</a:t>
            </a:r>
            <a:r>
              <a:rPr lang="en-NO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9BF61-4C3C-FE40-8F0A-91A4E55E31B4}"/>
              </a:ext>
            </a:extLst>
          </p:cNvPr>
          <p:cNvSpPr/>
          <p:nvPr/>
        </p:nvSpPr>
        <p:spPr>
          <a:xfrm>
            <a:off x="3875808" y="2468294"/>
            <a:ext cx="4364182" cy="365541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9683F-21E3-604D-9677-69691576A9BB}"/>
              </a:ext>
            </a:extLst>
          </p:cNvPr>
          <p:cNvSpPr txBox="1"/>
          <p:nvPr/>
        </p:nvSpPr>
        <p:spPr>
          <a:xfrm>
            <a:off x="1523999" y="2532002"/>
            <a:ext cx="237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rgbClr val="FFFF00"/>
                </a:solidFill>
              </a:rPr>
              <a:t>&lt;section.calc-pad&gt;</a:t>
            </a:r>
          </a:p>
          <a:p>
            <a:r>
              <a:rPr lang="en-NO" dirty="0">
                <a:solidFill>
                  <a:schemeClr val="bg1"/>
                </a:solidFill>
              </a:rPr>
              <a:t>*grid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E420B-FD05-1E40-8731-A1DC032206FD}"/>
              </a:ext>
            </a:extLst>
          </p:cNvPr>
          <p:cNvSpPr/>
          <p:nvPr/>
        </p:nvSpPr>
        <p:spPr>
          <a:xfrm>
            <a:off x="7024254" y="2676256"/>
            <a:ext cx="983673" cy="55763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D4F9ED-F5A5-6044-963F-5264E6CDEDB6}"/>
              </a:ext>
            </a:extLst>
          </p:cNvPr>
          <p:cNvSpPr/>
          <p:nvPr/>
        </p:nvSpPr>
        <p:spPr>
          <a:xfrm>
            <a:off x="7024254" y="3345023"/>
            <a:ext cx="983673" cy="55763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0D789-F7C1-8B4A-A834-83D2E2A2062A}"/>
              </a:ext>
            </a:extLst>
          </p:cNvPr>
          <p:cNvSpPr/>
          <p:nvPr/>
        </p:nvSpPr>
        <p:spPr>
          <a:xfrm>
            <a:off x="7024254" y="4024749"/>
            <a:ext cx="983673" cy="55763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64F945-4E79-AC4C-B55F-4BD621700FEE}"/>
              </a:ext>
            </a:extLst>
          </p:cNvPr>
          <p:cNvSpPr/>
          <p:nvPr/>
        </p:nvSpPr>
        <p:spPr>
          <a:xfrm>
            <a:off x="7024253" y="4674463"/>
            <a:ext cx="983673" cy="55763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28C4C-79DD-0C49-809D-A088F3ACE2C1}"/>
              </a:ext>
            </a:extLst>
          </p:cNvPr>
          <p:cNvSpPr txBox="1"/>
          <p:nvPr/>
        </p:nvSpPr>
        <p:spPr>
          <a:xfrm>
            <a:off x="8413172" y="2742155"/>
            <a:ext cx="237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&lt;button#del&gt;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2B856-1248-0046-B47F-A7CAD422CC0C}"/>
              </a:ext>
            </a:extLst>
          </p:cNvPr>
          <p:cNvSpPr txBox="1"/>
          <p:nvPr/>
        </p:nvSpPr>
        <p:spPr>
          <a:xfrm>
            <a:off x="8452136" y="3425514"/>
            <a:ext cx="237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&lt;button#plus&gt;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B0B41E-D2B2-234B-8ECB-42F5A9AAB61F}"/>
              </a:ext>
            </a:extLst>
          </p:cNvPr>
          <p:cNvSpPr txBox="1"/>
          <p:nvPr/>
        </p:nvSpPr>
        <p:spPr>
          <a:xfrm>
            <a:off x="8452137" y="4067513"/>
            <a:ext cx="237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&lt;button#minus&gt;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DABBF-EBDD-F24A-985E-FD201BF6B602}"/>
              </a:ext>
            </a:extLst>
          </p:cNvPr>
          <p:cNvSpPr txBox="1"/>
          <p:nvPr/>
        </p:nvSpPr>
        <p:spPr>
          <a:xfrm>
            <a:off x="8452136" y="4709512"/>
            <a:ext cx="237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&lt;button#minus&gt;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B4C74D-6FB8-AD45-A4EF-946E0793DE62}"/>
              </a:ext>
            </a:extLst>
          </p:cNvPr>
          <p:cNvSpPr/>
          <p:nvPr/>
        </p:nvSpPr>
        <p:spPr>
          <a:xfrm>
            <a:off x="6833752" y="665018"/>
            <a:ext cx="1406238" cy="424027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7D939E-F91F-CE44-AD96-8100DD030B2D}"/>
              </a:ext>
            </a:extLst>
          </p:cNvPr>
          <p:cNvSpPr/>
          <p:nvPr/>
        </p:nvSpPr>
        <p:spPr>
          <a:xfrm>
            <a:off x="3967592" y="794222"/>
            <a:ext cx="2544043" cy="219344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B00A4-B8AB-9E40-AB16-1A6D0157FB30}"/>
              </a:ext>
            </a:extLst>
          </p:cNvPr>
          <p:cNvSpPr txBox="1"/>
          <p:nvPr/>
        </p:nvSpPr>
        <p:spPr>
          <a:xfrm>
            <a:off x="6659706" y="305148"/>
            <a:ext cx="8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&lt;div&gt;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A1C595-FCD3-0B44-928B-91B83A3158BC}"/>
              </a:ext>
            </a:extLst>
          </p:cNvPr>
          <p:cNvSpPr txBox="1"/>
          <p:nvPr/>
        </p:nvSpPr>
        <p:spPr>
          <a:xfrm>
            <a:off x="3967593" y="292406"/>
            <a:ext cx="8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29287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EBF69B9-F801-E146-A17A-7B6CB8334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215" y="-1"/>
            <a:ext cx="3879851" cy="69090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62411-2CF7-0A48-A0C4-927B266D7DA2}"/>
              </a:ext>
            </a:extLst>
          </p:cNvPr>
          <p:cNvSpPr txBox="1"/>
          <p:nvPr/>
        </p:nvSpPr>
        <p:spPr>
          <a:xfrm>
            <a:off x="9615055" y="1371600"/>
            <a:ext cx="2424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From Desktop – Mobile:</a:t>
            </a:r>
          </a:p>
          <a:p>
            <a:pPr marL="285750" indent="-285750">
              <a:buFontTx/>
              <a:buChar char="-"/>
            </a:pPr>
            <a:r>
              <a:rPr lang="en-GB" dirty="0"/>
              <a:t>R</a:t>
            </a:r>
            <a:r>
              <a:rPr lang="en-NO" dirty="0"/>
              <a:t>educe width of sections</a:t>
            </a:r>
          </a:p>
          <a:p>
            <a:pPr marL="285750" indent="-285750">
              <a:buFontTx/>
              <a:buChar char="-"/>
            </a:pPr>
            <a:r>
              <a:rPr lang="en-NO" dirty="0"/>
              <a:t>buttons become squares</a:t>
            </a:r>
          </a:p>
        </p:txBody>
      </p:sp>
    </p:spTree>
    <p:extLst>
      <p:ext uri="{BB962C8B-B14F-4D97-AF65-F5344CB8AC3E}">
        <p14:creationId xmlns:p14="http://schemas.microsoft.com/office/powerpoint/2010/main" val="371362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60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Danny</dc:creator>
  <cp:lastModifiedBy>Tran, Danny</cp:lastModifiedBy>
  <cp:revision>8</cp:revision>
  <dcterms:created xsi:type="dcterms:W3CDTF">2021-06-28T14:42:16Z</dcterms:created>
  <dcterms:modified xsi:type="dcterms:W3CDTF">2021-06-29T14:47:45Z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5c9e18-d393-4470-8b67-9616c62ec31f_Enabled">
    <vt:lpwstr>true</vt:lpwstr>
  </property>
  <property fmtid="{D5CDD505-2E9C-101B-9397-08002B2CF9AE}" pid="3" name="MSIP_Label_705c9e18-d393-4470-8b67-9616c62ec31f_SetDate">
    <vt:lpwstr>2021-06-28T14:42:17Z</vt:lpwstr>
  </property>
  <property fmtid="{D5CDD505-2E9C-101B-9397-08002B2CF9AE}" pid="4" name="MSIP_Label_705c9e18-d393-4470-8b67-9616c62ec31f_Method">
    <vt:lpwstr>Standard</vt:lpwstr>
  </property>
  <property fmtid="{D5CDD505-2E9C-101B-9397-08002B2CF9AE}" pid="5" name="MSIP_Label_705c9e18-d393-4470-8b67-9616c62ec31f_Name">
    <vt:lpwstr>705c9e18-d393-4470-8b67-9616c62ec31f</vt:lpwstr>
  </property>
  <property fmtid="{D5CDD505-2E9C-101B-9397-08002B2CF9AE}" pid="6" name="MSIP_Label_705c9e18-d393-4470-8b67-9616c62ec31f_SiteId">
    <vt:lpwstr>c5d1e823-e2b8-46bf-92ff-84f54313e0a5</vt:lpwstr>
  </property>
  <property fmtid="{D5CDD505-2E9C-101B-9397-08002B2CF9AE}" pid="7" name="MSIP_Label_705c9e18-d393-4470-8b67-9616c62ec31f_ActionId">
    <vt:lpwstr>617d19ce-6d19-4abc-9ff1-a23dc9fb7ddc</vt:lpwstr>
  </property>
  <property fmtid="{D5CDD505-2E9C-101B-9397-08002B2CF9AE}" pid="8" name="MSIP_Label_705c9e18-d393-4470-8b67-9616c62ec31f_ContentBits">
    <vt:lpwstr>0</vt:lpwstr>
  </property>
</Properties>
</file>