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4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9" Type="http://schemas.openxmlformats.org/officeDocument/2006/relationships/image" Target="../media/image21.png"/><Relationship Id="rId20" Type="http://schemas.openxmlformats.org/officeDocument/2006/relationships/image" Target="../media/image22.png"/><Relationship Id="rId21" Type="http://schemas.openxmlformats.org/officeDocument/2006/relationships/image" Target="../media/image23.png"/><Relationship Id="rId22" Type="http://schemas.openxmlformats.org/officeDocument/2006/relationships/image" Target="../media/image24.png"/><Relationship Id="rId23" Type="http://schemas.openxmlformats.org/officeDocument/2006/relationships/image" Target="../media/image25.png"/><Relationship Id="rId24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ustomShape 1"/>
          <p:cNvSpPr/>
          <p:nvPr/>
        </p:nvSpPr>
        <p:spPr>
          <a:xfrm>
            <a:off x="3600000" y="144000"/>
            <a:ext cx="1331640" cy="9010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Read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Button Inputs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CustomShape 2"/>
          <p:cNvSpPr/>
          <p:nvPr/>
        </p:nvSpPr>
        <p:spPr>
          <a:xfrm>
            <a:off x="3744000" y="1045440"/>
            <a:ext cx="895680" cy="79164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Temp+/-?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CustomShape 3"/>
          <p:cNvSpPr/>
          <p:nvPr/>
        </p:nvSpPr>
        <p:spPr>
          <a:xfrm>
            <a:off x="3600000" y="1944000"/>
            <a:ext cx="1331640" cy="9010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Inc/Dec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 Temp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CustomShape 4"/>
          <p:cNvSpPr/>
          <p:nvPr/>
        </p:nvSpPr>
        <p:spPr>
          <a:xfrm>
            <a:off x="5400000" y="1045440"/>
            <a:ext cx="895680" cy="79164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Override?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CustomShape 5"/>
          <p:cNvSpPr/>
          <p:nvPr/>
        </p:nvSpPr>
        <p:spPr>
          <a:xfrm>
            <a:off x="5256000" y="1944000"/>
            <a:ext cx="1331640" cy="90108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 New_Boiler = 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 BTimeOff = now + 30min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Line 6"/>
          <p:cNvSpPr/>
          <p:nvPr/>
        </p:nvSpPr>
        <p:spPr>
          <a:xfrm>
            <a:off x="4248000" y="901440"/>
            <a:ext cx="360" cy="3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Line 7"/>
          <p:cNvSpPr/>
          <p:nvPr/>
        </p:nvSpPr>
        <p:spPr>
          <a:xfrm>
            <a:off x="4176000" y="1693440"/>
            <a:ext cx="360" cy="3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Line 8"/>
          <p:cNvSpPr/>
          <p:nvPr/>
        </p:nvSpPr>
        <p:spPr>
          <a:xfrm>
            <a:off x="4536000" y="1405440"/>
            <a:ext cx="936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Line 9"/>
          <p:cNvSpPr/>
          <p:nvPr/>
        </p:nvSpPr>
        <p:spPr>
          <a:xfrm>
            <a:off x="5832000" y="1765440"/>
            <a:ext cx="360" cy="3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10"/>
          <p:cNvSpPr/>
          <p:nvPr/>
        </p:nvSpPr>
        <p:spPr>
          <a:xfrm>
            <a:off x="432000" y="106560"/>
            <a:ext cx="1331640" cy="90108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Read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RTC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11"/>
          <p:cNvSpPr/>
          <p:nvPr/>
        </p:nvSpPr>
        <p:spPr>
          <a:xfrm>
            <a:off x="7776000" y="34920"/>
            <a:ext cx="1584000" cy="90108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Read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Thermometer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 TempTime=now + temp delay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12"/>
          <p:cNvSpPr/>
          <p:nvPr/>
        </p:nvSpPr>
        <p:spPr>
          <a:xfrm>
            <a:off x="432000" y="1008000"/>
            <a:ext cx="1331640" cy="901080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Read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 Temp for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 now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13"/>
          <p:cNvSpPr/>
          <p:nvPr/>
        </p:nvSpPr>
        <p:spPr>
          <a:xfrm>
            <a:off x="7563960" y="1473480"/>
            <a:ext cx="895680" cy="791640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 Temp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Current?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14"/>
          <p:cNvSpPr/>
          <p:nvPr/>
        </p:nvSpPr>
        <p:spPr>
          <a:xfrm>
            <a:off x="8748000" y="1402560"/>
            <a:ext cx="1331640" cy="901080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 New_Boiler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Line 15"/>
          <p:cNvSpPr/>
          <p:nvPr/>
        </p:nvSpPr>
        <p:spPr>
          <a:xfrm flipV="1">
            <a:off x="6120000" y="576000"/>
            <a:ext cx="216000" cy="6854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Line 16"/>
          <p:cNvSpPr/>
          <p:nvPr/>
        </p:nvSpPr>
        <p:spPr>
          <a:xfrm>
            <a:off x="1080000" y="826560"/>
            <a:ext cx="360" cy="3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Line 17"/>
          <p:cNvSpPr/>
          <p:nvPr/>
        </p:nvSpPr>
        <p:spPr>
          <a:xfrm>
            <a:off x="7416000" y="936000"/>
            <a:ext cx="540360" cy="6094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Line 18"/>
          <p:cNvSpPr/>
          <p:nvPr/>
        </p:nvSpPr>
        <p:spPr>
          <a:xfrm>
            <a:off x="8424000" y="1800000"/>
            <a:ext cx="432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19"/>
          <p:cNvSpPr/>
          <p:nvPr/>
        </p:nvSpPr>
        <p:spPr>
          <a:xfrm>
            <a:off x="1908000" y="72000"/>
            <a:ext cx="1331640" cy="901080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Read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20"/>
          <p:cNvSpPr/>
          <p:nvPr/>
        </p:nvSpPr>
        <p:spPr>
          <a:xfrm>
            <a:off x="2088000" y="1045440"/>
            <a:ext cx="895680" cy="791640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Tripped?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21"/>
          <p:cNvSpPr/>
          <p:nvPr/>
        </p:nvSpPr>
        <p:spPr>
          <a:xfrm>
            <a:off x="1908000" y="1944000"/>
            <a:ext cx="1331640" cy="901080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 Backlight 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 LightTimer=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now + 30s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Line 22"/>
          <p:cNvSpPr/>
          <p:nvPr/>
        </p:nvSpPr>
        <p:spPr>
          <a:xfrm>
            <a:off x="2520000" y="757440"/>
            <a:ext cx="360" cy="3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Line 23"/>
          <p:cNvSpPr/>
          <p:nvPr/>
        </p:nvSpPr>
        <p:spPr>
          <a:xfrm>
            <a:off x="2520000" y="1765440"/>
            <a:ext cx="360" cy="3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24"/>
          <p:cNvSpPr/>
          <p:nvPr/>
        </p:nvSpPr>
        <p:spPr>
          <a:xfrm>
            <a:off x="5616000" y="3744000"/>
            <a:ext cx="1331640" cy="901080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[Turn Boiler off]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Boiler_on = 0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[Open Relay]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25"/>
          <p:cNvSpPr/>
          <p:nvPr/>
        </p:nvSpPr>
        <p:spPr>
          <a:xfrm>
            <a:off x="8352000" y="1473480"/>
            <a:ext cx="79164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26"/>
          <p:cNvSpPr/>
          <p:nvPr/>
        </p:nvSpPr>
        <p:spPr>
          <a:xfrm>
            <a:off x="5796000" y="1765440"/>
            <a:ext cx="79164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27"/>
          <p:cNvSpPr/>
          <p:nvPr/>
        </p:nvSpPr>
        <p:spPr>
          <a:xfrm>
            <a:off x="4140000" y="1765440"/>
            <a:ext cx="79164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28"/>
          <p:cNvSpPr/>
          <p:nvPr/>
        </p:nvSpPr>
        <p:spPr>
          <a:xfrm>
            <a:off x="2592000" y="1765440"/>
            <a:ext cx="79164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29"/>
          <p:cNvSpPr/>
          <p:nvPr/>
        </p:nvSpPr>
        <p:spPr>
          <a:xfrm>
            <a:off x="7596000" y="3633480"/>
            <a:ext cx="1183680" cy="1046160"/>
          </a:xfrm>
          <a:prstGeom prst="rect">
            <a:avLst/>
          </a:prstGeom>
          <a:blipFill>
            <a:blip r:embed="rId1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new_boiler == off &amp;&amp;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Now &gt;= BTimeOff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Line 30"/>
          <p:cNvSpPr/>
          <p:nvPr/>
        </p:nvSpPr>
        <p:spPr>
          <a:xfrm>
            <a:off x="8028000" y="2193480"/>
            <a:ext cx="360" cy="3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31"/>
          <p:cNvSpPr/>
          <p:nvPr/>
        </p:nvSpPr>
        <p:spPr>
          <a:xfrm>
            <a:off x="7452000" y="2481480"/>
            <a:ext cx="1331640" cy="901080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 New_Boiler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off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Line 32"/>
          <p:cNvSpPr/>
          <p:nvPr/>
        </p:nvSpPr>
        <p:spPr>
          <a:xfrm flipH="1">
            <a:off x="6876000" y="4176000"/>
            <a:ext cx="720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33"/>
          <p:cNvSpPr/>
          <p:nvPr/>
        </p:nvSpPr>
        <p:spPr>
          <a:xfrm>
            <a:off x="6843960" y="3816000"/>
            <a:ext cx="79164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True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Line 34"/>
          <p:cNvSpPr/>
          <p:nvPr/>
        </p:nvSpPr>
        <p:spPr>
          <a:xfrm>
            <a:off x="8100000" y="3345480"/>
            <a:ext cx="360" cy="3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Line 35"/>
          <p:cNvSpPr/>
          <p:nvPr/>
        </p:nvSpPr>
        <p:spPr>
          <a:xfrm flipV="1">
            <a:off x="1584000" y="864000"/>
            <a:ext cx="432000" cy="129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Line 36"/>
          <p:cNvSpPr/>
          <p:nvPr/>
        </p:nvSpPr>
        <p:spPr>
          <a:xfrm flipV="1">
            <a:off x="2984040" y="864000"/>
            <a:ext cx="543960" cy="9014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37"/>
          <p:cNvSpPr/>
          <p:nvPr/>
        </p:nvSpPr>
        <p:spPr>
          <a:xfrm>
            <a:off x="7560000" y="4930560"/>
            <a:ext cx="1331640" cy="901080"/>
          </a:xfrm>
          <a:prstGeom prst="rect">
            <a:avLst/>
          </a:prstGeom>
          <a:blipFill>
            <a:blip r:embed="rId1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[Turn Boiler on]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Boiler_on = 1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[Close relay]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38"/>
          <p:cNvSpPr/>
          <p:nvPr/>
        </p:nvSpPr>
        <p:spPr>
          <a:xfrm>
            <a:off x="8028000" y="2265480"/>
            <a:ext cx="79164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Line 39"/>
          <p:cNvSpPr/>
          <p:nvPr/>
        </p:nvSpPr>
        <p:spPr>
          <a:xfrm flipH="1">
            <a:off x="8568000" y="2304000"/>
            <a:ext cx="864000" cy="158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Line 40"/>
          <p:cNvSpPr/>
          <p:nvPr/>
        </p:nvSpPr>
        <p:spPr>
          <a:xfrm>
            <a:off x="8136000" y="4608000"/>
            <a:ext cx="360" cy="3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41"/>
          <p:cNvSpPr/>
          <p:nvPr/>
        </p:nvSpPr>
        <p:spPr>
          <a:xfrm>
            <a:off x="8280000" y="4680000"/>
            <a:ext cx="79164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False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42"/>
          <p:cNvSpPr/>
          <p:nvPr/>
        </p:nvSpPr>
        <p:spPr>
          <a:xfrm>
            <a:off x="3600000" y="3024000"/>
            <a:ext cx="1331640" cy="901080"/>
          </a:xfrm>
          <a:prstGeom prst="rect">
            <a:avLst/>
          </a:prstGeom>
          <a:blipFill>
            <a:blip r:embed="rId18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Store new Set Temp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time now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Line 43"/>
          <p:cNvSpPr/>
          <p:nvPr/>
        </p:nvSpPr>
        <p:spPr>
          <a:xfrm>
            <a:off x="4248000" y="2736000"/>
            <a:ext cx="360" cy="3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44"/>
          <p:cNvSpPr/>
          <p:nvPr/>
        </p:nvSpPr>
        <p:spPr>
          <a:xfrm>
            <a:off x="3924000" y="5040000"/>
            <a:ext cx="1331640" cy="901080"/>
          </a:xfrm>
          <a:prstGeom prst="rect">
            <a:avLst/>
          </a:prstGeom>
          <a:blipFill>
            <a:blip r:embed="rId19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Display: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Current Date + Time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Current Temp + RH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 Temp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Boiler Status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(BTimeOff - now)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Line 45"/>
          <p:cNvSpPr/>
          <p:nvPr/>
        </p:nvSpPr>
        <p:spPr>
          <a:xfrm flipH="1">
            <a:off x="5328000" y="4896000"/>
            <a:ext cx="1872000" cy="50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46"/>
          <p:cNvSpPr/>
          <p:nvPr/>
        </p:nvSpPr>
        <p:spPr>
          <a:xfrm>
            <a:off x="3924000" y="6226560"/>
            <a:ext cx="1331640" cy="901080"/>
          </a:xfrm>
          <a:prstGeom prst="rect">
            <a:avLst/>
          </a:prstGeom>
          <a:blipFill>
            <a:blip r:embed="rId20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mins != last_tx_mins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Send status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Line 47"/>
          <p:cNvSpPr/>
          <p:nvPr/>
        </p:nvSpPr>
        <p:spPr>
          <a:xfrm>
            <a:off x="4680000" y="5976000"/>
            <a:ext cx="360" cy="3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48"/>
          <p:cNvSpPr/>
          <p:nvPr/>
        </p:nvSpPr>
        <p:spPr>
          <a:xfrm>
            <a:off x="648000" y="2160000"/>
            <a:ext cx="895680" cy="791640"/>
          </a:xfrm>
          <a:prstGeom prst="rect">
            <a:avLst/>
          </a:prstGeom>
          <a:blipFill>
            <a:blip r:embed="rId2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Now &gt; LightTimer?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Line 49"/>
          <p:cNvSpPr/>
          <p:nvPr/>
        </p:nvSpPr>
        <p:spPr>
          <a:xfrm>
            <a:off x="1008000" y="1872000"/>
            <a:ext cx="360" cy="3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Line 50"/>
          <p:cNvSpPr/>
          <p:nvPr/>
        </p:nvSpPr>
        <p:spPr>
          <a:xfrm>
            <a:off x="1080000" y="2880000"/>
            <a:ext cx="360" cy="3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51"/>
          <p:cNvSpPr/>
          <p:nvPr/>
        </p:nvSpPr>
        <p:spPr>
          <a:xfrm>
            <a:off x="468000" y="3168000"/>
            <a:ext cx="1331640" cy="901080"/>
          </a:xfrm>
          <a:prstGeom prst="rect">
            <a:avLst/>
          </a:prstGeom>
          <a:blipFill>
            <a:blip r:embed="rId2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 Backlight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off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52"/>
          <p:cNvSpPr/>
          <p:nvPr/>
        </p:nvSpPr>
        <p:spPr>
          <a:xfrm>
            <a:off x="6336000" y="216360"/>
            <a:ext cx="895680" cy="791640"/>
          </a:xfrm>
          <a:prstGeom prst="rect">
            <a:avLst/>
          </a:prstGeom>
          <a:blipFill>
            <a:blip r:embed="rId2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Now &gt;=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TempTime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Line 53"/>
          <p:cNvSpPr/>
          <p:nvPr/>
        </p:nvSpPr>
        <p:spPr>
          <a:xfrm>
            <a:off x="7128000" y="504000"/>
            <a:ext cx="648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54"/>
          <p:cNvSpPr/>
          <p:nvPr/>
        </p:nvSpPr>
        <p:spPr>
          <a:xfrm>
            <a:off x="7128360" y="216360"/>
            <a:ext cx="79164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Application>LibreOffice/5.1.4.2$Linux_X86_64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2017-01-21T15:32:36Z</dcterms:created>
  <dc:creator/>
  <dc:description/>
  <dc:language>en-GB</dc:language>
  <cp:lastModifiedBy/>
  <dcterms:modified xsi:type="dcterms:W3CDTF">2017-01-21T17:03:02Z</dcterms:modified>
  <cp:revision>5</cp:revision>
  <dc:subject/>
  <dc:title/>
</cp:coreProperties>
</file>