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426" r:id="rId2"/>
    <p:sldId id="429" r:id="rId3"/>
    <p:sldId id="430" r:id="rId4"/>
    <p:sldId id="418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31" r:id="rId13"/>
    <p:sldId id="384" r:id="rId14"/>
    <p:sldId id="391" r:id="rId15"/>
    <p:sldId id="392" r:id="rId16"/>
    <p:sldId id="393" r:id="rId17"/>
    <p:sldId id="434" r:id="rId18"/>
    <p:sldId id="440" r:id="rId19"/>
    <p:sldId id="433" r:id="rId20"/>
    <p:sldId id="356" r:id="rId21"/>
    <p:sldId id="357" r:id="rId22"/>
    <p:sldId id="358" r:id="rId23"/>
    <p:sldId id="359" r:id="rId24"/>
    <p:sldId id="437" r:id="rId25"/>
    <p:sldId id="438" r:id="rId26"/>
    <p:sldId id="361" r:id="rId27"/>
    <p:sldId id="362" r:id="rId28"/>
    <p:sldId id="363" r:id="rId29"/>
    <p:sldId id="364" r:id="rId30"/>
    <p:sldId id="365" r:id="rId31"/>
    <p:sldId id="367" r:id="rId32"/>
    <p:sldId id="436" r:id="rId33"/>
    <p:sldId id="439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422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4949"/>
    <a:srgbClr val="990716"/>
    <a:srgbClr val="339900"/>
    <a:srgbClr val="336600"/>
    <a:srgbClr val="000099"/>
    <a:srgbClr val="33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145" autoAdjust="0"/>
  </p:normalViewPr>
  <p:slideViewPr>
    <p:cSldViewPr snapToGrid="0">
      <p:cViewPr>
        <p:scale>
          <a:sx n="76" d="100"/>
          <a:sy n="76" d="100"/>
        </p:scale>
        <p:origin x="33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49544FA-F8AE-4177-85FE-FE6681D631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379FCD2-EE6D-43A8-AC44-CE3EC22C59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C2ABA7F3-A162-46BF-9C36-6B1D63EC3E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30F364D9-6F95-4253-84F2-445E68C523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9DCEF0-7A83-4D0D-84F6-1E554C65E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14DD32-2430-436F-AD09-8180ECA1B2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65BC0C-C24B-4A69-A0A9-FDDB85E41A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1F775C4-EE49-43A3-A9BD-91DB12E8AC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BBCDAF-692E-4FB8-8E21-6262875359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005868F-1D6B-44C1-9AF8-6E2FA5DF6C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F39102B-113C-4645-9845-87A965B9D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36A6A-F2C8-4751-89D1-A7C0F8FC0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B9A7E03-522D-4FB9-BEBF-332FC3132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A3D8FE-EBE0-47AB-A057-D3C13B6A7BE6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F3EC827-12A5-4E5C-BFDA-7B6F48825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338A466-43A1-4365-8020-5757D907F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00BD550-9147-4906-AE78-D451392D7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41517B-A299-42A4-B0E2-37DB4FC8F417}" type="slidenum">
              <a:rPr lang="en-US" altLang="en-US" sz="13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8DF855-C272-4199-B832-0C05AC9D4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2150C18-C6DC-46D0-AD40-3FC7E5B52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8E0FBC0-9332-4DEC-96F4-1FDDDF49F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B4AC85-0BFC-4EB1-8D1E-5E68A0056750}" type="slidenum">
              <a:rPr lang="en-US" altLang="en-US" sz="13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E32CE4-814D-432E-8CF0-3114E1D6B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9371CC3D-D77D-4847-8074-542AF2E6C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A6CF62C-73A7-4F25-8895-6FFCAF1DB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CECC17-9EA3-478F-AB05-CCEA230E2671}" type="slidenum">
              <a:rPr lang="en-US" altLang="en-US" sz="13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F814A6B-4D3D-45A6-BCEC-D71D46D62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F58BBDD-891A-4504-A8E6-6FE4EF588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B9A7E03-522D-4FB9-BEBF-332FC3132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A3D8FE-EBE0-47AB-A057-D3C13B6A7BE6}" type="slidenum">
              <a:rPr lang="en-US" altLang="en-US" sz="13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F3EC827-12A5-4E5C-BFDA-7B6F48825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338A466-43A1-4365-8020-5757D907F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952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919B1C4-D15F-4FCF-90CF-16CADD9C4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7868B9-53DA-4DED-A913-973CD4233342}" type="slidenum">
              <a:rPr lang="en-US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8ADD64B-7688-4A82-9168-40C189A06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95C1DC7-AF00-43AD-931F-C8F26AD12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A0B0031-A737-4B1E-A5B4-254CE8A10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43B3B5-5BBD-4FEF-847E-B7CDDD88595A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DF00E61-6BB9-4038-8893-8BE7827D3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1286E769-F136-4E88-BCA8-0C55CE663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imes New Roman" charset="0"/>
                <a:cs typeface="+mn-cs"/>
              </a:rPr>
              <a:t>Exp</a:t>
            </a:r>
            <a:r>
              <a:rPr lang="en-US" dirty="0">
                <a:latin typeface="Times New Roman" charset="0"/>
                <a:cs typeface="+mn-cs"/>
              </a:rPr>
              <a:t>=Experimental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S= “Bottom of stack” (no more labels left)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BEDF712-0EF4-4DC2-8AA8-FD89893B59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71EA64-A5E2-49BF-A458-6138E6F386DD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FA8AC14-14DD-4BFE-93C7-C1543289C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66E9C4F-C0B0-48E0-8F27-E29FBC50D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9F1A9F3-5944-4A43-ADE7-FD5C74C2B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160CCC-4D7F-4AC9-BE66-4BDF6368EC91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44EB133-652B-4746-A5C0-DE61EC360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BC3969BA-E098-4636-8118-CE2D5589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419B76B-83DC-45C8-99EC-79713DFA9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922492-2CB0-4084-A924-5A184F9E906D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282F49B-708B-4C29-A951-79509C44B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DD00070F-763D-4688-876E-750D444D1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0F1F7C8-757D-449F-8414-BDF880F96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AB9369-58E4-49F4-9A02-F2A15AC574E2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10AA070-138D-4E95-9B15-C7D6F8FE2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B6D2C7AB-14A8-4ED8-8159-2A2F9C232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4AD6367-D5A3-4837-9754-CE04B460D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6853B4-9F67-47D4-9032-CEF4CF24C165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92B628-FCA8-435A-BAEB-5D2F219B7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3C917AA-40D0-4A3E-AE1A-97CBA1EC5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D0BFBA6-DF53-47D4-A87C-56DD5AA22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9EB99A-9FE7-4C97-B7AE-4DEC5DB951DD}" type="slidenum">
              <a:rPr lang="en-US" altLang="en-US" sz="13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A060FB1-4D5A-4211-992F-891A856A9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878720A-7334-47D0-856F-D2080E46A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4E8FBB6-895A-4D2B-B437-C28713215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FEE30-38A6-4900-83A3-B81BF5672D4C}" type="slidenum">
              <a:rPr lang="en-US" altLang="en-US" sz="130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471831A-893F-4A77-B330-31C380450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1D062ECC-6494-45A0-B924-0E88E4875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D5794DD-74A1-4151-8092-FA41DFCD2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5E0D40-30F4-4A4F-9EAC-E283A653503A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FD3381B-E26D-4E56-A3AA-61E7A5651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AA34EC1-A91C-4DC3-B4A7-F39BD2421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DB13521-31DE-4821-A0E9-CFB117086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0C1B91-B663-4AA9-AB4F-1B215FEEA0B0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D4F28BF-3DB2-47A2-803B-8449CFB89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DF1AB3D-6483-41BD-8DB9-5D96CF9C6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A7B946C-EA0F-44D2-98D1-547594FC6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926E9A-5FD7-471C-BC57-967A7A71703F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4B8C02C-FF4A-448A-B5F4-B6FE5B848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9DA798D-99EF-46DE-91C4-B69505AA7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17F2231-46CC-4D65-8B0D-3482A5FB3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88C993-168C-42AB-A867-6C1B778EA733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E8A5489-121F-44F8-9884-54B18925B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FAC5F10-AED2-4061-B38D-177DA2EDE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19A6A08-90E7-419C-BD6C-0739B3116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F663CD-EEAE-4E13-AAA8-E68F84B3D70A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23CF8F0-D4E3-49EA-B002-CB3ECBE7B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A173E7D-C663-4C9A-A76C-068D5435B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626E2F7-FC6F-4743-A0B8-A4EF0E02C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A54CF8-FDC6-4B3E-B885-9C5C394ED495}" type="slidenum">
              <a:rPr lang="en-US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761752D-A816-4BD6-99B8-C75D41F06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FB6EA8B-45E6-4D97-932E-85D406E1F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3F3C721-243D-428F-8AA7-3F52D3995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83ED4A-F315-43DF-BD35-C817867C23B2}" type="slidenum">
              <a:rPr lang="en-US" altLang="en-US" sz="13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B06BA7B-6E15-40A1-B234-B3C6070CC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DCD5BB1-F4F5-451C-88A3-FABFBAB7E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A185C7-DB3C-4EC3-B81B-1D9A13CC97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BDA7A-B54C-4B5E-97F8-3AE9A6471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6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75B445-60BC-4D49-9CF8-149733C7A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0E252-07B0-424E-B305-CF6EEAFCC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12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705575-A89F-4D1E-9B43-3B8C687140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FF956-7D35-45A6-9044-39C74B732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25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B46405-45C5-4FA0-BEFC-ABEE081921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BAF8D-655E-4934-BD11-E51BF8B27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82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3EB20-07DB-4026-917E-BBA4469E1B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16015-FC37-40F5-830F-C83C231AF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50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5B89FF2-63E3-491B-AE77-ED9CC9A34A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89BE2-C386-409D-AA65-BBA19AB43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61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13C2587-E4F4-43E9-8D24-0B8F736BFE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63D4-62F0-46E1-995E-C7F94476D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5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43E1CD-B39E-4BBE-B7E5-4F38E8BB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7D925C-61D1-47F7-860F-7D142374C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5590" name="Rectangle 6">
            <a:extLst>
              <a:ext uri="{FF2B5EF4-FFF2-40B4-BE49-F238E27FC236}">
                <a16:creationId xmlns:a16="http://schemas.microsoft.com/office/drawing/2014/main" id="{27789242-65E3-47A6-A240-D62D219155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BC42F11-204B-4187-890A-AC106B3D0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5.png"/><Relationship Id="rId5" Type="http://schemas.openxmlformats.org/officeDocument/2006/relationships/image" Target="../media/image25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796C677-412F-43EA-81E5-E27F311795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3263" y="1252538"/>
            <a:ext cx="7772400" cy="1470025"/>
          </a:xfrm>
        </p:spPr>
        <p:txBody>
          <a:bodyPr/>
          <a:lstStyle/>
          <a:p>
            <a:pPr marL="342900" indent="-342900" algn="ctr"/>
            <a:r>
              <a:rPr lang="en-GB" altLang="en-US" dirty="0"/>
              <a:t>Internet Protocols EBU5403</a:t>
            </a:r>
            <a:br>
              <a:rPr lang="en-GB" altLang="en-US" dirty="0"/>
            </a:br>
            <a:r>
              <a:rPr lang="en-GB" altLang="en-US" dirty="0"/>
              <a:t>The Data Link Layer Part 2</a:t>
            </a:r>
            <a:br>
              <a:rPr lang="en-GB" altLang="en-US" dirty="0"/>
            </a:br>
            <a:r>
              <a:rPr lang="en-GB" altLang="en-US" dirty="0"/>
              <a:t>D2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DB44E0D8-30C3-4F83-86E4-1E6227AD24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9063" y="2995613"/>
            <a:ext cx="6400800" cy="1752600"/>
          </a:xfrm>
        </p:spPr>
        <p:txBody>
          <a:bodyPr/>
          <a:lstStyle/>
          <a:p>
            <a:r>
              <a:rPr lang="en-GB" altLang="en-US" sz="2400"/>
              <a:t>Michael Chai (michael.chai@qmul.ac.uk)</a:t>
            </a:r>
          </a:p>
          <a:p>
            <a:r>
              <a:rPr lang="en-GB" altLang="en-US" sz="2400"/>
              <a:t>Richard Clegg (r.clegg@qmul.ac.uk)</a:t>
            </a:r>
          </a:p>
          <a:p>
            <a:r>
              <a:rPr lang="en-GB" altLang="en-US" sz="2400"/>
              <a:t>Cunhua Pan (c.pan@qmul.ac.uk)</a:t>
            </a:r>
          </a:p>
        </p:txBody>
      </p:sp>
      <p:sp>
        <p:nvSpPr>
          <p:cNvPr id="4100" name="Slide Number Placeholder 4">
            <a:extLst>
              <a:ext uri="{FF2B5EF4-FFF2-40B4-BE49-F238E27FC236}">
                <a16:creationId xmlns:a16="http://schemas.microsoft.com/office/drawing/2014/main" id="{93D6A2A3-0855-48A3-9DBC-EF75312C4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4E4D704-3462-4029-928A-CD22C6C6DD8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242A33-0D4B-47FA-8880-63BC3D3353B8}"/>
              </a:ext>
            </a:extLst>
          </p:cNvPr>
          <p:cNvGraphicFramePr>
            <a:graphicFrameLocks noGrp="1"/>
          </p:cNvGraphicFramePr>
          <p:nvPr/>
        </p:nvGraphicFramePr>
        <p:xfrm>
          <a:off x="2224088" y="4454525"/>
          <a:ext cx="4954588" cy="1682750"/>
        </p:xfrm>
        <a:graphic>
          <a:graphicData uri="http://schemas.openxmlformats.org/drawingml/2006/table">
            <a:tbl>
              <a:tblPr/>
              <a:tblGrid>
                <a:gridCol w="115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4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Part 1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Part 2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Part 3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Part 4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9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Ecommerce + </a:t>
                      </a:r>
                    </a:p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Telecoms</a:t>
                      </a:r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Richard Clegg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5444" marR="5444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Cunhua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Pan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Telecoms </a:t>
                      </a:r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Michael Chai</a:t>
                      </a:r>
                    </a:p>
                  </a:txBody>
                  <a:tcPr marL="5445" marR="5445" marT="5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5444" marR="5444" marT="54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5">
            <a:extLst>
              <a:ext uri="{FF2B5EF4-FFF2-40B4-BE49-F238E27FC236}">
                <a16:creationId xmlns:a16="http://schemas.microsoft.com/office/drawing/2014/main" id="{F88E5850-CDF6-490D-9EDC-379428E8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59" name="Oval 11">
            <a:extLst>
              <a:ext uri="{FF2B5EF4-FFF2-40B4-BE49-F238E27FC236}">
                <a16:creationId xmlns:a16="http://schemas.microsoft.com/office/drawing/2014/main" id="{4106D3D7-91DB-414F-B082-B5EF9002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60" name="Line 22">
            <a:extLst>
              <a:ext uri="{FF2B5EF4-FFF2-40B4-BE49-F238E27FC236}">
                <a16:creationId xmlns:a16="http://schemas.microsoft.com/office/drawing/2014/main" id="{B9FF7EF6-381A-4C0B-AA83-E1934A53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1" name="Oval 23">
            <a:extLst>
              <a:ext uri="{FF2B5EF4-FFF2-40B4-BE49-F238E27FC236}">
                <a16:creationId xmlns:a16="http://schemas.microsoft.com/office/drawing/2014/main" id="{276A37BD-D809-4249-BB89-0DA3831F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62" name="Line 34">
            <a:extLst>
              <a:ext uri="{FF2B5EF4-FFF2-40B4-BE49-F238E27FC236}">
                <a16:creationId xmlns:a16="http://schemas.microsoft.com/office/drawing/2014/main" id="{BF954241-BAF1-4574-A294-05B9DEB1C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Oval 38">
            <a:extLst>
              <a:ext uri="{FF2B5EF4-FFF2-40B4-BE49-F238E27FC236}">
                <a16:creationId xmlns:a16="http://schemas.microsoft.com/office/drawing/2014/main" id="{3C964B0A-B5BC-4241-9999-C1E76082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64" name="Line 59">
            <a:extLst>
              <a:ext uri="{FF2B5EF4-FFF2-40B4-BE49-F238E27FC236}">
                <a16:creationId xmlns:a16="http://schemas.microsoft.com/office/drawing/2014/main" id="{AD8EA9CA-005D-4615-B87A-F25D55023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5" name="Line 60">
            <a:extLst>
              <a:ext uri="{FF2B5EF4-FFF2-40B4-BE49-F238E27FC236}">
                <a16:creationId xmlns:a16="http://schemas.microsoft.com/office/drawing/2014/main" id="{39375B24-FD41-44A3-827F-A23A31C0A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6" name="Line 61">
            <a:extLst>
              <a:ext uri="{FF2B5EF4-FFF2-40B4-BE49-F238E27FC236}">
                <a16:creationId xmlns:a16="http://schemas.microsoft.com/office/drawing/2014/main" id="{F147CF02-6335-46C1-BC32-B6AB552EF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7" name="Line 62">
            <a:extLst>
              <a:ext uri="{FF2B5EF4-FFF2-40B4-BE49-F238E27FC236}">
                <a16:creationId xmlns:a16="http://schemas.microsoft.com/office/drawing/2014/main" id="{0F19B8AA-5228-4A14-92E2-A01C7AFD9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8" name="Line 63">
            <a:extLst>
              <a:ext uri="{FF2B5EF4-FFF2-40B4-BE49-F238E27FC236}">
                <a16:creationId xmlns:a16="http://schemas.microsoft.com/office/drawing/2014/main" id="{D98887B8-7612-4771-9E5F-377F60DEDD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9" name="Line 64">
            <a:extLst>
              <a:ext uri="{FF2B5EF4-FFF2-40B4-BE49-F238E27FC236}">
                <a16:creationId xmlns:a16="http://schemas.microsoft.com/office/drawing/2014/main" id="{E1362A6B-24A7-4733-B659-74D84A077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9470" name="Group 356">
            <a:extLst>
              <a:ext uri="{FF2B5EF4-FFF2-40B4-BE49-F238E27FC236}">
                <a16:creationId xmlns:a16="http://schemas.microsoft.com/office/drawing/2014/main" id="{6DC6F4E2-CFEC-4F61-8D44-4617C0CBE91C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9586" name="Picture 354" descr="laptop_stylized_small">
              <a:extLst>
                <a:ext uri="{FF2B5EF4-FFF2-40B4-BE49-F238E27FC236}">
                  <a16:creationId xmlns:a16="http://schemas.microsoft.com/office/drawing/2014/main" id="{EC94A7E9-AB32-434D-84C7-CA4EBB9C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87" name="Picture 355" descr="antenna_stylized">
              <a:extLst>
                <a:ext uri="{FF2B5EF4-FFF2-40B4-BE49-F238E27FC236}">
                  <a16:creationId xmlns:a16="http://schemas.microsoft.com/office/drawing/2014/main" id="{C37BDEC7-5ECB-492C-AAE1-99653A0CB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1" name="Group 361">
            <a:extLst>
              <a:ext uri="{FF2B5EF4-FFF2-40B4-BE49-F238E27FC236}">
                <a16:creationId xmlns:a16="http://schemas.microsoft.com/office/drawing/2014/main" id="{59627D61-EC67-4803-8D14-AF404EEAE994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9584" name="Picture 358" descr="access_point_stylized_small">
              <a:extLst>
                <a:ext uri="{FF2B5EF4-FFF2-40B4-BE49-F238E27FC236}">
                  <a16:creationId xmlns:a16="http://schemas.microsoft.com/office/drawing/2014/main" id="{39FBBB5B-9C00-458F-881E-FBA3EACD3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85" name="Picture 360" descr="antenna_radiation_stylized">
              <a:extLst>
                <a:ext uri="{FF2B5EF4-FFF2-40B4-BE49-F238E27FC236}">
                  <a16:creationId xmlns:a16="http://schemas.microsoft.com/office/drawing/2014/main" id="{8296C282-E690-4DA3-836E-B203B4FF2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2" name="Group 92">
            <a:extLst>
              <a:ext uri="{FF2B5EF4-FFF2-40B4-BE49-F238E27FC236}">
                <a16:creationId xmlns:a16="http://schemas.microsoft.com/office/drawing/2014/main" id="{D7FDCA96-8C4A-441B-A935-376A3EF0322C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9567" name="Group 398">
              <a:extLst>
                <a:ext uri="{FF2B5EF4-FFF2-40B4-BE49-F238E27FC236}">
                  <a16:creationId xmlns:a16="http://schemas.microsoft.com/office/drawing/2014/main" id="{079322E3-62C2-4578-9967-CDE3CE5CE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9569" name="Line 270">
                <a:extLst>
                  <a:ext uri="{FF2B5EF4-FFF2-40B4-BE49-F238E27FC236}">
                    <a16:creationId xmlns:a16="http://schemas.microsoft.com/office/drawing/2014/main" id="{7058795D-AE1C-49F6-9F1C-FA22FB8CB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0" name="Line 271">
                <a:extLst>
                  <a:ext uri="{FF2B5EF4-FFF2-40B4-BE49-F238E27FC236}">
                    <a16:creationId xmlns:a16="http://schemas.microsoft.com/office/drawing/2014/main" id="{09AD1E1E-1D29-482A-8B12-5ABB47C5C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1" name="Line 272">
                <a:extLst>
                  <a:ext uri="{FF2B5EF4-FFF2-40B4-BE49-F238E27FC236}">
                    <a16:creationId xmlns:a16="http://schemas.microsoft.com/office/drawing/2014/main" id="{FEDBFB12-B3DB-4B8C-B898-C42E359B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2" name="Line 273">
                <a:extLst>
                  <a:ext uri="{FF2B5EF4-FFF2-40B4-BE49-F238E27FC236}">
                    <a16:creationId xmlns:a16="http://schemas.microsoft.com/office/drawing/2014/main" id="{E767BBD5-0FFB-434B-9E66-4396CFDC2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3" name="Line 274">
                <a:extLst>
                  <a:ext uri="{FF2B5EF4-FFF2-40B4-BE49-F238E27FC236}">
                    <a16:creationId xmlns:a16="http://schemas.microsoft.com/office/drawing/2014/main" id="{8516EE7A-E9E2-43F1-903D-DE2A532DB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4" name="Line 275">
                <a:extLst>
                  <a:ext uri="{FF2B5EF4-FFF2-40B4-BE49-F238E27FC236}">
                    <a16:creationId xmlns:a16="http://schemas.microsoft.com/office/drawing/2014/main" id="{31207455-E22B-4484-95DA-22ED8C967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5" name="Line 276">
                <a:extLst>
                  <a:ext uri="{FF2B5EF4-FFF2-40B4-BE49-F238E27FC236}">
                    <a16:creationId xmlns:a16="http://schemas.microsoft.com/office/drawing/2014/main" id="{4E4EA650-8CE0-4984-A369-67498C703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6" name="Line 277">
                <a:extLst>
                  <a:ext uri="{FF2B5EF4-FFF2-40B4-BE49-F238E27FC236}">
                    <a16:creationId xmlns:a16="http://schemas.microsoft.com/office/drawing/2014/main" id="{85AC6958-2E3C-4ED2-A21B-C71BCF114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7" name="Line 278">
                <a:extLst>
                  <a:ext uri="{FF2B5EF4-FFF2-40B4-BE49-F238E27FC236}">
                    <a16:creationId xmlns:a16="http://schemas.microsoft.com/office/drawing/2014/main" id="{30D5F582-D929-451B-86C3-558F7F9A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8" name="Line 279">
                <a:extLst>
                  <a:ext uri="{FF2B5EF4-FFF2-40B4-BE49-F238E27FC236}">
                    <a16:creationId xmlns:a16="http://schemas.microsoft.com/office/drawing/2014/main" id="{B679711D-5156-4286-81E6-215FA447D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79" name="Line 280">
                <a:extLst>
                  <a:ext uri="{FF2B5EF4-FFF2-40B4-BE49-F238E27FC236}">
                    <a16:creationId xmlns:a16="http://schemas.microsoft.com/office/drawing/2014/main" id="{02D18067-047C-4E34-B357-1FC8527F6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80" name="Line 281">
                <a:extLst>
                  <a:ext uri="{FF2B5EF4-FFF2-40B4-BE49-F238E27FC236}">
                    <a16:creationId xmlns:a16="http://schemas.microsoft.com/office/drawing/2014/main" id="{707F42D3-CF42-445E-B29A-A4D768CE0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81" name="Line 282">
                <a:extLst>
                  <a:ext uri="{FF2B5EF4-FFF2-40B4-BE49-F238E27FC236}">
                    <a16:creationId xmlns:a16="http://schemas.microsoft.com/office/drawing/2014/main" id="{227DC38F-1395-48B1-8B41-77FEDD13F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82" name="Line 283">
                <a:extLst>
                  <a:ext uri="{FF2B5EF4-FFF2-40B4-BE49-F238E27FC236}">
                    <a16:creationId xmlns:a16="http://schemas.microsoft.com/office/drawing/2014/main" id="{02F14C5C-040B-4C58-AF56-ABF713263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83" name="Line 284">
                <a:extLst>
                  <a:ext uri="{FF2B5EF4-FFF2-40B4-BE49-F238E27FC236}">
                    <a16:creationId xmlns:a16="http://schemas.microsoft.com/office/drawing/2014/main" id="{393BEA87-E9F2-4A73-BC0A-B1C0D73D0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9568" name="Picture 399" descr="cell_tower_radiation copy">
              <a:extLst>
                <a:ext uri="{FF2B5EF4-FFF2-40B4-BE49-F238E27FC236}">
                  <a16:creationId xmlns:a16="http://schemas.microsoft.com/office/drawing/2014/main" id="{4EF60E6D-C0F3-44B2-B747-34ECCF624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3" name="Group 403">
            <a:extLst>
              <a:ext uri="{FF2B5EF4-FFF2-40B4-BE49-F238E27FC236}">
                <a16:creationId xmlns:a16="http://schemas.microsoft.com/office/drawing/2014/main" id="{0D13B471-E03E-407E-B89A-93C5D8E934D0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9565" name="Picture 364" descr="iphone_stylized_small">
              <a:extLst>
                <a:ext uri="{FF2B5EF4-FFF2-40B4-BE49-F238E27FC236}">
                  <a16:creationId xmlns:a16="http://schemas.microsoft.com/office/drawing/2014/main" id="{994AF9FE-EF58-4228-AF49-B8BD0DD97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66" name="Picture 402" descr="antenna_radiation_stylized">
              <a:extLst>
                <a:ext uri="{FF2B5EF4-FFF2-40B4-BE49-F238E27FC236}">
                  <a16:creationId xmlns:a16="http://schemas.microsoft.com/office/drawing/2014/main" id="{72036028-A51E-4334-95C6-6B61D4CE6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4" name="Group 113">
            <a:extLst>
              <a:ext uri="{FF2B5EF4-FFF2-40B4-BE49-F238E27FC236}">
                <a16:creationId xmlns:a16="http://schemas.microsoft.com/office/drawing/2014/main" id="{DCBB7624-D24F-4A89-86C0-25F867531F87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9548" name="Group 398">
              <a:extLst>
                <a:ext uri="{FF2B5EF4-FFF2-40B4-BE49-F238E27FC236}">
                  <a16:creationId xmlns:a16="http://schemas.microsoft.com/office/drawing/2014/main" id="{30A136A4-9FCD-4884-AE39-1DFFA8543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9550" name="Line 270">
                <a:extLst>
                  <a:ext uri="{FF2B5EF4-FFF2-40B4-BE49-F238E27FC236}">
                    <a16:creationId xmlns:a16="http://schemas.microsoft.com/office/drawing/2014/main" id="{C1A06780-058E-4BA5-811B-82E64BBE8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1" name="Line 271">
                <a:extLst>
                  <a:ext uri="{FF2B5EF4-FFF2-40B4-BE49-F238E27FC236}">
                    <a16:creationId xmlns:a16="http://schemas.microsoft.com/office/drawing/2014/main" id="{81E0EA91-9EC5-473C-AA51-C3AE25D79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2" name="Line 272">
                <a:extLst>
                  <a:ext uri="{FF2B5EF4-FFF2-40B4-BE49-F238E27FC236}">
                    <a16:creationId xmlns:a16="http://schemas.microsoft.com/office/drawing/2014/main" id="{90D9C912-A091-48B9-A719-4D8E1B7C3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3" name="Line 273">
                <a:extLst>
                  <a:ext uri="{FF2B5EF4-FFF2-40B4-BE49-F238E27FC236}">
                    <a16:creationId xmlns:a16="http://schemas.microsoft.com/office/drawing/2014/main" id="{B0D75038-2482-4455-BCCC-0EBD38706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4" name="Line 274">
                <a:extLst>
                  <a:ext uri="{FF2B5EF4-FFF2-40B4-BE49-F238E27FC236}">
                    <a16:creationId xmlns:a16="http://schemas.microsoft.com/office/drawing/2014/main" id="{A84ABA21-C086-4CF9-911A-9054E6F21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5" name="Line 275">
                <a:extLst>
                  <a:ext uri="{FF2B5EF4-FFF2-40B4-BE49-F238E27FC236}">
                    <a16:creationId xmlns:a16="http://schemas.microsoft.com/office/drawing/2014/main" id="{917C9FD0-410B-47F8-BC8A-15FE5F98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6" name="Line 276">
                <a:extLst>
                  <a:ext uri="{FF2B5EF4-FFF2-40B4-BE49-F238E27FC236}">
                    <a16:creationId xmlns:a16="http://schemas.microsoft.com/office/drawing/2014/main" id="{ACE1694A-88D7-49DB-81C4-D3615A685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7" name="Line 277">
                <a:extLst>
                  <a:ext uri="{FF2B5EF4-FFF2-40B4-BE49-F238E27FC236}">
                    <a16:creationId xmlns:a16="http://schemas.microsoft.com/office/drawing/2014/main" id="{8EF15FCB-1E39-4C84-8B0D-073DADFEA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8" name="Line 278">
                <a:extLst>
                  <a:ext uri="{FF2B5EF4-FFF2-40B4-BE49-F238E27FC236}">
                    <a16:creationId xmlns:a16="http://schemas.microsoft.com/office/drawing/2014/main" id="{96EA8729-C966-4CE6-BAA3-46F730C9B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59" name="Line 279">
                <a:extLst>
                  <a:ext uri="{FF2B5EF4-FFF2-40B4-BE49-F238E27FC236}">
                    <a16:creationId xmlns:a16="http://schemas.microsoft.com/office/drawing/2014/main" id="{E792057C-AE5E-4A31-AFEA-DBFAAE53A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60" name="Line 280">
                <a:extLst>
                  <a:ext uri="{FF2B5EF4-FFF2-40B4-BE49-F238E27FC236}">
                    <a16:creationId xmlns:a16="http://schemas.microsoft.com/office/drawing/2014/main" id="{878016C5-4B02-4446-A674-22ACCA170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61" name="Line 281">
                <a:extLst>
                  <a:ext uri="{FF2B5EF4-FFF2-40B4-BE49-F238E27FC236}">
                    <a16:creationId xmlns:a16="http://schemas.microsoft.com/office/drawing/2014/main" id="{26322EB7-2C88-40B6-A48D-99E70B5F2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62" name="Line 282">
                <a:extLst>
                  <a:ext uri="{FF2B5EF4-FFF2-40B4-BE49-F238E27FC236}">
                    <a16:creationId xmlns:a16="http://schemas.microsoft.com/office/drawing/2014/main" id="{FF479675-5340-4C03-A370-84E882968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63" name="Line 283">
                <a:extLst>
                  <a:ext uri="{FF2B5EF4-FFF2-40B4-BE49-F238E27FC236}">
                    <a16:creationId xmlns:a16="http://schemas.microsoft.com/office/drawing/2014/main" id="{8504FC34-00ED-4CDE-99C8-691D28502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64" name="Line 284">
                <a:extLst>
                  <a:ext uri="{FF2B5EF4-FFF2-40B4-BE49-F238E27FC236}">
                    <a16:creationId xmlns:a16="http://schemas.microsoft.com/office/drawing/2014/main" id="{1DE97819-8153-4D18-84D1-BD4CFE63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9549" name="Picture 399" descr="cell_tower_radiation copy">
              <a:extLst>
                <a:ext uri="{FF2B5EF4-FFF2-40B4-BE49-F238E27FC236}">
                  <a16:creationId xmlns:a16="http://schemas.microsoft.com/office/drawing/2014/main" id="{44ACC570-DCA3-47A8-A944-96C263B0A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5" name="Group 356">
            <a:extLst>
              <a:ext uri="{FF2B5EF4-FFF2-40B4-BE49-F238E27FC236}">
                <a16:creationId xmlns:a16="http://schemas.microsoft.com/office/drawing/2014/main" id="{65D625E4-8B71-4088-ADFC-B1B2793ADB3E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9546" name="Picture 354" descr="laptop_stylized_small">
              <a:extLst>
                <a:ext uri="{FF2B5EF4-FFF2-40B4-BE49-F238E27FC236}">
                  <a16:creationId xmlns:a16="http://schemas.microsoft.com/office/drawing/2014/main" id="{20C02653-9F9A-4024-B60D-66EA5FB8D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47" name="Picture 355" descr="antenna_stylized">
              <a:extLst>
                <a:ext uri="{FF2B5EF4-FFF2-40B4-BE49-F238E27FC236}">
                  <a16:creationId xmlns:a16="http://schemas.microsoft.com/office/drawing/2014/main" id="{FF0311E5-D765-4CA7-8137-5BD39A46E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6" name="Group 356">
            <a:extLst>
              <a:ext uri="{FF2B5EF4-FFF2-40B4-BE49-F238E27FC236}">
                <a16:creationId xmlns:a16="http://schemas.microsoft.com/office/drawing/2014/main" id="{E505AA77-BDEC-4724-B362-E34DA4B69AD5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9544" name="Picture 354" descr="laptop_stylized_small">
              <a:extLst>
                <a:ext uri="{FF2B5EF4-FFF2-40B4-BE49-F238E27FC236}">
                  <a16:creationId xmlns:a16="http://schemas.microsoft.com/office/drawing/2014/main" id="{53977E8B-832D-45FB-A06B-D5CDAF38D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45" name="Picture 355" descr="antenna_stylized">
              <a:extLst>
                <a:ext uri="{FF2B5EF4-FFF2-40B4-BE49-F238E27FC236}">
                  <a16:creationId xmlns:a16="http://schemas.microsoft.com/office/drawing/2014/main" id="{A86BD8E6-80D0-4E6E-9D9A-5A9183CD8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7" name="Group 356">
            <a:extLst>
              <a:ext uri="{FF2B5EF4-FFF2-40B4-BE49-F238E27FC236}">
                <a16:creationId xmlns:a16="http://schemas.microsoft.com/office/drawing/2014/main" id="{E7E47DEA-EC30-4388-AC02-79955893053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9542" name="Picture 354" descr="laptop_stylized_small">
              <a:extLst>
                <a:ext uri="{FF2B5EF4-FFF2-40B4-BE49-F238E27FC236}">
                  <a16:creationId xmlns:a16="http://schemas.microsoft.com/office/drawing/2014/main" id="{90AD8ED9-9134-4151-A235-C8D3A2E91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43" name="Picture 355" descr="antenna_stylized">
              <a:extLst>
                <a:ext uri="{FF2B5EF4-FFF2-40B4-BE49-F238E27FC236}">
                  <a16:creationId xmlns:a16="http://schemas.microsoft.com/office/drawing/2014/main" id="{77C4562E-3E1A-445F-8608-E849E34A8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8" name="Group 403">
            <a:extLst>
              <a:ext uri="{FF2B5EF4-FFF2-40B4-BE49-F238E27FC236}">
                <a16:creationId xmlns:a16="http://schemas.microsoft.com/office/drawing/2014/main" id="{1B805F83-3AE8-490F-A18E-5EDF86C7503A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540" name="Picture 364" descr="iphone_stylized_small">
              <a:extLst>
                <a:ext uri="{FF2B5EF4-FFF2-40B4-BE49-F238E27FC236}">
                  <a16:creationId xmlns:a16="http://schemas.microsoft.com/office/drawing/2014/main" id="{7D2B5026-6442-49E6-865C-C1A1490CE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41" name="Picture 402" descr="antenna_radiation_stylized">
              <a:extLst>
                <a:ext uri="{FF2B5EF4-FFF2-40B4-BE49-F238E27FC236}">
                  <a16:creationId xmlns:a16="http://schemas.microsoft.com/office/drawing/2014/main" id="{9E65868E-48A4-4275-A603-DF80CC304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9" name="Group 403">
            <a:extLst>
              <a:ext uri="{FF2B5EF4-FFF2-40B4-BE49-F238E27FC236}">
                <a16:creationId xmlns:a16="http://schemas.microsoft.com/office/drawing/2014/main" id="{004A41DE-AA60-4E31-9FB2-FE4FD62FFCB3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538" name="Picture 364" descr="iphone_stylized_small">
              <a:extLst>
                <a:ext uri="{FF2B5EF4-FFF2-40B4-BE49-F238E27FC236}">
                  <a16:creationId xmlns:a16="http://schemas.microsoft.com/office/drawing/2014/main" id="{E68AEAAB-42EE-47F5-A54E-F7D6765C8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39" name="Picture 402" descr="antenna_radiation_stylized">
              <a:extLst>
                <a:ext uri="{FF2B5EF4-FFF2-40B4-BE49-F238E27FC236}">
                  <a16:creationId xmlns:a16="http://schemas.microsoft.com/office/drawing/2014/main" id="{B6B80E30-CCC5-4055-842A-536EB4D18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0" name="Group 356">
            <a:extLst>
              <a:ext uri="{FF2B5EF4-FFF2-40B4-BE49-F238E27FC236}">
                <a16:creationId xmlns:a16="http://schemas.microsoft.com/office/drawing/2014/main" id="{F857D822-F4C0-4D1C-92F9-AF7BC38F13D6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536" name="Picture 354" descr="laptop_stylized_small">
              <a:extLst>
                <a:ext uri="{FF2B5EF4-FFF2-40B4-BE49-F238E27FC236}">
                  <a16:creationId xmlns:a16="http://schemas.microsoft.com/office/drawing/2014/main" id="{1EA0A3B7-2804-4DD7-87E6-553CA5AC7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37" name="Picture 355" descr="antenna_stylized">
              <a:extLst>
                <a:ext uri="{FF2B5EF4-FFF2-40B4-BE49-F238E27FC236}">
                  <a16:creationId xmlns:a16="http://schemas.microsoft.com/office/drawing/2014/main" id="{29A729B2-7C15-40B4-ABE6-332C32044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1" name="Group 356">
            <a:extLst>
              <a:ext uri="{FF2B5EF4-FFF2-40B4-BE49-F238E27FC236}">
                <a16:creationId xmlns:a16="http://schemas.microsoft.com/office/drawing/2014/main" id="{4A48F417-DFEE-4DDB-B484-FA4DCC49E112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534" name="Picture 354" descr="laptop_stylized_small">
              <a:extLst>
                <a:ext uri="{FF2B5EF4-FFF2-40B4-BE49-F238E27FC236}">
                  <a16:creationId xmlns:a16="http://schemas.microsoft.com/office/drawing/2014/main" id="{06DCB343-D1FD-4F7B-B475-21E88E700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35" name="Picture 355" descr="antenna_stylized">
              <a:extLst>
                <a:ext uri="{FF2B5EF4-FFF2-40B4-BE49-F238E27FC236}">
                  <a16:creationId xmlns:a16="http://schemas.microsoft.com/office/drawing/2014/main" id="{446514E8-BF4A-4EC2-B1D9-ED2FFF0B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2" name="Group 403">
            <a:extLst>
              <a:ext uri="{FF2B5EF4-FFF2-40B4-BE49-F238E27FC236}">
                <a16:creationId xmlns:a16="http://schemas.microsoft.com/office/drawing/2014/main" id="{37DC9CD8-C408-4690-8217-1A6F88B78144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19532" name="Picture 364" descr="iphone_stylized_small">
              <a:extLst>
                <a:ext uri="{FF2B5EF4-FFF2-40B4-BE49-F238E27FC236}">
                  <a16:creationId xmlns:a16="http://schemas.microsoft.com/office/drawing/2014/main" id="{B399A757-6009-450F-A5FC-CB43CF889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33" name="Picture 402" descr="antenna_radiation_stylized">
              <a:extLst>
                <a:ext uri="{FF2B5EF4-FFF2-40B4-BE49-F238E27FC236}">
                  <a16:creationId xmlns:a16="http://schemas.microsoft.com/office/drawing/2014/main" id="{006E1FBF-5F4E-4F59-99C9-4241B0B76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3" name="Group 155">
            <a:extLst>
              <a:ext uri="{FF2B5EF4-FFF2-40B4-BE49-F238E27FC236}">
                <a16:creationId xmlns:a16="http://schemas.microsoft.com/office/drawing/2014/main" id="{FC4728FA-C540-412C-A33A-1B97EE7EC41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19515" name="Group 398">
              <a:extLst>
                <a:ext uri="{FF2B5EF4-FFF2-40B4-BE49-F238E27FC236}">
                  <a16:creationId xmlns:a16="http://schemas.microsoft.com/office/drawing/2014/main" id="{6ABC68D5-D03C-412A-B8E2-BCAC48228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9517" name="Line 270">
                <a:extLst>
                  <a:ext uri="{FF2B5EF4-FFF2-40B4-BE49-F238E27FC236}">
                    <a16:creationId xmlns:a16="http://schemas.microsoft.com/office/drawing/2014/main" id="{DB66641E-F783-4E2D-8022-236CF9CA0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18" name="Line 271">
                <a:extLst>
                  <a:ext uri="{FF2B5EF4-FFF2-40B4-BE49-F238E27FC236}">
                    <a16:creationId xmlns:a16="http://schemas.microsoft.com/office/drawing/2014/main" id="{F7575BDF-73EC-447E-9ECE-661D38E2A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19" name="Line 272">
                <a:extLst>
                  <a:ext uri="{FF2B5EF4-FFF2-40B4-BE49-F238E27FC236}">
                    <a16:creationId xmlns:a16="http://schemas.microsoft.com/office/drawing/2014/main" id="{600268E9-AF3C-44B2-AB4C-9251E1246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0" name="Line 273">
                <a:extLst>
                  <a:ext uri="{FF2B5EF4-FFF2-40B4-BE49-F238E27FC236}">
                    <a16:creationId xmlns:a16="http://schemas.microsoft.com/office/drawing/2014/main" id="{EFA8B0E2-B154-4951-9902-20DA31BD1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1" name="Line 274">
                <a:extLst>
                  <a:ext uri="{FF2B5EF4-FFF2-40B4-BE49-F238E27FC236}">
                    <a16:creationId xmlns:a16="http://schemas.microsoft.com/office/drawing/2014/main" id="{835319EC-CD85-44BA-A3DA-72BD52F20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2" name="Line 275">
                <a:extLst>
                  <a:ext uri="{FF2B5EF4-FFF2-40B4-BE49-F238E27FC236}">
                    <a16:creationId xmlns:a16="http://schemas.microsoft.com/office/drawing/2014/main" id="{FAED2D2A-7750-48BC-ADE4-8483C2C8F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3" name="Line 276">
                <a:extLst>
                  <a:ext uri="{FF2B5EF4-FFF2-40B4-BE49-F238E27FC236}">
                    <a16:creationId xmlns:a16="http://schemas.microsoft.com/office/drawing/2014/main" id="{AF5FD09D-7C7F-4727-9E4E-7801F65DF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4" name="Line 277">
                <a:extLst>
                  <a:ext uri="{FF2B5EF4-FFF2-40B4-BE49-F238E27FC236}">
                    <a16:creationId xmlns:a16="http://schemas.microsoft.com/office/drawing/2014/main" id="{2CEB6F58-2A7E-4FE3-B22E-C894D72AE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5" name="Line 278">
                <a:extLst>
                  <a:ext uri="{FF2B5EF4-FFF2-40B4-BE49-F238E27FC236}">
                    <a16:creationId xmlns:a16="http://schemas.microsoft.com/office/drawing/2014/main" id="{44845F86-9784-447E-BA5B-7F8D70E67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6" name="Line 279">
                <a:extLst>
                  <a:ext uri="{FF2B5EF4-FFF2-40B4-BE49-F238E27FC236}">
                    <a16:creationId xmlns:a16="http://schemas.microsoft.com/office/drawing/2014/main" id="{E92B544C-3F8C-4EF9-90A7-A5FDF0FC0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7" name="Line 280">
                <a:extLst>
                  <a:ext uri="{FF2B5EF4-FFF2-40B4-BE49-F238E27FC236}">
                    <a16:creationId xmlns:a16="http://schemas.microsoft.com/office/drawing/2014/main" id="{6146AC2F-B0F9-429D-A45D-9A8725430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8" name="Line 281">
                <a:extLst>
                  <a:ext uri="{FF2B5EF4-FFF2-40B4-BE49-F238E27FC236}">
                    <a16:creationId xmlns:a16="http://schemas.microsoft.com/office/drawing/2014/main" id="{ABAFD8B1-B3D1-4F46-B49F-4F846E0E6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29" name="Line 282">
                <a:extLst>
                  <a:ext uri="{FF2B5EF4-FFF2-40B4-BE49-F238E27FC236}">
                    <a16:creationId xmlns:a16="http://schemas.microsoft.com/office/drawing/2014/main" id="{B35929D6-4981-4103-8071-FF5FE5599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30" name="Line 283">
                <a:extLst>
                  <a:ext uri="{FF2B5EF4-FFF2-40B4-BE49-F238E27FC236}">
                    <a16:creationId xmlns:a16="http://schemas.microsoft.com/office/drawing/2014/main" id="{254CE76F-13C6-48E7-81F8-52DA643E3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9531" name="Line 284">
                <a:extLst>
                  <a:ext uri="{FF2B5EF4-FFF2-40B4-BE49-F238E27FC236}">
                    <a16:creationId xmlns:a16="http://schemas.microsoft.com/office/drawing/2014/main" id="{E68D18FC-8D17-4357-BEAB-B4514E527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9516" name="Picture 399" descr="cell_tower_radiation copy">
              <a:extLst>
                <a:ext uri="{FF2B5EF4-FFF2-40B4-BE49-F238E27FC236}">
                  <a16:creationId xmlns:a16="http://schemas.microsoft.com/office/drawing/2014/main" id="{FF6ACBC5-2677-4238-88D6-7027A4CBA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4" name="Group 356">
            <a:extLst>
              <a:ext uri="{FF2B5EF4-FFF2-40B4-BE49-F238E27FC236}">
                <a16:creationId xmlns:a16="http://schemas.microsoft.com/office/drawing/2014/main" id="{A8A73F26-131A-453D-9584-CE8D2D92C13F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19513" name="Picture 354" descr="laptop_stylized_small">
              <a:extLst>
                <a:ext uri="{FF2B5EF4-FFF2-40B4-BE49-F238E27FC236}">
                  <a16:creationId xmlns:a16="http://schemas.microsoft.com/office/drawing/2014/main" id="{721883FA-3640-4B9F-BAEE-3DF9C7B39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14" name="Picture 355" descr="antenna_stylized">
              <a:extLst>
                <a:ext uri="{FF2B5EF4-FFF2-40B4-BE49-F238E27FC236}">
                  <a16:creationId xmlns:a16="http://schemas.microsoft.com/office/drawing/2014/main" id="{83859556-701E-4F63-BFBA-F7F097079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5" name="Group 356">
            <a:extLst>
              <a:ext uri="{FF2B5EF4-FFF2-40B4-BE49-F238E27FC236}">
                <a16:creationId xmlns:a16="http://schemas.microsoft.com/office/drawing/2014/main" id="{F8F94556-8984-4EF7-86E4-AC1EFE55DEC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19511" name="Picture 354" descr="laptop_stylized_small">
              <a:extLst>
                <a:ext uri="{FF2B5EF4-FFF2-40B4-BE49-F238E27FC236}">
                  <a16:creationId xmlns:a16="http://schemas.microsoft.com/office/drawing/2014/main" id="{74F8D50C-3B83-4EAE-98D4-2736C51D1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12" name="Picture 355" descr="antenna_stylized">
              <a:extLst>
                <a:ext uri="{FF2B5EF4-FFF2-40B4-BE49-F238E27FC236}">
                  <a16:creationId xmlns:a16="http://schemas.microsoft.com/office/drawing/2014/main" id="{98BBC902-B5AB-4535-A815-E882C77C6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6" name="Group 356">
            <a:extLst>
              <a:ext uri="{FF2B5EF4-FFF2-40B4-BE49-F238E27FC236}">
                <a16:creationId xmlns:a16="http://schemas.microsoft.com/office/drawing/2014/main" id="{AC05A265-E1B8-467F-83EE-F007B9C0D3D5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19509" name="Picture 354" descr="laptop_stylized_small">
              <a:extLst>
                <a:ext uri="{FF2B5EF4-FFF2-40B4-BE49-F238E27FC236}">
                  <a16:creationId xmlns:a16="http://schemas.microsoft.com/office/drawing/2014/main" id="{47D83EFE-DFC6-4C87-9DD2-8E4EF7E51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10" name="Picture 355" descr="antenna_stylized">
              <a:extLst>
                <a:ext uri="{FF2B5EF4-FFF2-40B4-BE49-F238E27FC236}">
                  <a16:creationId xmlns:a16="http://schemas.microsoft.com/office/drawing/2014/main" id="{3D090BF5-DE02-4575-AC72-768510EA5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7" name="Group 403">
            <a:extLst>
              <a:ext uri="{FF2B5EF4-FFF2-40B4-BE49-F238E27FC236}">
                <a16:creationId xmlns:a16="http://schemas.microsoft.com/office/drawing/2014/main" id="{8C806A8D-1A4E-440E-AB08-977B45BB2448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19507" name="Picture 364" descr="iphone_stylized_small">
              <a:extLst>
                <a:ext uri="{FF2B5EF4-FFF2-40B4-BE49-F238E27FC236}">
                  <a16:creationId xmlns:a16="http://schemas.microsoft.com/office/drawing/2014/main" id="{EB334CBC-5102-4C2C-8E28-14C53E040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8" name="Picture 402" descr="antenna_radiation_stylized">
              <a:extLst>
                <a:ext uri="{FF2B5EF4-FFF2-40B4-BE49-F238E27FC236}">
                  <a16:creationId xmlns:a16="http://schemas.microsoft.com/office/drawing/2014/main" id="{36509DA2-A0A5-4D9C-BE96-816280ADF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8" name="Group 356">
            <a:extLst>
              <a:ext uri="{FF2B5EF4-FFF2-40B4-BE49-F238E27FC236}">
                <a16:creationId xmlns:a16="http://schemas.microsoft.com/office/drawing/2014/main" id="{BD3E27F7-3CEE-470B-B970-865903D6F982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19505" name="Picture 354" descr="laptop_stylized_small">
              <a:extLst>
                <a:ext uri="{FF2B5EF4-FFF2-40B4-BE49-F238E27FC236}">
                  <a16:creationId xmlns:a16="http://schemas.microsoft.com/office/drawing/2014/main" id="{B5C9214B-6D72-4E94-B3CA-7748E5886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6" name="Picture 355" descr="antenna_stylized">
              <a:extLst>
                <a:ext uri="{FF2B5EF4-FFF2-40B4-BE49-F238E27FC236}">
                  <a16:creationId xmlns:a16="http://schemas.microsoft.com/office/drawing/2014/main" id="{D9C06CB3-281F-4E17-ADDC-0B24773D3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89" name="Group 403">
            <a:extLst>
              <a:ext uri="{FF2B5EF4-FFF2-40B4-BE49-F238E27FC236}">
                <a16:creationId xmlns:a16="http://schemas.microsoft.com/office/drawing/2014/main" id="{0A9B47B3-985A-470A-A1A2-FEA9F22BB11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19503" name="Picture 364" descr="iphone_stylized_small">
              <a:extLst>
                <a:ext uri="{FF2B5EF4-FFF2-40B4-BE49-F238E27FC236}">
                  <a16:creationId xmlns:a16="http://schemas.microsoft.com/office/drawing/2014/main" id="{96924FE5-AF65-4A7D-AFC2-3669F964E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4" name="Picture 402" descr="antenna_radiation_stylized">
              <a:extLst>
                <a:ext uri="{FF2B5EF4-FFF2-40B4-BE49-F238E27FC236}">
                  <a16:creationId xmlns:a16="http://schemas.microsoft.com/office/drawing/2014/main" id="{4C838F64-4355-4D12-8ACF-B899DA959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90" name="Group 87">
            <a:extLst>
              <a:ext uri="{FF2B5EF4-FFF2-40B4-BE49-F238E27FC236}">
                <a16:creationId xmlns:a16="http://schemas.microsoft.com/office/drawing/2014/main" id="{4DDB4DE8-3A35-4039-B16D-94A059E1FDEF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19497" name="Rectangle 63">
              <a:extLst>
                <a:ext uri="{FF2B5EF4-FFF2-40B4-BE49-F238E27FC236}">
                  <a16:creationId xmlns:a16="http://schemas.microsoft.com/office/drawing/2014/main" id="{1352A46D-4593-472B-B827-5210D0815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498" name="Rectangle 64">
              <a:extLst>
                <a:ext uri="{FF2B5EF4-FFF2-40B4-BE49-F238E27FC236}">
                  <a16:creationId xmlns:a16="http://schemas.microsoft.com/office/drawing/2014/main" id="{C5B89958-CC3B-4950-8E3D-BDE95ACE6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258" name="Rectangle 65">
              <a:extLst>
                <a:ext uri="{FF2B5EF4-FFF2-40B4-BE49-F238E27FC236}">
                  <a16:creationId xmlns:a16="http://schemas.microsoft.com/office/drawing/2014/main" id="{69723F38-82DB-4EBA-AC73-CEA01AEB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dirty="0"/>
                <a:t> </a:t>
              </a:r>
              <a:r>
                <a:rPr lang="en-US" dirty="0">
                  <a:latin typeface="Gill Sans MT" charset="0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</a:rPr>
                <a:t>handoff: mobile changes base station providing connection into wired network</a:t>
              </a:r>
            </a:p>
          </p:txBody>
        </p:sp>
        <p:sp>
          <p:nvSpPr>
            <p:cNvPr id="19500" name="Line 84">
              <a:extLst>
                <a:ext uri="{FF2B5EF4-FFF2-40B4-BE49-F238E27FC236}">
                  <a16:creationId xmlns:a16="http://schemas.microsoft.com/office/drawing/2014/main" id="{5B19FF53-0DCD-482E-9CC1-B0DDE0F01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501" name="Line 85">
              <a:extLst>
                <a:ext uri="{FF2B5EF4-FFF2-40B4-BE49-F238E27FC236}">
                  <a16:creationId xmlns:a16="http://schemas.microsoft.com/office/drawing/2014/main" id="{01EF6260-837E-4D81-9354-1185C91C2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502" name="Line 86">
              <a:extLst>
                <a:ext uri="{FF2B5EF4-FFF2-40B4-BE49-F238E27FC236}">
                  <a16:creationId xmlns:a16="http://schemas.microsoft.com/office/drawing/2014/main" id="{B3DF23E2-57A3-468B-9491-BD910B33F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9491" name="Rectangle 4">
            <a:extLst>
              <a:ext uri="{FF2B5EF4-FFF2-40B4-BE49-F238E27FC236}">
                <a16:creationId xmlns:a16="http://schemas.microsoft.com/office/drawing/2014/main" id="{C625B322-8346-4803-AB8D-7F7801EED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r>
              <a:rPr lang="en-US" altLang="en-US"/>
              <a:t>Elements of a wireless network</a:t>
            </a:r>
          </a:p>
        </p:txBody>
      </p:sp>
      <p:pic>
        <p:nvPicPr>
          <p:cNvPr id="19492" name="Picture 16" descr="underline_base">
            <a:extLst>
              <a:ext uri="{FF2B5EF4-FFF2-40B4-BE49-F238E27FC236}">
                <a16:creationId xmlns:a16="http://schemas.microsoft.com/office/drawing/2014/main" id="{28448DD7-0EBC-4121-8439-56F1CE4B3FD8}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93" name="Group 6">
            <a:extLst>
              <a:ext uri="{FF2B5EF4-FFF2-40B4-BE49-F238E27FC236}">
                <a16:creationId xmlns:a16="http://schemas.microsoft.com/office/drawing/2014/main" id="{64A90CB3-534A-4C58-88F2-E2FFE6CFE457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19495" name="Freeform 7">
              <a:extLst>
                <a:ext uri="{FF2B5EF4-FFF2-40B4-BE49-F238E27FC236}">
                  <a16:creationId xmlns:a16="http://schemas.microsoft.com/office/drawing/2014/main" id="{43A0CEC6-A02B-4FA2-85AB-462C22C9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96" name="Text Box 8">
              <a:extLst>
                <a:ext uri="{FF2B5EF4-FFF2-40B4-BE49-F238E27FC236}">
                  <a16:creationId xmlns:a16="http://schemas.microsoft.com/office/drawing/2014/main" id="{416F0801-3649-4ACF-9DE2-6F64B519E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network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infrastructure</a:t>
              </a:r>
            </a:p>
          </p:txBody>
        </p:sp>
      </p:grpSp>
      <p:sp>
        <p:nvSpPr>
          <p:cNvPr id="19494" name="Slide Number Placeholder 1">
            <a:extLst>
              <a:ext uri="{FF2B5EF4-FFF2-40B4-BE49-F238E27FC236}">
                <a16:creationId xmlns:a16="http://schemas.microsoft.com/office/drawing/2014/main" id="{1DF2036C-788C-4ACA-A0A6-B5CE30998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474042-87D1-4505-86C3-BCBE45A9DC1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4">
            <a:extLst>
              <a:ext uri="{FF2B5EF4-FFF2-40B4-BE49-F238E27FC236}">
                <a16:creationId xmlns:a16="http://schemas.microsoft.com/office/drawing/2014/main" id="{677E179D-687D-4831-820E-8849C6B0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07" name="Rectangle 240">
            <a:extLst>
              <a:ext uri="{FF2B5EF4-FFF2-40B4-BE49-F238E27FC236}">
                <a16:creationId xmlns:a16="http://schemas.microsoft.com/office/drawing/2014/main" id="{893DEC1B-B8D1-4BC2-A379-58C29132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1508" name="Group 208">
            <a:extLst>
              <a:ext uri="{FF2B5EF4-FFF2-40B4-BE49-F238E27FC236}">
                <a16:creationId xmlns:a16="http://schemas.microsoft.com/office/drawing/2014/main" id="{A7690983-85DD-499C-A5FC-D834861F9E56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21554" name="Oval 209">
              <a:extLst>
                <a:ext uri="{FF2B5EF4-FFF2-40B4-BE49-F238E27FC236}">
                  <a16:creationId xmlns:a16="http://schemas.microsoft.com/office/drawing/2014/main" id="{26A44F33-0922-404B-976E-907CE1207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555" name="Group 210">
              <a:extLst>
                <a:ext uri="{FF2B5EF4-FFF2-40B4-BE49-F238E27FC236}">
                  <a16:creationId xmlns:a16="http://schemas.microsoft.com/office/drawing/2014/main" id="{7CE0E2C4-0C13-471F-939A-E063123B6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1556" name="Object 211">
                <a:extLst>
                  <a:ext uri="{FF2B5EF4-FFF2-40B4-BE49-F238E27FC236}">
                    <a16:creationId xmlns:a16="http://schemas.microsoft.com/office/drawing/2014/main" id="{602F88FD-B480-450F-9BDF-2D0D90A7AB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8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Object 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7" name="Object 212">
                <a:extLst>
                  <a:ext uri="{FF2B5EF4-FFF2-40B4-BE49-F238E27FC236}">
                    <a16:creationId xmlns:a16="http://schemas.microsoft.com/office/drawing/2014/main" id="{77AA5693-C318-4EEA-A6A1-5990396069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9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Object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>
            <a:extLst>
              <a:ext uri="{FF2B5EF4-FFF2-40B4-BE49-F238E27FC236}">
                <a16:creationId xmlns:a16="http://schemas.microsoft.com/office/drawing/2014/main" id="{8BD3F629-EE9D-4E0A-89DB-3E4EC5F6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nodes organize themselves into a network: route among themselves</a:t>
            </a:r>
          </a:p>
        </p:txBody>
      </p:sp>
      <p:grpSp>
        <p:nvGrpSpPr>
          <p:cNvPr id="21510" name="Group 137">
            <a:extLst>
              <a:ext uri="{FF2B5EF4-FFF2-40B4-BE49-F238E27FC236}">
                <a16:creationId xmlns:a16="http://schemas.microsoft.com/office/drawing/2014/main" id="{05360AD5-13C3-4799-A856-FD802E735966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21550" name="Oval 138">
              <a:extLst>
                <a:ext uri="{FF2B5EF4-FFF2-40B4-BE49-F238E27FC236}">
                  <a16:creationId xmlns:a16="http://schemas.microsoft.com/office/drawing/2014/main" id="{C4E03F60-D3E1-4785-8407-C6806F68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551" name="Group 139">
              <a:extLst>
                <a:ext uri="{FF2B5EF4-FFF2-40B4-BE49-F238E27FC236}">
                  <a16:creationId xmlns:a16="http://schemas.microsoft.com/office/drawing/2014/main" id="{2D12D7AE-0585-4233-98BB-9BD62D8DB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1552" name="Object 140">
                <a:extLst>
                  <a:ext uri="{FF2B5EF4-FFF2-40B4-BE49-F238E27FC236}">
                    <a16:creationId xmlns:a16="http://schemas.microsoft.com/office/drawing/2014/main" id="{CDB8036D-E9F7-46E0-8813-6053268B2B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0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3" name="Object 141">
                <a:extLst>
                  <a:ext uri="{FF2B5EF4-FFF2-40B4-BE49-F238E27FC236}">
                    <a16:creationId xmlns:a16="http://schemas.microsoft.com/office/drawing/2014/main" id="{9EEF7248-7E51-40A4-AC58-085C8A83D2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1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11" name="Group 198">
            <a:extLst>
              <a:ext uri="{FF2B5EF4-FFF2-40B4-BE49-F238E27FC236}">
                <a16:creationId xmlns:a16="http://schemas.microsoft.com/office/drawing/2014/main" id="{3FE51C61-775D-43EE-A09C-C8FC16063ACA}"/>
              </a:ext>
            </a:extLst>
          </p:cNvPr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21546" name="Oval 199">
              <a:extLst>
                <a:ext uri="{FF2B5EF4-FFF2-40B4-BE49-F238E27FC236}">
                  <a16:creationId xmlns:a16="http://schemas.microsoft.com/office/drawing/2014/main" id="{FD68873D-BD2C-4D59-AEB9-36AA0E87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547" name="Group 200">
              <a:extLst>
                <a:ext uri="{FF2B5EF4-FFF2-40B4-BE49-F238E27FC236}">
                  <a16:creationId xmlns:a16="http://schemas.microsoft.com/office/drawing/2014/main" id="{624BDF72-7378-43EC-9A73-D9D5CD724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1548" name="Object 201">
                <a:extLst>
                  <a:ext uri="{FF2B5EF4-FFF2-40B4-BE49-F238E27FC236}">
                    <a16:creationId xmlns:a16="http://schemas.microsoft.com/office/drawing/2014/main" id="{71D158BA-BFEA-4D7F-80FF-D81E020668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2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Object 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9" name="Object 202">
                <a:extLst>
                  <a:ext uri="{FF2B5EF4-FFF2-40B4-BE49-F238E27FC236}">
                    <a16:creationId xmlns:a16="http://schemas.microsoft.com/office/drawing/2014/main" id="{E57E61A3-6FDA-4A51-8E0E-4F9E20DEFE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3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Object 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12" name="Group 203">
            <a:extLst>
              <a:ext uri="{FF2B5EF4-FFF2-40B4-BE49-F238E27FC236}">
                <a16:creationId xmlns:a16="http://schemas.microsoft.com/office/drawing/2014/main" id="{BF937F62-0CE8-4A95-B50F-49F39FA01798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21542" name="Oval 204">
              <a:extLst>
                <a:ext uri="{FF2B5EF4-FFF2-40B4-BE49-F238E27FC236}">
                  <a16:creationId xmlns:a16="http://schemas.microsoft.com/office/drawing/2014/main" id="{CBE6B89F-3A2F-4937-A6E5-8E822110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543" name="Group 205">
              <a:extLst>
                <a:ext uri="{FF2B5EF4-FFF2-40B4-BE49-F238E27FC236}">
                  <a16:creationId xmlns:a16="http://schemas.microsoft.com/office/drawing/2014/main" id="{76CBEE31-CAE2-4C32-BA87-0E24831E4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1544" name="Object 206">
                <a:extLst>
                  <a:ext uri="{FF2B5EF4-FFF2-40B4-BE49-F238E27FC236}">
                    <a16:creationId xmlns:a16="http://schemas.microsoft.com/office/drawing/2014/main" id="{BAF737B2-2C80-4965-B12D-33FA47B31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4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Object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5" name="Object 207">
                <a:extLst>
                  <a:ext uri="{FF2B5EF4-FFF2-40B4-BE49-F238E27FC236}">
                    <a16:creationId xmlns:a16="http://schemas.microsoft.com/office/drawing/2014/main" id="{C23BE6AC-A072-4E06-BF72-74D5B8341C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5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13" name="Group 112">
            <a:extLst>
              <a:ext uri="{FF2B5EF4-FFF2-40B4-BE49-F238E27FC236}">
                <a16:creationId xmlns:a16="http://schemas.microsoft.com/office/drawing/2014/main" id="{F80A01F6-6764-4C1A-BB5B-5F3CAE5441E8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21538" name="Oval 113">
              <a:extLst>
                <a:ext uri="{FF2B5EF4-FFF2-40B4-BE49-F238E27FC236}">
                  <a16:creationId xmlns:a16="http://schemas.microsoft.com/office/drawing/2014/main" id="{AEC91D6D-E76E-4F4E-8E27-6DA80FAE5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1539" name="Group 114">
              <a:extLst>
                <a:ext uri="{FF2B5EF4-FFF2-40B4-BE49-F238E27FC236}">
                  <a16:creationId xmlns:a16="http://schemas.microsoft.com/office/drawing/2014/main" id="{E2F914A8-0D2D-4D35-9AEF-97C64D2F6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21540" name="Object 115">
                <a:extLst>
                  <a:ext uri="{FF2B5EF4-FFF2-40B4-BE49-F238E27FC236}">
                    <a16:creationId xmlns:a16="http://schemas.microsoft.com/office/drawing/2014/main" id="{738A2E19-7EF1-43E8-9647-9AE6EDD680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6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1" name="Object 116">
                <a:extLst>
                  <a:ext uri="{FF2B5EF4-FFF2-40B4-BE49-F238E27FC236}">
                    <a16:creationId xmlns:a16="http://schemas.microsoft.com/office/drawing/2014/main" id="{24FCFDE0-017A-43F3-9FCF-AA46B4EF3E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97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514" name="Rectangle 65">
            <a:extLst>
              <a:ext uri="{FF2B5EF4-FFF2-40B4-BE49-F238E27FC236}">
                <a16:creationId xmlns:a16="http://schemas.microsoft.com/office/drawing/2014/main" id="{14521428-3BB2-4F06-A1C2-94E615F0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15" name="Oval 214">
            <a:extLst>
              <a:ext uri="{FF2B5EF4-FFF2-40B4-BE49-F238E27FC236}">
                <a16:creationId xmlns:a16="http://schemas.microsoft.com/office/drawing/2014/main" id="{F5A59D9C-105D-4269-BDDF-3A9E1DB9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16" name="Oval 219">
            <a:extLst>
              <a:ext uri="{FF2B5EF4-FFF2-40B4-BE49-F238E27FC236}">
                <a16:creationId xmlns:a16="http://schemas.microsoft.com/office/drawing/2014/main" id="{830DCB1D-BD06-410B-A0E7-0C728A83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17" name="Oval 229">
            <a:extLst>
              <a:ext uri="{FF2B5EF4-FFF2-40B4-BE49-F238E27FC236}">
                <a16:creationId xmlns:a16="http://schemas.microsoft.com/office/drawing/2014/main" id="{6EE73F6B-88C5-4784-8842-0F653213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18" name="Oval 234">
            <a:extLst>
              <a:ext uri="{FF2B5EF4-FFF2-40B4-BE49-F238E27FC236}">
                <a16:creationId xmlns:a16="http://schemas.microsoft.com/office/drawing/2014/main" id="{3C203AF0-965E-4429-9E16-64C584E7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19" name="Oval 224">
            <a:extLst>
              <a:ext uri="{FF2B5EF4-FFF2-40B4-BE49-F238E27FC236}">
                <a16:creationId xmlns:a16="http://schemas.microsoft.com/office/drawing/2014/main" id="{322FBC68-8FA8-4162-92AA-CF1C918B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1520" name="Group 356">
            <a:extLst>
              <a:ext uri="{FF2B5EF4-FFF2-40B4-BE49-F238E27FC236}">
                <a16:creationId xmlns:a16="http://schemas.microsoft.com/office/drawing/2014/main" id="{D006FD02-811B-4DD0-905A-87EE335AF1A3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21536" name="Picture 354" descr="laptop_stylized_small">
              <a:extLst>
                <a:ext uri="{FF2B5EF4-FFF2-40B4-BE49-F238E27FC236}">
                  <a16:creationId xmlns:a16="http://schemas.microsoft.com/office/drawing/2014/main" id="{8562A1CB-9E9B-4929-8725-90847CB3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7" name="Picture 355" descr="antenna_stylized">
              <a:extLst>
                <a:ext uri="{FF2B5EF4-FFF2-40B4-BE49-F238E27FC236}">
                  <a16:creationId xmlns:a16="http://schemas.microsoft.com/office/drawing/2014/main" id="{A61E7AC6-978D-4C27-BAED-8A8415399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356">
            <a:extLst>
              <a:ext uri="{FF2B5EF4-FFF2-40B4-BE49-F238E27FC236}">
                <a16:creationId xmlns:a16="http://schemas.microsoft.com/office/drawing/2014/main" id="{B85C975C-7005-495C-8F3D-4F0C311A3BCB}"/>
              </a:ext>
            </a:extLst>
          </p:cNvPr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21534" name="Picture 354" descr="laptop_stylized_small">
              <a:extLst>
                <a:ext uri="{FF2B5EF4-FFF2-40B4-BE49-F238E27FC236}">
                  <a16:creationId xmlns:a16="http://schemas.microsoft.com/office/drawing/2014/main" id="{9E53F994-64ED-4B52-A32F-6B942D7A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5" name="Picture 355" descr="antenna_stylized">
              <a:extLst>
                <a:ext uri="{FF2B5EF4-FFF2-40B4-BE49-F238E27FC236}">
                  <a16:creationId xmlns:a16="http://schemas.microsoft.com/office/drawing/2014/main" id="{E8829E18-3032-462E-AF43-5231AA8CB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356">
            <a:extLst>
              <a:ext uri="{FF2B5EF4-FFF2-40B4-BE49-F238E27FC236}">
                <a16:creationId xmlns:a16="http://schemas.microsoft.com/office/drawing/2014/main" id="{27391435-F121-4D9E-87E8-690BA2C17347}"/>
              </a:ext>
            </a:extLst>
          </p:cNvPr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21532" name="Picture 354" descr="laptop_stylized_small">
              <a:extLst>
                <a:ext uri="{FF2B5EF4-FFF2-40B4-BE49-F238E27FC236}">
                  <a16:creationId xmlns:a16="http://schemas.microsoft.com/office/drawing/2014/main" id="{799A9E2E-1811-4178-800A-B4A2C2F8D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3" name="Picture 355" descr="antenna_stylized">
              <a:extLst>
                <a:ext uri="{FF2B5EF4-FFF2-40B4-BE49-F238E27FC236}">
                  <a16:creationId xmlns:a16="http://schemas.microsoft.com/office/drawing/2014/main" id="{1E9616DD-2551-4A6F-BCED-55E22AD60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>
            <a:extLst>
              <a:ext uri="{FF2B5EF4-FFF2-40B4-BE49-F238E27FC236}">
                <a16:creationId xmlns:a16="http://schemas.microsoft.com/office/drawing/2014/main" id="{61EB9184-BBEC-4250-9ACF-7BD790226F73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21530" name="Picture 354" descr="laptop_stylized_small">
              <a:extLst>
                <a:ext uri="{FF2B5EF4-FFF2-40B4-BE49-F238E27FC236}">
                  <a16:creationId xmlns:a16="http://schemas.microsoft.com/office/drawing/2014/main" id="{2150688D-EE6F-4279-804D-942CDAA9C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1" name="Picture 355" descr="antenna_stylized">
              <a:extLst>
                <a:ext uri="{FF2B5EF4-FFF2-40B4-BE49-F238E27FC236}">
                  <a16:creationId xmlns:a16="http://schemas.microsoft.com/office/drawing/2014/main" id="{1B99A813-C5E4-4F4B-9E3B-39F63F02A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>
            <a:extLst>
              <a:ext uri="{FF2B5EF4-FFF2-40B4-BE49-F238E27FC236}">
                <a16:creationId xmlns:a16="http://schemas.microsoft.com/office/drawing/2014/main" id="{A0C1D8AC-3D36-4A88-A438-3686901D13DE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21528" name="Picture 354" descr="laptop_stylized_small">
              <a:extLst>
                <a:ext uri="{FF2B5EF4-FFF2-40B4-BE49-F238E27FC236}">
                  <a16:creationId xmlns:a16="http://schemas.microsoft.com/office/drawing/2014/main" id="{4D1FFFB4-935B-4BAD-B32F-68A7E4B88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9" name="Picture 355" descr="antenna_stylized">
              <a:extLst>
                <a:ext uri="{FF2B5EF4-FFF2-40B4-BE49-F238E27FC236}">
                  <a16:creationId xmlns:a16="http://schemas.microsoft.com/office/drawing/2014/main" id="{0AB0DEB1-B9D4-495A-A7DE-26BEB9701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5" name="Rectangle 4">
            <a:extLst>
              <a:ext uri="{FF2B5EF4-FFF2-40B4-BE49-F238E27FC236}">
                <a16:creationId xmlns:a16="http://schemas.microsoft.com/office/drawing/2014/main" id="{358DD64A-9C62-4820-9E49-9E704BC1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r>
              <a:rPr lang="en-US" altLang="en-US"/>
              <a:t>Elements of a wireless network</a:t>
            </a:r>
          </a:p>
        </p:txBody>
      </p:sp>
      <p:pic>
        <p:nvPicPr>
          <p:cNvPr id="21526" name="Picture 16" descr="underline_base">
            <a:extLst>
              <a:ext uri="{FF2B5EF4-FFF2-40B4-BE49-F238E27FC236}">
                <a16:creationId xmlns:a16="http://schemas.microsoft.com/office/drawing/2014/main" id="{E5FCD05B-6506-4C37-8134-0C5ADAA1FD12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7" name="Slide Number Placeholder 1">
            <a:extLst>
              <a:ext uri="{FF2B5EF4-FFF2-40B4-BE49-F238E27FC236}">
                <a16:creationId xmlns:a16="http://schemas.microsoft.com/office/drawing/2014/main" id="{046B2AE2-A3A4-4580-9467-53F046B37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890D1B8-F0B5-4B5C-9172-070009EB05A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22BC5EF-35E2-45BD-8673-D2004B66B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IEEE 802.11 Wireless LAN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FC40F08-DC71-46BF-9C7C-F24DE5FC2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Types (all use CSMA/CA, all can be BS or ad-hoc)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802.11b: </a:t>
            </a:r>
            <a:r>
              <a:rPr lang="en-US" altLang="en-US">
                <a:ea typeface="Arial" panose="020B0604020202020204" pitchFamily="34" charset="0"/>
              </a:rPr>
              <a:t>2.4-5 GHz 11 Mb/s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802.11a: 5-6 GHz 54 Mb/s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802.11g 2.5-5 GHz 54 Mb/s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802.11n: 2.5-5 GHz 200 Mb/s (multiple antennas)</a:t>
            </a:r>
            <a:endParaRPr lang="en-GB" altLang="en-US">
              <a:ea typeface="Arial" panose="020B0604020202020204" pitchFamily="34" charset="0"/>
            </a:endParaRPr>
          </a:p>
          <a:p>
            <a:r>
              <a:rPr lang="en-GB" altLang="en-US"/>
              <a:t>Connecting access point (AP)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Multiple channels for Access Point (AP).  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Owner chooses channel or “automatic”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If nearby AP has same channel it interferes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AP sends SSID and MAC address as “beacon”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Host selects AP (usually by SSID)</a:t>
            </a:r>
          </a:p>
          <a:p>
            <a:pPr lvl="1"/>
            <a:r>
              <a:rPr lang="en-GB" altLang="en-US">
                <a:ea typeface="Arial" panose="020B0604020202020204" pitchFamily="34" charset="0"/>
              </a:rPr>
              <a:t>Host uses DHCP to get IP address (usually private)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BA7E674-5D40-4E66-B9D6-5BC140970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1042592-6C2E-4746-B50F-C03F492EA03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F6A375-750A-40B7-AE02-6E5FB4DFC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r>
              <a:rPr lang="en-US" altLang="en-US"/>
              <a:t>802.11 LAN architecture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AB0EA6A-C2BB-4513-B94A-B0D5B742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Basic Service Set (BSS) </a:t>
            </a:r>
            <a:r>
              <a:rPr lang="en-US" dirty="0">
                <a:latin typeface="Gill Sans MT" charset="0"/>
              </a:rPr>
              <a:t>(aka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cell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</a:rPr>
              <a:t>ad hoc mode: hosts only</a:t>
            </a:r>
          </a:p>
        </p:txBody>
      </p:sp>
      <p:grpSp>
        <p:nvGrpSpPr>
          <p:cNvPr id="24580" name="Group 7">
            <a:extLst>
              <a:ext uri="{FF2B5EF4-FFF2-40B4-BE49-F238E27FC236}">
                <a16:creationId xmlns:a16="http://schemas.microsoft.com/office/drawing/2014/main" id="{F1D32DF1-1FC5-440F-8945-8E30A7B7EC2F}"/>
              </a:ext>
            </a:extLst>
          </p:cNvPr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4627" name="Oval 8">
              <a:extLst>
                <a:ext uri="{FF2B5EF4-FFF2-40B4-BE49-F238E27FC236}">
                  <a16:creationId xmlns:a16="http://schemas.microsoft.com/office/drawing/2014/main" id="{AB021AB3-50E1-4130-81DC-1D94D994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28" name="Line 9">
              <a:extLst>
                <a:ext uri="{FF2B5EF4-FFF2-40B4-BE49-F238E27FC236}">
                  <a16:creationId xmlns:a16="http://schemas.microsoft.com/office/drawing/2014/main" id="{04CC82BA-E6DD-4ACF-98D6-0928057D3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9" name="Line 10">
              <a:extLst>
                <a:ext uri="{FF2B5EF4-FFF2-40B4-BE49-F238E27FC236}">
                  <a16:creationId xmlns:a16="http://schemas.microsoft.com/office/drawing/2014/main" id="{84F6C74A-9DFD-493B-86F1-F51AF4FC0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30" name="Rectangle 11">
              <a:extLst>
                <a:ext uri="{FF2B5EF4-FFF2-40B4-BE49-F238E27FC236}">
                  <a16:creationId xmlns:a16="http://schemas.microsoft.com/office/drawing/2014/main" id="{43197CA7-D5AE-45A4-8620-3C647965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Oval 12">
              <a:extLst>
                <a:ext uri="{FF2B5EF4-FFF2-40B4-BE49-F238E27FC236}">
                  <a16:creationId xmlns:a16="http://schemas.microsoft.com/office/drawing/2014/main" id="{4FAA53E8-35CD-4DEB-A0FA-4C72A06FC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4632" name="Group 13">
              <a:extLst>
                <a:ext uri="{FF2B5EF4-FFF2-40B4-BE49-F238E27FC236}">
                  <a16:creationId xmlns:a16="http://schemas.microsoft.com/office/drawing/2014/main" id="{DA3F9209-AA9D-4413-8F04-59D158605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37" name="Line 14">
                <a:extLst>
                  <a:ext uri="{FF2B5EF4-FFF2-40B4-BE49-F238E27FC236}">
                    <a16:creationId xmlns:a16="http://schemas.microsoft.com/office/drawing/2014/main" id="{6BA005B5-D23A-4B04-96F3-E80AF271B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38" name="Line 15">
                <a:extLst>
                  <a:ext uri="{FF2B5EF4-FFF2-40B4-BE49-F238E27FC236}">
                    <a16:creationId xmlns:a16="http://schemas.microsoft.com/office/drawing/2014/main" id="{CCD7A99E-6020-4BB0-BABA-F7BA42F49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39" name="Line 16">
                <a:extLst>
                  <a:ext uri="{FF2B5EF4-FFF2-40B4-BE49-F238E27FC236}">
                    <a16:creationId xmlns:a16="http://schemas.microsoft.com/office/drawing/2014/main" id="{48582557-8DD7-43F0-BDB3-383785C4A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4633" name="Group 17">
              <a:extLst>
                <a:ext uri="{FF2B5EF4-FFF2-40B4-BE49-F238E27FC236}">
                  <a16:creationId xmlns:a16="http://schemas.microsoft.com/office/drawing/2014/main" id="{46B33044-B1A4-48D5-B453-C65AF230DE7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34" name="Line 18">
                <a:extLst>
                  <a:ext uri="{FF2B5EF4-FFF2-40B4-BE49-F238E27FC236}">
                    <a16:creationId xmlns:a16="http://schemas.microsoft.com/office/drawing/2014/main" id="{3B9274C2-49B6-4C01-83D7-A44D063B4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35" name="Line 19">
                <a:extLst>
                  <a:ext uri="{FF2B5EF4-FFF2-40B4-BE49-F238E27FC236}">
                    <a16:creationId xmlns:a16="http://schemas.microsoft.com/office/drawing/2014/main" id="{8A64C205-739E-420E-A71C-EFDF201A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36" name="Line 20">
                <a:extLst>
                  <a:ext uri="{FF2B5EF4-FFF2-40B4-BE49-F238E27FC236}">
                    <a16:creationId xmlns:a16="http://schemas.microsoft.com/office/drawing/2014/main" id="{EB8F11F6-FD06-48CB-B830-0FD6CA95E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24581" name="Text Box 24">
            <a:extLst>
              <a:ext uri="{FF2B5EF4-FFF2-40B4-BE49-F238E27FC236}">
                <a16:creationId xmlns:a16="http://schemas.microsoft.com/office/drawing/2014/main" id="{B21AD1BF-28BB-4700-B94A-AE4B0081C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BSS 1</a:t>
            </a:r>
          </a:p>
        </p:txBody>
      </p:sp>
      <p:sp>
        <p:nvSpPr>
          <p:cNvPr id="24582" name="Text Box 27">
            <a:extLst>
              <a:ext uri="{FF2B5EF4-FFF2-40B4-BE49-F238E27FC236}">
                <a16:creationId xmlns:a16="http://schemas.microsoft.com/office/drawing/2014/main" id="{120C6254-9C99-46FB-AEA8-80268521F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BSS 2</a:t>
            </a:r>
          </a:p>
        </p:txBody>
      </p:sp>
      <p:sp>
        <p:nvSpPr>
          <p:cNvPr id="24583" name="Line 28">
            <a:extLst>
              <a:ext uri="{FF2B5EF4-FFF2-40B4-BE49-F238E27FC236}">
                <a16:creationId xmlns:a16="http://schemas.microsoft.com/office/drawing/2014/main" id="{AEE092A6-4416-4E85-9931-1F79D1B8D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4584" name="Group 29">
            <a:extLst>
              <a:ext uri="{FF2B5EF4-FFF2-40B4-BE49-F238E27FC236}">
                <a16:creationId xmlns:a16="http://schemas.microsoft.com/office/drawing/2014/main" id="{EAD7C1DB-A2E9-4043-A2FD-F3AF51741608}"/>
              </a:ext>
            </a:extLst>
          </p:cNvPr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24625" name="Freeform 30">
              <a:extLst>
                <a:ext uri="{FF2B5EF4-FFF2-40B4-BE49-F238E27FC236}">
                  <a16:creationId xmlns:a16="http://schemas.microsoft.com/office/drawing/2014/main" id="{38C9B038-C5D6-4C53-91A5-61CDBA239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26" name="Text Box 31">
              <a:extLst>
                <a:ext uri="{FF2B5EF4-FFF2-40B4-BE49-F238E27FC236}">
                  <a16:creationId xmlns:a16="http://schemas.microsoft.com/office/drawing/2014/main" id="{7C1D66B9-4365-4B0D-A122-EE02742AA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Internet</a:t>
              </a:r>
            </a:p>
          </p:txBody>
        </p:sp>
      </p:grpSp>
      <p:sp>
        <p:nvSpPr>
          <p:cNvPr id="24585" name="Text Box 32">
            <a:extLst>
              <a:ext uri="{FF2B5EF4-FFF2-40B4-BE49-F238E27FC236}">
                <a16:creationId xmlns:a16="http://schemas.microsoft.com/office/drawing/2014/main" id="{2F96C8A2-E3CE-484A-93EB-088A53A6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hub, switch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or router</a:t>
            </a:r>
          </a:p>
        </p:txBody>
      </p:sp>
      <p:sp>
        <p:nvSpPr>
          <p:cNvPr id="24586" name="Oval 23">
            <a:extLst>
              <a:ext uri="{FF2B5EF4-FFF2-40B4-BE49-F238E27FC236}">
                <a16:creationId xmlns:a16="http://schemas.microsoft.com/office/drawing/2014/main" id="{6228D19B-BDF8-42DA-9B60-E17A2781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4587" name="Group 361">
            <a:extLst>
              <a:ext uri="{FF2B5EF4-FFF2-40B4-BE49-F238E27FC236}">
                <a16:creationId xmlns:a16="http://schemas.microsoft.com/office/drawing/2014/main" id="{AD217739-62E5-4047-AFCC-C9E19C13E41B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24623" name="Picture 358" descr="access_point_stylized_small">
              <a:extLst>
                <a:ext uri="{FF2B5EF4-FFF2-40B4-BE49-F238E27FC236}">
                  <a16:creationId xmlns:a16="http://schemas.microsoft.com/office/drawing/2014/main" id="{DBDE64B4-FFB8-4F9F-9015-77029AB16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24" name="Picture 360" descr="antenna_radiation_stylized">
              <a:extLst>
                <a:ext uri="{FF2B5EF4-FFF2-40B4-BE49-F238E27FC236}">
                  <a16:creationId xmlns:a16="http://schemas.microsoft.com/office/drawing/2014/main" id="{05925338-C419-416B-98E1-03C1910FC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8" name="Group 356">
            <a:extLst>
              <a:ext uri="{FF2B5EF4-FFF2-40B4-BE49-F238E27FC236}">
                <a16:creationId xmlns:a16="http://schemas.microsoft.com/office/drawing/2014/main" id="{54E34CD5-A3A6-4227-A7DE-F913B7D3690A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24621" name="Picture 354" descr="laptop_stylized_small">
              <a:extLst>
                <a:ext uri="{FF2B5EF4-FFF2-40B4-BE49-F238E27FC236}">
                  <a16:creationId xmlns:a16="http://schemas.microsoft.com/office/drawing/2014/main" id="{93B0BB56-4EC6-4C95-AEC6-23C58EC79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22" name="Picture 355" descr="antenna_stylized">
              <a:extLst>
                <a:ext uri="{FF2B5EF4-FFF2-40B4-BE49-F238E27FC236}">
                  <a16:creationId xmlns:a16="http://schemas.microsoft.com/office/drawing/2014/main" id="{4AB773D5-FEFB-44E2-B2F5-1E285A2B4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89" name="Group 403">
            <a:extLst>
              <a:ext uri="{FF2B5EF4-FFF2-40B4-BE49-F238E27FC236}">
                <a16:creationId xmlns:a16="http://schemas.microsoft.com/office/drawing/2014/main" id="{1A2B8F27-8147-46B7-B59E-99E75696AC85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24619" name="Picture 364" descr="iphone_stylized_small">
              <a:extLst>
                <a:ext uri="{FF2B5EF4-FFF2-40B4-BE49-F238E27FC236}">
                  <a16:creationId xmlns:a16="http://schemas.microsoft.com/office/drawing/2014/main" id="{2D3A36AD-E2E3-42A1-8C4F-9477C431A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20" name="Picture 402" descr="antenna_radiation_stylized">
              <a:extLst>
                <a:ext uri="{FF2B5EF4-FFF2-40B4-BE49-F238E27FC236}">
                  <a16:creationId xmlns:a16="http://schemas.microsoft.com/office/drawing/2014/main" id="{EB3AB2BE-2EF7-4231-AFD5-F5C7FD2BC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0" name="Group 356">
            <a:extLst>
              <a:ext uri="{FF2B5EF4-FFF2-40B4-BE49-F238E27FC236}">
                <a16:creationId xmlns:a16="http://schemas.microsoft.com/office/drawing/2014/main" id="{6645987A-4C04-48CA-BB20-56918C6A54DA}"/>
              </a:ext>
            </a:extLst>
          </p:cNvPr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24617" name="Picture 354" descr="laptop_stylized_small">
              <a:extLst>
                <a:ext uri="{FF2B5EF4-FFF2-40B4-BE49-F238E27FC236}">
                  <a16:creationId xmlns:a16="http://schemas.microsoft.com/office/drawing/2014/main" id="{C9DE29F8-EF3F-46D5-9DFA-D93CD05C4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8" name="Picture 355" descr="antenna_stylized">
              <a:extLst>
                <a:ext uri="{FF2B5EF4-FFF2-40B4-BE49-F238E27FC236}">
                  <a16:creationId xmlns:a16="http://schemas.microsoft.com/office/drawing/2014/main" id="{17656DFC-03A6-42B2-AF92-692C5051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1" name="Group 356">
            <a:extLst>
              <a:ext uri="{FF2B5EF4-FFF2-40B4-BE49-F238E27FC236}">
                <a16:creationId xmlns:a16="http://schemas.microsoft.com/office/drawing/2014/main" id="{96F8C48D-91AD-47F1-8D07-C370DDFEFE67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24615" name="Picture 354" descr="laptop_stylized_small">
              <a:extLst>
                <a:ext uri="{FF2B5EF4-FFF2-40B4-BE49-F238E27FC236}">
                  <a16:creationId xmlns:a16="http://schemas.microsoft.com/office/drawing/2014/main" id="{6DD9EA59-D1E6-47F8-ADF8-A64A800AD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6" name="Picture 355" descr="antenna_stylized">
              <a:extLst>
                <a:ext uri="{FF2B5EF4-FFF2-40B4-BE49-F238E27FC236}">
                  <a16:creationId xmlns:a16="http://schemas.microsoft.com/office/drawing/2014/main" id="{06851DBB-548E-41AD-B8A0-B950D3C77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2" name="Line 26">
            <a:extLst>
              <a:ext uri="{FF2B5EF4-FFF2-40B4-BE49-F238E27FC236}">
                <a16:creationId xmlns:a16="http://schemas.microsoft.com/office/drawing/2014/main" id="{0411036A-4688-4896-A9BF-E66AC5E4A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3" name="Oval 23">
            <a:extLst>
              <a:ext uri="{FF2B5EF4-FFF2-40B4-BE49-F238E27FC236}">
                <a16:creationId xmlns:a16="http://schemas.microsoft.com/office/drawing/2014/main" id="{4703865A-F3DA-4800-82CC-3D4C99500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4594" name="Group 361">
            <a:extLst>
              <a:ext uri="{FF2B5EF4-FFF2-40B4-BE49-F238E27FC236}">
                <a16:creationId xmlns:a16="http://schemas.microsoft.com/office/drawing/2014/main" id="{31447B3A-D329-4164-B7D7-5E9BBBF9A8D9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24613" name="Picture 358" descr="access_point_stylized_small">
              <a:extLst>
                <a:ext uri="{FF2B5EF4-FFF2-40B4-BE49-F238E27FC236}">
                  <a16:creationId xmlns:a16="http://schemas.microsoft.com/office/drawing/2014/main" id="{03B50CA7-B646-41EF-B248-F547AED63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4" name="Picture 360" descr="antenna_radiation_stylized">
              <a:extLst>
                <a:ext uri="{FF2B5EF4-FFF2-40B4-BE49-F238E27FC236}">
                  <a16:creationId xmlns:a16="http://schemas.microsoft.com/office/drawing/2014/main" id="{C3F60582-41DD-469F-BB65-91AB58BE9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5" name="Group 356">
            <a:extLst>
              <a:ext uri="{FF2B5EF4-FFF2-40B4-BE49-F238E27FC236}">
                <a16:creationId xmlns:a16="http://schemas.microsoft.com/office/drawing/2014/main" id="{77B11396-C603-453D-803C-BB04BEC84C54}"/>
              </a:ext>
            </a:extLst>
          </p:cNvPr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24611" name="Picture 354" descr="laptop_stylized_small">
              <a:extLst>
                <a:ext uri="{FF2B5EF4-FFF2-40B4-BE49-F238E27FC236}">
                  <a16:creationId xmlns:a16="http://schemas.microsoft.com/office/drawing/2014/main" id="{AA4DC1D4-FC2D-478B-9093-CE55E73F1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2" name="Picture 355" descr="antenna_stylized">
              <a:extLst>
                <a:ext uri="{FF2B5EF4-FFF2-40B4-BE49-F238E27FC236}">
                  <a16:creationId xmlns:a16="http://schemas.microsoft.com/office/drawing/2014/main" id="{E977273B-7C92-4E10-A10F-40959337C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6" name="Group 403">
            <a:extLst>
              <a:ext uri="{FF2B5EF4-FFF2-40B4-BE49-F238E27FC236}">
                <a16:creationId xmlns:a16="http://schemas.microsoft.com/office/drawing/2014/main" id="{BF17C2D9-071E-4A9C-817B-D3BA0DC1F6A9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24609" name="Picture 364" descr="iphone_stylized_small">
              <a:extLst>
                <a:ext uri="{FF2B5EF4-FFF2-40B4-BE49-F238E27FC236}">
                  <a16:creationId xmlns:a16="http://schemas.microsoft.com/office/drawing/2014/main" id="{3194D9B0-8E15-4D2F-ADAA-1FE8641FB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10" name="Picture 402" descr="antenna_radiation_stylized">
              <a:extLst>
                <a:ext uri="{FF2B5EF4-FFF2-40B4-BE49-F238E27FC236}">
                  <a16:creationId xmlns:a16="http://schemas.microsoft.com/office/drawing/2014/main" id="{119FD1D8-EDC2-404B-B34B-BE4DA9FAB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7" name="Group 356">
            <a:extLst>
              <a:ext uri="{FF2B5EF4-FFF2-40B4-BE49-F238E27FC236}">
                <a16:creationId xmlns:a16="http://schemas.microsoft.com/office/drawing/2014/main" id="{BA70AB0E-E839-491E-B85F-9E88A66364D3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24607" name="Picture 354" descr="laptop_stylized_small">
              <a:extLst>
                <a:ext uri="{FF2B5EF4-FFF2-40B4-BE49-F238E27FC236}">
                  <a16:creationId xmlns:a16="http://schemas.microsoft.com/office/drawing/2014/main" id="{641340B3-53E0-4406-A7CF-6C80AEC9A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8" name="Picture 355" descr="antenna_stylized">
              <a:extLst>
                <a:ext uri="{FF2B5EF4-FFF2-40B4-BE49-F238E27FC236}">
                  <a16:creationId xmlns:a16="http://schemas.microsoft.com/office/drawing/2014/main" id="{6B11977E-3C77-422B-9100-34FD70626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598" name="Group 356">
            <a:extLst>
              <a:ext uri="{FF2B5EF4-FFF2-40B4-BE49-F238E27FC236}">
                <a16:creationId xmlns:a16="http://schemas.microsoft.com/office/drawing/2014/main" id="{19F9C78A-7D70-4855-A096-652F4F3AF239}"/>
              </a:ext>
            </a:extLst>
          </p:cNvPr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24605" name="Picture 354" descr="laptop_stylized_small">
              <a:extLst>
                <a:ext uri="{FF2B5EF4-FFF2-40B4-BE49-F238E27FC236}">
                  <a16:creationId xmlns:a16="http://schemas.microsoft.com/office/drawing/2014/main" id="{1B4AB5A4-1B80-4417-804C-7C5D46089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6" name="Picture 355" descr="antenna_stylized">
              <a:extLst>
                <a:ext uri="{FF2B5EF4-FFF2-40B4-BE49-F238E27FC236}">
                  <a16:creationId xmlns:a16="http://schemas.microsoft.com/office/drawing/2014/main" id="{701C3E90-E0CB-43A5-AA3F-837E9E35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99" name="Line 25">
            <a:extLst>
              <a:ext uri="{FF2B5EF4-FFF2-40B4-BE49-F238E27FC236}">
                <a16:creationId xmlns:a16="http://schemas.microsoft.com/office/drawing/2014/main" id="{B69115A7-03A7-4310-A665-9F8CF60D0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4600" name="Group 403">
            <a:extLst>
              <a:ext uri="{FF2B5EF4-FFF2-40B4-BE49-F238E27FC236}">
                <a16:creationId xmlns:a16="http://schemas.microsoft.com/office/drawing/2014/main" id="{C4473190-CF8F-4D27-93C6-8B756803CBF6}"/>
              </a:ext>
            </a:extLst>
          </p:cNvPr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24603" name="Picture 364" descr="iphone_stylized_small">
              <a:extLst>
                <a:ext uri="{FF2B5EF4-FFF2-40B4-BE49-F238E27FC236}">
                  <a16:creationId xmlns:a16="http://schemas.microsoft.com/office/drawing/2014/main" id="{525F2D9F-031F-40AB-A629-47A52C362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4" name="Picture 402" descr="antenna_radiation_stylized">
              <a:extLst>
                <a:ext uri="{FF2B5EF4-FFF2-40B4-BE49-F238E27FC236}">
                  <a16:creationId xmlns:a16="http://schemas.microsoft.com/office/drawing/2014/main" id="{448DCF09-18FD-49D8-8F70-32EB84E91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601" name="Picture 19" descr="underline_base">
            <a:extLst>
              <a:ext uri="{FF2B5EF4-FFF2-40B4-BE49-F238E27FC236}">
                <a16:creationId xmlns:a16="http://schemas.microsoft.com/office/drawing/2014/main" id="{4B9A1498-5CA5-48C4-9813-6714F28414C8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Slide Number Placeholder 1">
            <a:extLst>
              <a:ext uri="{FF2B5EF4-FFF2-40B4-BE49-F238E27FC236}">
                <a16:creationId xmlns:a16="http://schemas.microsoft.com/office/drawing/2014/main" id="{3B28261C-F22C-4D29-A791-888BF6DB9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59DEE86-B043-4D77-B2FA-02D6FC584B6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C21A87E7-C3DA-4B64-94E7-B8E0183244E3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812925"/>
            <a:ext cx="8077200" cy="954088"/>
            <a:chOff x="240" y="887"/>
            <a:chExt cx="5088" cy="601"/>
          </a:xfrm>
        </p:grpSpPr>
        <p:sp>
          <p:nvSpPr>
            <p:cNvPr id="26638" name="Rectangle 3">
              <a:extLst>
                <a:ext uri="{FF2B5EF4-FFF2-40B4-BE49-F238E27FC236}">
                  <a16:creationId xmlns:a16="http://schemas.microsoft.com/office/drawing/2014/main" id="{794BF751-8E9D-4251-9A4B-1ABBC84C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frame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26639" name="Rectangle 4">
              <a:extLst>
                <a:ext uri="{FF2B5EF4-FFF2-40B4-BE49-F238E27FC236}">
                  <a16:creationId xmlns:a16="http://schemas.microsoft.com/office/drawing/2014/main" id="{CF25BFBA-8513-4815-AED3-06BEF671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26640" name="Rectangle 5">
              <a:extLst>
                <a:ext uri="{FF2B5EF4-FFF2-40B4-BE49-F238E27FC236}">
                  <a16:creationId xmlns:a16="http://schemas.microsoft.com/office/drawing/2014/main" id="{DB6A8494-67AC-4636-964C-C1FE723A7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41" name="Rectangle 6">
              <a:extLst>
                <a:ext uri="{FF2B5EF4-FFF2-40B4-BE49-F238E27FC236}">
                  <a16:creationId xmlns:a16="http://schemas.microsoft.com/office/drawing/2014/main" id="{D76F4099-7D88-4854-8157-B3A06930E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42" name="Rectangle 7">
              <a:extLst>
                <a:ext uri="{FF2B5EF4-FFF2-40B4-BE49-F238E27FC236}">
                  <a16:creationId xmlns:a16="http://schemas.microsoft.com/office/drawing/2014/main" id="{50E8D248-E1B5-4088-9A4B-ED8335BB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6643" name="Rectangle 8">
              <a:extLst>
                <a:ext uri="{FF2B5EF4-FFF2-40B4-BE49-F238E27FC236}">
                  <a16:creationId xmlns:a16="http://schemas.microsoft.com/office/drawing/2014/main" id="{0A9E49BE-C296-4385-9145-AB5A40FE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6644" name="Rectangle 9">
              <a:extLst>
                <a:ext uri="{FF2B5EF4-FFF2-40B4-BE49-F238E27FC236}">
                  <a16:creationId xmlns:a16="http://schemas.microsoft.com/office/drawing/2014/main" id="{25C35FA8-D504-4972-BC37-98D37BEE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645" name="Rectangle 10">
              <a:extLst>
                <a:ext uri="{FF2B5EF4-FFF2-40B4-BE49-F238E27FC236}">
                  <a16:creationId xmlns:a16="http://schemas.microsoft.com/office/drawing/2014/main" id="{971D789E-2CAD-4B28-89A3-7C40D35BF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payload</a:t>
              </a:r>
            </a:p>
          </p:txBody>
        </p:sp>
        <p:sp>
          <p:nvSpPr>
            <p:cNvPr id="26646" name="Rectangle 11">
              <a:extLst>
                <a:ext uri="{FF2B5EF4-FFF2-40B4-BE49-F238E27FC236}">
                  <a16:creationId xmlns:a16="http://schemas.microsoft.com/office/drawing/2014/main" id="{3A76CA81-5284-41AE-B204-48198464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CRC</a:t>
              </a:r>
            </a:p>
          </p:txBody>
        </p:sp>
        <p:sp>
          <p:nvSpPr>
            <p:cNvPr id="26647" name="Text Box 12">
              <a:extLst>
                <a:ext uri="{FF2B5EF4-FFF2-40B4-BE49-F238E27FC236}">
                  <a16:creationId xmlns:a16="http://schemas.microsoft.com/office/drawing/2014/main" id="{3A1295DF-30C6-46FA-B199-2DEBE3DAD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48" name="Text Box 13">
              <a:extLst>
                <a:ext uri="{FF2B5EF4-FFF2-40B4-BE49-F238E27FC236}">
                  <a16:creationId xmlns:a16="http://schemas.microsoft.com/office/drawing/2014/main" id="{2BBA3281-06C4-406E-B051-21046AB8C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49" name="Text Box 14">
              <a:extLst>
                <a:ext uri="{FF2B5EF4-FFF2-40B4-BE49-F238E27FC236}">
                  <a16:creationId xmlns:a16="http://schemas.microsoft.com/office/drawing/2014/main" id="{634131DE-3AC4-4599-8A59-C686F50A7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6650" name="Text Box 15">
              <a:extLst>
                <a:ext uri="{FF2B5EF4-FFF2-40B4-BE49-F238E27FC236}">
                  <a16:creationId xmlns:a16="http://schemas.microsoft.com/office/drawing/2014/main" id="{FBAC3A24-C26B-4FDF-8FDC-65CC26F1C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6651" name="Text Box 16">
              <a:extLst>
                <a:ext uri="{FF2B5EF4-FFF2-40B4-BE49-F238E27FC236}">
                  <a16:creationId xmlns:a16="http://schemas.microsoft.com/office/drawing/2014/main" id="{79227A68-E142-4210-87A7-8EABED2DC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6652" name="Text Box 17">
              <a:extLst>
                <a:ext uri="{FF2B5EF4-FFF2-40B4-BE49-F238E27FC236}">
                  <a16:creationId xmlns:a16="http://schemas.microsoft.com/office/drawing/2014/main" id="{DFA0EC32-1A83-415D-A7F7-18F244FE5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6653" name="Text Box 18">
              <a:extLst>
                <a:ext uri="{FF2B5EF4-FFF2-40B4-BE49-F238E27FC236}">
                  <a16:creationId xmlns:a16="http://schemas.microsoft.com/office/drawing/2014/main" id="{5322F78C-BBFC-42AC-896A-7C1B9B98E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6654" name="Text Box 19">
              <a:extLst>
                <a:ext uri="{FF2B5EF4-FFF2-40B4-BE49-F238E27FC236}">
                  <a16:creationId xmlns:a16="http://schemas.microsoft.com/office/drawing/2014/main" id="{F33C9024-105A-4849-A059-96861A032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0 - 2312</a:t>
              </a:r>
            </a:p>
          </p:txBody>
        </p:sp>
        <p:sp>
          <p:nvSpPr>
            <p:cNvPr id="26655" name="Text Box 20">
              <a:extLst>
                <a:ext uri="{FF2B5EF4-FFF2-40B4-BE49-F238E27FC236}">
                  <a16:creationId xmlns:a16="http://schemas.microsoft.com/office/drawing/2014/main" id="{F16AF4A2-C544-4BC5-A243-8AC47A765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6656" name="Text Box 21">
              <a:extLst>
                <a:ext uri="{FF2B5EF4-FFF2-40B4-BE49-F238E27FC236}">
                  <a16:creationId xmlns:a16="http://schemas.microsoft.com/office/drawing/2014/main" id="{5DF8F679-C48D-4A56-8C19-F18A9DDA0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142"/>
              <a:ext cx="4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seq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</p:grpSp>
      <p:sp>
        <p:nvSpPr>
          <p:cNvPr id="26627" name="Rectangle 49">
            <a:extLst>
              <a:ext uri="{FF2B5EF4-FFF2-40B4-BE49-F238E27FC236}">
                <a16:creationId xmlns:a16="http://schemas.microsoft.com/office/drawing/2014/main" id="{4E5D316F-FE02-4A07-BF82-F3CD88FDC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r>
              <a:rPr lang="en-US" altLang="en-US"/>
              <a:t>802.11 frame: addressing</a:t>
            </a:r>
          </a:p>
        </p:txBody>
      </p:sp>
      <p:sp>
        <p:nvSpPr>
          <p:cNvPr id="26628" name="Text Box 52">
            <a:extLst>
              <a:ext uri="{FF2B5EF4-FFF2-40B4-BE49-F238E27FC236}">
                <a16:creationId xmlns:a16="http://schemas.microsoft.com/office/drawing/2014/main" id="{977D4471-C1D4-449B-9C18-0157A899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Address 2: </a:t>
            </a:r>
            <a:r>
              <a:rPr lang="en-US" altLang="en-US" sz="2000" dirty="0"/>
              <a:t>MAC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of wireless host or AP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transmitting this frame</a:t>
            </a:r>
          </a:p>
        </p:txBody>
      </p:sp>
      <p:sp>
        <p:nvSpPr>
          <p:cNvPr id="26629" name="Line 53">
            <a:extLst>
              <a:ext uri="{FF2B5EF4-FFF2-40B4-BE49-F238E27FC236}">
                <a16:creationId xmlns:a16="http://schemas.microsoft.com/office/drawing/2014/main" id="{D3CDA716-ED55-42B0-AB3C-BFDF7CD97D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30" name="Line 54">
            <a:extLst>
              <a:ext uri="{FF2B5EF4-FFF2-40B4-BE49-F238E27FC236}">
                <a16:creationId xmlns:a16="http://schemas.microsoft.com/office/drawing/2014/main" id="{D2B785FE-F212-4D2F-8A4F-624B5F87BD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31" name="Text Box 55">
            <a:extLst>
              <a:ext uri="{FF2B5EF4-FFF2-40B4-BE49-F238E27FC236}">
                <a16:creationId xmlns:a16="http://schemas.microsoft.com/office/drawing/2014/main" id="{A04F3A7E-9BD0-4712-A492-C75BD13E9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Address 1: </a:t>
            </a:r>
            <a:r>
              <a:rPr lang="en-US" altLang="en-US" sz="2000" dirty="0"/>
              <a:t>MAC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of wireless host or AP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to receive this frame</a:t>
            </a:r>
          </a:p>
        </p:txBody>
      </p:sp>
      <p:sp>
        <p:nvSpPr>
          <p:cNvPr id="26632" name="Line 56">
            <a:extLst>
              <a:ext uri="{FF2B5EF4-FFF2-40B4-BE49-F238E27FC236}">
                <a16:creationId xmlns:a16="http://schemas.microsoft.com/office/drawing/2014/main" id="{DC5CC06B-D7B2-47B3-8A99-166A41DF20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633" name="Text Box 57">
            <a:extLst>
              <a:ext uri="{FF2B5EF4-FFF2-40B4-BE49-F238E27FC236}">
                <a16:creationId xmlns:a16="http://schemas.microsoft.com/office/drawing/2014/main" id="{6044B93A-2B6C-455B-B704-F167D188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Address 3: </a:t>
            </a:r>
            <a:r>
              <a:rPr lang="en-US" altLang="en-US" sz="2000" dirty="0"/>
              <a:t>MAC address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of router interface to which AP is attached</a:t>
            </a:r>
          </a:p>
        </p:txBody>
      </p:sp>
      <p:sp>
        <p:nvSpPr>
          <p:cNvPr id="26634" name="Text Box 58">
            <a:extLst>
              <a:ext uri="{FF2B5EF4-FFF2-40B4-BE49-F238E27FC236}">
                <a16:creationId xmlns:a16="http://schemas.microsoft.com/office/drawing/2014/main" id="{83DF46B5-833F-4FFC-A3CF-7F6DC2242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Address 4: </a:t>
            </a:r>
            <a:r>
              <a:rPr lang="en-US" altLang="en-US" sz="2000"/>
              <a:t>used only in ad hoc mode</a:t>
            </a:r>
          </a:p>
        </p:txBody>
      </p:sp>
      <p:sp>
        <p:nvSpPr>
          <p:cNvPr id="26635" name="Line 59">
            <a:extLst>
              <a:ext uri="{FF2B5EF4-FFF2-40B4-BE49-F238E27FC236}">
                <a16:creationId xmlns:a16="http://schemas.microsoft.com/office/drawing/2014/main" id="{E3279DE7-82A3-4B78-A96F-5563C3A1B1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pic>
        <p:nvPicPr>
          <p:cNvPr id="26636" name="Picture 19" descr="underline_base">
            <a:extLst>
              <a:ext uri="{FF2B5EF4-FFF2-40B4-BE49-F238E27FC236}">
                <a16:creationId xmlns:a16="http://schemas.microsoft.com/office/drawing/2014/main" id="{3F1631E6-4854-466B-9DF6-939535D7617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Slide Number Placeholder 1">
            <a:extLst>
              <a:ext uri="{FF2B5EF4-FFF2-40B4-BE49-F238E27FC236}">
                <a16:creationId xmlns:a16="http://schemas.microsoft.com/office/drawing/2014/main" id="{56EF6386-512D-4321-93B5-81FAB985C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6A373CE-3C51-4FFF-AF85-7B507B259E8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3">
            <a:extLst>
              <a:ext uri="{FF2B5EF4-FFF2-40B4-BE49-F238E27FC236}">
                <a16:creationId xmlns:a16="http://schemas.microsoft.com/office/drawing/2014/main" id="{FC10D03B-3ED8-4FD7-8BA1-FFADF5B0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75" name="Line 23">
            <a:extLst>
              <a:ext uri="{FF2B5EF4-FFF2-40B4-BE49-F238E27FC236}">
                <a16:creationId xmlns:a16="http://schemas.microsoft.com/office/drawing/2014/main" id="{7E93677A-BA11-4902-9D5B-10ECC3EA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Line 25">
            <a:extLst>
              <a:ext uri="{FF2B5EF4-FFF2-40B4-BE49-F238E27FC236}">
                <a16:creationId xmlns:a16="http://schemas.microsoft.com/office/drawing/2014/main" id="{CCFEBD32-7495-4757-BD68-C70969EEA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8677" name="Group 26">
            <a:extLst>
              <a:ext uri="{FF2B5EF4-FFF2-40B4-BE49-F238E27FC236}">
                <a16:creationId xmlns:a16="http://schemas.microsoft.com/office/drawing/2014/main" id="{3240181F-084F-42CA-9083-288B1C1FE42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28766" name="Freeform 27">
              <a:extLst>
                <a:ext uri="{FF2B5EF4-FFF2-40B4-BE49-F238E27FC236}">
                  <a16:creationId xmlns:a16="http://schemas.microsoft.com/office/drawing/2014/main" id="{59C98952-E008-40FA-978A-CB9C7B7C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67" name="Text Box 28">
              <a:extLst>
                <a:ext uri="{FF2B5EF4-FFF2-40B4-BE49-F238E27FC236}">
                  <a16:creationId xmlns:a16="http://schemas.microsoft.com/office/drawing/2014/main" id="{CA6DFCB5-933C-4C88-A6D9-40F9ED1F5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28678" name="Group 161">
            <a:extLst>
              <a:ext uri="{FF2B5EF4-FFF2-40B4-BE49-F238E27FC236}">
                <a16:creationId xmlns:a16="http://schemas.microsoft.com/office/drawing/2014/main" id="{FA9B3E94-4D9A-4F2B-AB11-DE12DB1ECC94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2284413"/>
            <a:ext cx="722313" cy="525462"/>
            <a:chOff x="2960" y="1439"/>
            <a:chExt cx="455" cy="331"/>
          </a:xfrm>
        </p:grpSpPr>
        <p:grpSp>
          <p:nvGrpSpPr>
            <p:cNvPr id="28751" name="Group 4">
              <a:extLst>
                <a:ext uri="{FF2B5EF4-FFF2-40B4-BE49-F238E27FC236}">
                  <a16:creationId xmlns:a16="http://schemas.microsoft.com/office/drawing/2014/main" id="{F49F4A6C-A4ED-4D51-AB19-99D03EAC8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8753" name="Oval 5">
                <a:extLst>
                  <a:ext uri="{FF2B5EF4-FFF2-40B4-BE49-F238E27FC236}">
                    <a16:creationId xmlns:a16="http://schemas.microsoft.com/office/drawing/2014/main" id="{ACF89D71-38B5-4B05-8724-71DDD1B6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754" name="Line 6">
                <a:extLst>
                  <a:ext uri="{FF2B5EF4-FFF2-40B4-BE49-F238E27FC236}">
                    <a16:creationId xmlns:a16="http://schemas.microsoft.com/office/drawing/2014/main" id="{EF49DA1D-8718-45DD-9DD1-65D723DFF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755" name="Line 7">
                <a:extLst>
                  <a:ext uri="{FF2B5EF4-FFF2-40B4-BE49-F238E27FC236}">
                    <a16:creationId xmlns:a16="http://schemas.microsoft.com/office/drawing/2014/main" id="{BA5D0754-0814-4866-A92A-42E9C79FF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756" name="Rectangle 8">
                <a:extLst>
                  <a:ext uri="{FF2B5EF4-FFF2-40B4-BE49-F238E27FC236}">
                    <a16:creationId xmlns:a16="http://schemas.microsoft.com/office/drawing/2014/main" id="{BE11915E-4375-40F1-8FDE-4E945D85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757" name="Oval 9">
                <a:extLst>
                  <a:ext uri="{FF2B5EF4-FFF2-40B4-BE49-F238E27FC236}">
                    <a16:creationId xmlns:a16="http://schemas.microsoft.com/office/drawing/2014/main" id="{504244D0-D256-4E1B-86C6-7EA8A299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758" name="Group 10">
                <a:extLst>
                  <a:ext uri="{FF2B5EF4-FFF2-40B4-BE49-F238E27FC236}">
                    <a16:creationId xmlns:a16="http://schemas.microsoft.com/office/drawing/2014/main" id="{0A84C996-A818-4E97-99E1-8AAA2B313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763" name="Line 11">
                  <a:extLst>
                    <a:ext uri="{FF2B5EF4-FFF2-40B4-BE49-F238E27FC236}">
                      <a16:creationId xmlns:a16="http://schemas.microsoft.com/office/drawing/2014/main" id="{1C7FE7FE-27EC-4E33-8C05-B123C60D7A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764" name="Line 12">
                  <a:extLst>
                    <a:ext uri="{FF2B5EF4-FFF2-40B4-BE49-F238E27FC236}">
                      <a16:creationId xmlns:a16="http://schemas.microsoft.com/office/drawing/2014/main" id="{10E7AB51-E759-4BFA-80F7-2E2569464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765" name="Line 13">
                  <a:extLst>
                    <a:ext uri="{FF2B5EF4-FFF2-40B4-BE49-F238E27FC236}">
                      <a16:creationId xmlns:a16="http://schemas.microsoft.com/office/drawing/2014/main" id="{B7A713EB-2333-4183-AA34-1FB6FA690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8759" name="Group 14">
                <a:extLst>
                  <a:ext uri="{FF2B5EF4-FFF2-40B4-BE49-F238E27FC236}">
                    <a16:creationId xmlns:a16="http://schemas.microsoft.com/office/drawing/2014/main" id="{874438F7-6D97-48F1-A830-AF62BA947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760" name="Line 15">
                  <a:extLst>
                    <a:ext uri="{FF2B5EF4-FFF2-40B4-BE49-F238E27FC236}">
                      <a16:creationId xmlns:a16="http://schemas.microsoft.com/office/drawing/2014/main" id="{07F92DCA-3AAB-489A-93FB-6A24FFBB0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761" name="Line 16">
                  <a:extLst>
                    <a:ext uri="{FF2B5EF4-FFF2-40B4-BE49-F238E27FC236}">
                      <a16:creationId xmlns:a16="http://schemas.microsoft.com/office/drawing/2014/main" id="{69DA3E24-C892-44E1-9614-1E88B60D6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762" name="Line 17">
                  <a:extLst>
                    <a:ext uri="{FF2B5EF4-FFF2-40B4-BE49-F238E27FC236}">
                      <a16:creationId xmlns:a16="http://schemas.microsoft.com/office/drawing/2014/main" id="{837F4D26-38BE-48ED-A21C-EB1F73F5C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8752" name="Text Box 29">
              <a:extLst>
                <a:ext uri="{FF2B5EF4-FFF2-40B4-BE49-F238E27FC236}">
                  <a16:creationId xmlns:a16="http://schemas.microsoft.com/office/drawing/2014/main" id="{387846C6-026F-4A3E-8D6A-172A92194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439"/>
              <a:ext cx="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router</a:t>
              </a:r>
            </a:p>
          </p:txBody>
        </p:sp>
      </p:grpSp>
      <p:sp>
        <p:nvSpPr>
          <p:cNvPr id="28679" name="Text Box 90">
            <a:extLst>
              <a:ext uri="{FF2B5EF4-FFF2-40B4-BE49-F238E27FC236}">
                <a16:creationId xmlns:a16="http://schemas.microsoft.com/office/drawing/2014/main" id="{78BC4005-EDE9-4E56-B809-727FCADE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H1</a:t>
            </a:r>
          </a:p>
        </p:txBody>
      </p:sp>
      <p:sp>
        <p:nvSpPr>
          <p:cNvPr id="28680" name="Text Box 93">
            <a:extLst>
              <a:ext uri="{FF2B5EF4-FFF2-40B4-BE49-F238E27FC236}">
                <a16:creationId xmlns:a16="http://schemas.microsoft.com/office/drawing/2014/main" id="{349A465D-86DC-460A-9470-59C569A6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</a:t>
            </a:r>
          </a:p>
        </p:txBody>
      </p:sp>
      <p:grpSp>
        <p:nvGrpSpPr>
          <p:cNvPr id="411805" name="Group 157">
            <a:extLst>
              <a:ext uri="{FF2B5EF4-FFF2-40B4-BE49-F238E27FC236}">
                <a16:creationId xmlns:a16="http://schemas.microsoft.com/office/drawing/2014/main" id="{BE5D3DC2-1958-46B6-9D45-380C628E4DF7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8722" name="Line 94">
              <a:extLst>
                <a:ext uri="{FF2B5EF4-FFF2-40B4-BE49-F238E27FC236}">
                  <a16:creationId xmlns:a16="http://schemas.microsoft.com/office/drawing/2014/main" id="{D716773B-EB7C-46EE-A7D2-065CEFAA1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23" name="Rectangle 98">
              <a:extLst>
                <a:ext uri="{FF2B5EF4-FFF2-40B4-BE49-F238E27FC236}">
                  <a16:creationId xmlns:a16="http://schemas.microsoft.com/office/drawing/2014/main" id="{BB2C585D-FAD6-4B12-9D14-515FC693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24" name="Freeform 95">
              <a:extLst>
                <a:ext uri="{FF2B5EF4-FFF2-40B4-BE49-F238E27FC236}">
                  <a16:creationId xmlns:a16="http://schemas.microsoft.com/office/drawing/2014/main" id="{49DA9A4C-87BA-4C63-AF5E-18E66083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95" name="Rectangle 96">
              <a:extLst>
                <a:ext uri="{FF2B5EF4-FFF2-40B4-BE49-F238E27FC236}">
                  <a16:creationId xmlns:a16="http://schemas.microsoft.com/office/drawing/2014/main" id="{52C1693B-2C45-44F8-9754-9C441ED81D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ea typeface="+mn-ea"/>
              </a:endParaRPr>
            </a:p>
          </p:txBody>
        </p:sp>
        <p:sp>
          <p:nvSpPr>
            <p:cNvPr id="28726" name="Text Box 97">
              <a:extLst>
                <a:ext uri="{FF2B5EF4-FFF2-40B4-BE49-F238E27FC236}">
                  <a16:creationId xmlns:a16="http://schemas.microsoft.com/office/drawing/2014/main" id="{B75C5E89-2C8D-4D9D-9AD8-F0C05DFB9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923"/>
              <a:ext cx="28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AP MAC addr  H1 MAC addr R1 MAC addr</a:t>
              </a:r>
            </a:p>
          </p:txBody>
        </p:sp>
        <p:sp>
          <p:nvSpPr>
            <p:cNvPr id="28727" name="Line 99">
              <a:extLst>
                <a:ext uri="{FF2B5EF4-FFF2-40B4-BE49-F238E27FC236}">
                  <a16:creationId xmlns:a16="http://schemas.microsoft.com/office/drawing/2014/main" id="{C42B71FF-FE02-482C-9CBD-DB7FF67D8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28" name="Line 100">
              <a:extLst>
                <a:ext uri="{FF2B5EF4-FFF2-40B4-BE49-F238E27FC236}">
                  <a16:creationId xmlns:a16="http://schemas.microsoft.com/office/drawing/2014/main" id="{020D2770-8161-4B42-A660-11F94EC39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29" name="Line 101">
              <a:extLst>
                <a:ext uri="{FF2B5EF4-FFF2-40B4-BE49-F238E27FC236}">
                  <a16:creationId xmlns:a16="http://schemas.microsoft.com/office/drawing/2014/main" id="{132A75C3-1B07-445F-9F4D-25A8AE98E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8730" name="Group 106">
              <a:extLst>
                <a:ext uri="{FF2B5EF4-FFF2-40B4-BE49-F238E27FC236}">
                  <a16:creationId xmlns:a16="http://schemas.microsoft.com/office/drawing/2014/main" id="{5BDFB9CC-1FBA-4660-A3F7-1B227FECF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8748" name="Rectangle 105">
                <a:extLst>
                  <a:ext uri="{FF2B5EF4-FFF2-40B4-BE49-F238E27FC236}">
                    <a16:creationId xmlns:a16="http://schemas.microsoft.com/office/drawing/2014/main" id="{956689D0-590B-48B9-9B82-1620DB6B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49" name="Freeform 103">
                <a:extLst>
                  <a:ext uri="{FF2B5EF4-FFF2-40B4-BE49-F238E27FC236}">
                    <a16:creationId xmlns:a16="http://schemas.microsoft.com/office/drawing/2014/main" id="{BA866D9C-228E-43E4-AE96-4BCB1870F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50" name="Freeform 104">
                <a:extLst>
                  <a:ext uri="{FF2B5EF4-FFF2-40B4-BE49-F238E27FC236}">
                    <a16:creationId xmlns:a16="http://schemas.microsoft.com/office/drawing/2014/main" id="{0F8B9D2C-41A8-4331-A15C-88D5282D5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8731" name="Group 107">
              <a:extLst>
                <a:ext uri="{FF2B5EF4-FFF2-40B4-BE49-F238E27FC236}">
                  <a16:creationId xmlns:a16="http://schemas.microsoft.com/office/drawing/2014/main" id="{7F3E9BB7-62BF-4C26-966E-3902869EB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8745" name="Rectangle 108">
                <a:extLst>
                  <a:ext uri="{FF2B5EF4-FFF2-40B4-BE49-F238E27FC236}">
                    <a16:creationId xmlns:a16="http://schemas.microsoft.com/office/drawing/2014/main" id="{6DBF70F8-6F81-4897-AEB2-E11FA2E48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46" name="Freeform 109">
                <a:extLst>
                  <a:ext uri="{FF2B5EF4-FFF2-40B4-BE49-F238E27FC236}">
                    <a16:creationId xmlns:a16="http://schemas.microsoft.com/office/drawing/2014/main" id="{C3F9D596-BF6B-4FA6-B4CA-50F6A7D55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47" name="Freeform 110">
                <a:extLst>
                  <a:ext uri="{FF2B5EF4-FFF2-40B4-BE49-F238E27FC236}">
                    <a16:creationId xmlns:a16="http://schemas.microsoft.com/office/drawing/2014/main" id="{04594EC6-F417-42CE-8796-8F40FBEDC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8732" name="Group 111">
              <a:extLst>
                <a:ext uri="{FF2B5EF4-FFF2-40B4-BE49-F238E27FC236}">
                  <a16:creationId xmlns:a16="http://schemas.microsoft.com/office/drawing/2014/main" id="{27FA4111-1173-427E-B003-C70D89DF8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8742" name="Rectangle 112">
                <a:extLst>
                  <a:ext uri="{FF2B5EF4-FFF2-40B4-BE49-F238E27FC236}">
                    <a16:creationId xmlns:a16="http://schemas.microsoft.com/office/drawing/2014/main" id="{3A489003-12A9-4825-A0AB-8A4C40792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43" name="Freeform 113">
                <a:extLst>
                  <a:ext uri="{FF2B5EF4-FFF2-40B4-BE49-F238E27FC236}">
                    <a16:creationId xmlns:a16="http://schemas.microsoft.com/office/drawing/2014/main" id="{84D52A26-FA60-4FE6-A741-5B3220499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44" name="Freeform 114">
                <a:extLst>
                  <a:ext uri="{FF2B5EF4-FFF2-40B4-BE49-F238E27FC236}">
                    <a16:creationId xmlns:a16="http://schemas.microsoft.com/office/drawing/2014/main" id="{9A7853B1-ACB7-422B-AAE9-9B2C56725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8733" name="Line 115">
              <a:extLst>
                <a:ext uri="{FF2B5EF4-FFF2-40B4-BE49-F238E27FC236}">
                  <a16:creationId xmlns:a16="http://schemas.microsoft.com/office/drawing/2014/main" id="{5F0E7E7F-FA1E-47B4-8A95-58790DA23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8734" name="Group 116">
              <a:extLst>
                <a:ext uri="{FF2B5EF4-FFF2-40B4-BE49-F238E27FC236}">
                  <a16:creationId xmlns:a16="http://schemas.microsoft.com/office/drawing/2014/main" id="{E5E8C08F-7CD3-4BAE-A2FC-C15A593DE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8739" name="Rectangle 117">
                <a:extLst>
                  <a:ext uri="{FF2B5EF4-FFF2-40B4-BE49-F238E27FC236}">
                    <a16:creationId xmlns:a16="http://schemas.microsoft.com/office/drawing/2014/main" id="{738B9F0D-C69F-40D1-A1AF-EC77C7529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40" name="Freeform 118">
                <a:extLst>
                  <a:ext uri="{FF2B5EF4-FFF2-40B4-BE49-F238E27FC236}">
                    <a16:creationId xmlns:a16="http://schemas.microsoft.com/office/drawing/2014/main" id="{458E44CA-8BD3-43C8-897D-B1BB6C836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41" name="Freeform 119">
                <a:extLst>
                  <a:ext uri="{FF2B5EF4-FFF2-40B4-BE49-F238E27FC236}">
                    <a16:creationId xmlns:a16="http://schemas.microsoft.com/office/drawing/2014/main" id="{065745AD-2A2F-4EF6-9131-E79181DE3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8735" name="Text Box 120">
              <a:extLst>
                <a:ext uri="{FF2B5EF4-FFF2-40B4-BE49-F238E27FC236}">
                  <a16:creationId xmlns:a16="http://schemas.microsoft.com/office/drawing/2014/main" id="{C3B623E1-C1AB-43C3-B501-E5B9FA583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182"/>
              <a:ext cx="5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address 1</a:t>
              </a:r>
            </a:p>
          </p:txBody>
        </p:sp>
        <p:sp>
          <p:nvSpPr>
            <p:cNvPr id="28736" name="Text Box 121">
              <a:extLst>
                <a:ext uri="{FF2B5EF4-FFF2-40B4-BE49-F238E27FC236}">
                  <a16:creationId xmlns:a16="http://schemas.microsoft.com/office/drawing/2014/main" id="{94BF0BF8-08AE-4114-BFD4-A936437D9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3180"/>
              <a:ext cx="5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address 2</a:t>
              </a:r>
            </a:p>
          </p:txBody>
        </p:sp>
        <p:sp>
          <p:nvSpPr>
            <p:cNvPr id="28737" name="Text Box 122">
              <a:extLst>
                <a:ext uri="{FF2B5EF4-FFF2-40B4-BE49-F238E27FC236}">
                  <a16:creationId xmlns:a16="http://schemas.microsoft.com/office/drawing/2014/main" id="{E1695FFE-1830-4030-844B-F43BDDFD0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3171"/>
              <a:ext cx="5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address 3</a:t>
              </a:r>
            </a:p>
          </p:txBody>
        </p:sp>
        <p:sp>
          <p:nvSpPr>
            <p:cNvPr id="28738" name="Text Box 123">
              <a:extLst>
                <a:ext uri="{FF2B5EF4-FFF2-40B4-BE49-F238E27FC236}">
                  <a16:creationId xmlns:a16="http://schemas.microsoft.com/office/drawing/2014/main" id="{E37B631D-302B-4080-B977-313759B0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802.</a:t>
              </a:r>
              <a:r>
                <a:rPr lang="en-US" altLang="en-US" sz="1800" b="1">
                  <a:solidFill>
                    <a:srgbClr val="C00000"/>
                  </a:solidFill>
                  <a:latin typeface="Arial" panose="020B0604020202020204" pitchFamily="34" charset="0"/>
                </a:rPr>
                <a:t>11</a:t>
              </a:r>
              <a:r>
                <a:rPr lang="en-US" altLang="en-US" sz="180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latin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411808" name="Group 160">
            <a:extLst>
              <a:ext uri="{FF2B5EF4-FFF2-40B4-BE49-F238E27FC236}">
                <a16:creationId xmlns:a16="http://schemas.microsoft.com/office/drawing/2014/main" id="{66502210-DCD5-4395-9ED5-63BA275CEC11}"/>
              </a:ext>
            </a:extLst>
          </p:cNvPr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28695" name="Freeform 130">
              <a:extLst>
                <a:ext uri="{FF2B5EF4-FFF2-40B4-BE49-F238E27FC236}">
                  <a16:creationId xmlns:a16="http://schemas.microsoft.com/office/drawing/2014/main" id="{0A91F05F-32F2-42AB-AD64-2B87F109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6" name="Line 127">
              <a:extLst>
                <a:ext uri="{FF2B5EF4-FFF2-40B4-BE49-F238E27FC236}">
                  <a16:creationId xmlns:a16="http://schemas.microsoft.com/office/drawing/2014/main" id="{CB28A894-32AE-4A39-B346-E2769B52A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97" name="Rectangle 129">
              <a:extLst>
                <a:ext uri="{FF2B5EF4-FFF2-40B4-BE49-F238E27FC236}">
                  <a16:creationId xmlns:a16="http://schemas.microsoft.com/office/drawing/2014/main" id="{3F726ED3-28A1-4640-A782-8904E151C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8" name="Rectangle 131">
              <a:extLst>
                <a:ext uri="{FF2B5EF4-FFF2-40B4-BE49-F238E27FC236}">
                  <a16:creationId xmlns:a16="http://schemas.microsoft.com/office/drawing/2014/main" id="{628BDE98-5294-49E6-A7E4-65DE5C817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ea typeface="+mn-ea"/>
              </a:endParaRPr>
            </a:p>
          </p:txBody>
        </p:sp>
        <p:sp>
          <p:nvSpPr>
            <p:cNvPr id="28699" name="Text Box 132">
              <a:extLst>
                <a:ext uri="{FF2B5EF4-FFF2-40B4-BE49-F238E27FC236}">
                  <a16:creationId xmlns:a16="http://schemas.microsoft.com/office/drawing/2014/main" id="{6D577318-1791-47F8-96E3-ACB0F3DDA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24"/>
              <a:ext cx="19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R1 MAC addr  H1 MAC addr </a:t>
              </a:r>
            </a:p>
          </p:txBody>
        </p:sp>
        <p:sp>
          <p:nvSpPr>
            <p:cNvPr id="28700" name="Line 133">
              <a:extLst>
                <a:ext uri="{FF2B5EF4-FFF2-40B4-BE49-F238E27FC236}">
                  <a16:creationId xmlns:a16="http://schemas.microsoft.com/office/drawing/2014/main" id="{61B84AE7-0ACB-4624-8B81-510033978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01" name="Line 134">
              <a:extLst>
                <a:ext uri="{FF2B5EF4-FFF2-40B4-BE49-F238E27FC236}">
                  <a16:creationId xmlns:a16="http://schemas.microsoft.com/office/drawing/2014/main" id="{C716BD21-E9BB-4E2E-BF7F-B34DAE43C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702" name="Line 135">
              <a:extLst>
                <a:ext uri="{FF2B5EF4-FFF2-40B4-BE49-F238E27FC236}">
                  <a16:creationId xmlns:a16="http://schemas.microsoft.com/office/drawing/2014/main" id="{6693160C-F377-425C-87F1-8D34078F7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8703" name="Group 136">
              <a:extLst>
                <a:ext uri="{FF2B5EF4-FFF2-40B4-BE49-F238E27FC236}">
                  <a16:creationId xmlns:a16="http://schemas.microsoft.com/office/drawing/2014/main" id="{5B244381-A63A-4802-AB50-303A89152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8719" name="Rectangle 137">
                <a:extLst>
                  <a:ext uri="{FF2B5EF4-FFF2-40B4-BE49-F238E27FC236}">
                    <a16:creationId xmlns:a16="http://schemas.microsoft.com/office/drawing/2014/main" id="{BBF860EB-6450-4F18-8918-12D083EBD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20" name="Freeform 138">
                <a:extLst>
                  <a:ext uri="{FF2B5EF4-FFF2-40B4-BE49-F238E27FC236}">
                    <a16:creationId xmlns:a16="http://schemas.microsoft.com/office/drawing/2014/main" id="{A5177326-C891-4501-A48D-20B08D67A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21" name="Freeform 139">
                <a:extLst>
                  <a:ext uri="{FF2B5EF4-FFF2-40B4-BE49-F238E27FC236}">
                    <a16:creationId xmlns:a16="http://schemas.microsoft.com/office/drawing/2014/main" id="{33D41106-71C8-42A2-B91F-126E70B59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8704" name="Group 140">
              <a:extLst>
                <a:ext uri="{FF2B5EF4-FFF2-40B4-BE49-F238E27FC236}">
                  <a16:creationId xmlns:a16="http://schemas.microsoft.com/office/drawing/2014/main" id="{21391741-D458-4B39-B34C-66D82AEF4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8716" name="Rectangle 141">
                <a:extLst>
                  <a:ext uri="{FF2B5EF4-FFF2-40B4-BE49-F238E27FC236}">
                    <a16:creationId xmlns:a16="http://schemas.microsoft.com/office/drawing/2014/main" id="{8CD9771F-AE81-47AE-B30E-DFDE80490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17" name="Freeform 142">
                <a:extLst>
                  <a:ext uri="{FF2B5EF4-FFF2-40B4-BE49-F238E27FC236}">
                    <a16:creationId xmlns:a16="http://schemas.microsoft.com/office/drawing/2014/main" id="{C0231406-0382-4EF4-87D7-8C72F6155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18" name="Freeform 143">
                <a:extLst>
                  <a:ext uri="{FF2B5EF4-FFF2-40B4-BE49-F238E27FC236}">
                    <a16:creationId xmlns:a16="http://schemas.microsoft.com/office/drawing/2014/main" id="{1266CC4D-3329-440C-BC30-1351CCE96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8705" name="Group 144">
              <a:extLst>
                <a:ext uri="{FF2B5EF4-FFF2-40B4-BE49-F238E27FC236}">
                  <a16:creationId xmlns:a16="http://schemas.microsoft.com/office/drawing/2014/main" id="{0E3AB1C7-E3B2-47E0-881A-CB7FCAAC5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8713" name="Rectangle 145">
                <a:extLst>
                  <a:ext uri="{FF2B5EF4-FFF2-40B4-BE49-F238E27FC236}">
                    <a16:creationId xmlns:a16="http://schemas.microsoft.com/office/drawing/2014/main" id="{AD20903C-F58C-4CA9-8EA6-3C858F04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14" name="Freeform 146">
                <a:extLst>
                  <a:ext uri="{FF2B5EF4-FFF2-40B4-BE49-F238E27FC236}">
                    <a16:creationId xmlns:a16="http://schemas.microsoft.com/office/drawing/2014/main" id="{A5D0CB7B-9315-49A5-8DEC-A4ED36406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15" name="Freeform 147">
                <a:extLst>
                  <a:ext uri="{FF2B5EF4-FFF2-40B4-BE49-F238E27FC236}">
                    <a16:creationId xmlns:a16="http://schemas.microsoft.com/office/drawing/2014/main" id="{C222FC23-DA31-4BCB-AED0-EEA83D414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28706" name="Group 149">
              <a:extLst>
                <a:ext uri="{FF2B5EF4-FFF2-40B4-BE49-F238E27FC236}">
                  <a16:creationId xmlns:a16="http://schemas.microsoft.com/office/drawing/2014/main" id="{AF5F253B-2757-4B71-A5D3-666078BB4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8710" name="Rectangle 150">
                <a:extLst>
                  <a:ext uri="{FF2B5EF4-FFF2-40B4-BE49-F238E27FC236}">
                    <a16:creationId xmlns:a16="http://schemas.microsoft.com/office/drawing/2014/main" id="{A0653622-D62F-45EB-8CFF-D74AEE5B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11" name="Freeform 151">
                <a:extLst>
                  <a:ext uri="{FF2B5EF4-FFF2-40B4-BE49-F238E27FC236}">
                    <a16:creationId xmlns:a16="http://schemas.microsoft.com/office/drawing/2014/main" id="{0DAE6654-D2D2-4C65-A7F6-983C0D91B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8712" name="Freeform 152">
                <a:extLst>
                  <a:ext uri="{FF2B5EF4-FFF2-40B4-BE49-F238E27FC236}">
                    <a16:creationId xmlns:a16="http://schemas.microsoft.com/office/drawing/2014/main" id="{C1A1E909-40BF-47F4-A98D-CBA07688E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2 w 60"/>
                  <a:gd name="T1" fmla="*/ 0 h 150"/>
                  <a:gd name="T2" fmla="*/ 2 w 60"/>
                  <a:gd name="T3" fmla="*/ 2 h 150"/>
                  <a:gd name="T4" fmla="*/ 2 w 60"/>
                  <a:gd name="T5" fmla="*/ 2 h 150"/>
                  <a:gd name="T6" fmla="*/ 0 w 60"/>
                  <a:gd name="T7" fmla="*/ 2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8707" name="Text Box 153">
              <a:extLst>
                <a:ext uri="{FF2B5EF4-FFF2-40B4-BE49-F238E27FC236}">
                  <a16:creationId xmlns:a16="http://schemas.microsoft.com/office/drawing/2014/main" id="{7560047A-27C9-4501-9B47-0C3500149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2683"/>
              <a:ext cx="6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dest. address </a:t>
              </a:r>
            </a:p>
          </p:txBody>
        </p:sp>
        <p:sp>
          <p:nvSpPr>
            <p:cNvPr id="28708" name="Text Box 154">
              <a:extLst>
                <a:ext uri="{FF2B5EF4-FFF2-40B4-BE49-F238E27FC236}">
                  <a16:creationId xmlns:a16="http://schemas.microsoft.com/office/drawing/2014/main" id="{040012E5-A28C-4545-8592-9315FB583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2681"/>
              <a:ext cx="74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Arial" panose="020B0604020202020204" pitchFamily="34" charset="0"/>
                </a:rPr>
                <a:t>source address </a:t>
              </a:r>
            </a:p>
          </p:txBody>
        </p:sp>
        <p:sp>
          <p:nvSpPr>
            <p:cNvPr id="28709" name="Text Box 156">
              <a:extLst>
                <a:ext uri="{FF2B5EF4-FFF2-40B4-BE49-F238E27FC236}">
                  <a16:creationId xmlns:a16="http://schemas.microsoft.com/office/drawing/2014/main" id="{43442697-3392-4C56-8921-B612EACC6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802.</a:t>
              </a:r>
              <a:r>
                <a:rPr lang="en-US" altLang="en-US" sz="1800" b="1">
                  <a:solidFill>
                    <a:srgbClr val="C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latin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28683" name="Group 361">
            <a:extLst>
              <a:ext uri="{FF2B5EF4-FFF2-40B4-BE49-F238E27FC236}">
                <a16:creationId xmlns:a16="http://schemas.microsoft.com/office/drawing/2014/main" id="{979787B6-6FC0-4665-93A6-D37E9E0E004C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28693" name="Picture 358" descr="access_point_stylized_small">
              <a:extLst>
                <a:ext uri="{FF2B5EF4-FFF2-40B4-BE49-F238E27FC236}">
                  <a16:creationId xmlns:a16="http://schemas.microsoft.com/office/drawing/2014/main" id="{33066D95-BAFA-4077-9E2A-59BDA6EE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4" name="Picture 360" descr="antenna_radiation_stylized">
              <a:extLst>
                <a:ext uri="{FF2B5EF4-FFF2-40B4-BE49-F238E27FC236}">
                  <a16:creationId xmlns:a16="http://schemas.microsoft.com/office/drawing/2014/main" id="{76D6FCF5-86A0-4D08-A14E-907448BE3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84" name="Group 356">
            <a:extLst>
              <a:ext uri="{FF2B5EF4-FFF2-40B4-BE49-F238E27FC236}">
                <a16:creationId xmlns:a16="http://schemas.microsoft.com/office/drawing/2014/main" id="{36C35FFB-7A50-4E4C-B919-34185E9FD8EB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28691" name="Picture 354" descr="laptop_stylized_small">
              <a:extLst>
                <a:ext uri="{FF2B5EF4-FFF2-40B4-BE49-F238E27FC236}">
                  <a16:creationId xmlns:a16="http://schemas.microsoft.com/office/drawing/2014/main" id="{73AFBD37-4E31-437C-89A3-E017C31E1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355" descr="antenna_stylized">
              <a:extLst>
                <a:ext uri="{FF2B5EF4-FFF2-40B4-BE49-F238E27FC236}">
                  <a16:creationId xmlns:a16="http://schemas.microsoft.com/office/drawing/2014/main" id="{D70F5527-00EE-4E41-879C-3FE02D132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85" name="Group 356">
            <a:extLst>
              <a:ext uri="{FF2B5EF4-FFF2-40B4-BE49-F238E27FC236}">
                <a16:creationId xmlns:a16="http://schemas.microsoft.com/office/drawing/2014/main" id="{C03A42C3-FB07-42D5-890F-7281674C3360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28689" name="Picture 354" descr="laptop_stylized_small">
              <a:extLst>
                <a:ext uri="{FF2B5EF4-FFF2-40B4-BE49-F238E27FC236}">
                  <a16:creationId xmlns:a16="http://schemas.microsoft.com/office/drawing/2014/main" id="{CE2F826E-D2FF-4397-91C1-7FBF3F73C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0" name="Picture 355" descr="antenna_stylized">
              <a:extLst>
                <a:ext uri="{FF2B5EF4-FFF2-40B4-BE49-F238E27FC236}">
                  <a16:creationId xmlns:a16="http://schemas.microsoft.com/office/drawing/2014/main" id="{9D12AA6E-06EB-4E21-B4D3-9FDCF1265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86" name="Rectangle 49">
            <a:extLst>
              <a:ext uri="{FF2B5EF4-FFF2-40B4-BE49-F238E27FC236}">
                <a16:creationId xmlns:a16="http://schemas.microsoft.com/office/drawing/2014/main" id="{B760881F-A03C-4840-9BF0-50DB493A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802.11 frame: addressing</a:t>
            </a:r>
          </a:p>
        </p:txBody>
      </p:sp>
      <p:pic>
        <p:nvPicPr>
          <p:cNvPr id="28687" name="Picture 19" descr="underline_base">
            <a:extLst>
              <a:ext uri="{FF2B5EF4-FFF2-40B4-BE49-F238E27FC236}">
                <a16:creationId xmlns:a16="http://schemas.microsoft.com/office/drawing/2014/main" id="{0D07E594-9EAC-4F92-A700-4CCEE64CE912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8" name="Slide Number Placeholder 1">
            <a:extLst>
              <a:ext uri="{FF2B5EF4-FFF2-40B4-BE49-F238E27FC236}">
                <a16:creationId xmlns:a16="http://schemas.microsoft.com/office/drawing/2014/main" id="{F502263E-41CB-4464-8864-34A05DEE4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61C9378-F740-4FE9-9DF1-0F64546BF42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9FB69ECB-4B9E-4109-A316-926E61DA8EB9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2179638"/>
            <a:ext cx="8077200" cy="954087"/>
            <a:chOff x="240" y="887"/>
            <a:chExt cx="5088" cy="601"/>
          </a:xfrm>
        </p:grpSpPr>
        <p:sp>
          <p:nvSpPr>
            <p:cNvPr id="30756" name="Rectangle 3">
              <a:extLst>
                <a:ext uri="{FF2B5EF4-FFF2-40B4-BE49-F238E27FC236}">
                  <a16:creationId xmlns:a16="http://schemas.microsoft.com/office/drawing/2014/main" id="{A6967DEB-600E-4344-B036-C86748275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frame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30757" name="Rectangle 4">
              <a:extLst>
                <a:ext uri="{FF2B5EF4-FFF2-40B4-BE49-F238E27FC236}">
                  <a16:creationId xmlns:a16="http://schemas.microsoft.com/office/drawing/2014/main" id="{B7D4CD8F-2C25-4398-B367-120866CB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30758" name="Rectangle 5">
              <a:extLst>
                <a:ext uri="{FF2B5EF4-FFF2-40B4-BE49-F238E27FC236}">
                  <a16:creationId xmlns:a16="http://schemas.microsoft.com/office/drawing/2014/main" id="{067989B6-2064-4A30-828D-CD74F80C4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9" name="Rectangle 6">
              <a:extLst>
                <a:ext uri="{FF2B5EF4-FFF2-40B4-BE49-F238E27FC236}">
                  <a16:creationId xmlns:a16="http://schemas.microsoft.com/office/drawing/2014/main" id="{65012063-2780-43AD-AA92-F79CC475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60" name="Rectangle 7">
              <a:extLst>
                <a:ext uri="{FF2B5EF4-FFF2-40B4-BE49-F238E27FC236}">
                  <a16:creationId xmlns:a16="http://schemas.microsoft.com/office/drawing/2014/main" id="{EB45EB2E-7096-40AA-B308-4E62FD62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61" name="Rectangle 8">
              <a:extLst>
                <a:ext uri="{FF2B5EF4-FFF2-40B4-BE49-F238E27FC236}">
                  <a16:creationId xmlns:a16="http://schemas.microsoft.com/office/drawing/2014/main" id="{81F49C40-6B1E-4CD2-BFB3-40DDAB7B5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762" name="Rectangle 9">
              <a:extLst>
                <a:ext uri="{FF2B5EF4-FFF2-40B4-BE49-F238E27FC236}">
                  <a16:creationId xmlns:a16="http://schemas.microsoft.com/office/drawing/2014/main" id="{36B3BA14-2181-4E4E-8264-885133BF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0763" name="Rectangle 10">
              <a:extLst>
                <a:ext uri="{FF2B5EF4-FFF2-40B4-BE49-F238E27FC236}">
                  <a16:creationId xmlns:a16="http://schemas.microsoft.com/office/drawing/2014/main" id="{2E3099C2-7C6C-4FCD-8C0B-A383B4B9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payload</a:t>
              </a:r>
            </a:p>
          </p:txBody>
        </p:sp>
        <p:sp>
          <p:nvSpPr>
            <p:cNvPr id="30764" name="Rectangle 11">
              <a:extLst>
                <a:ext uri="{FF2B5EF4-FFF2-40B4-BE49-F238E27FC236}">
                  <a16:creationId xmlns:a16="http://schemas.microsoft.com/office/drawing/2014/main" id="{B04B1E78-856E-4F82-B289-51D85F85C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CRC</a:t>
              </a:r>
            </a:p>
          </p:txBody>
        </p:sp>
        <p:sp>
          <p:nvSpPr>
            <p:cNvPr id="30765" name="Text Box 12">
              <a:extLst>
                <a:ext uri="{FF2B5EF4-FFF2-40B4-BE49-F238E27FC236}">
                  <a16:creationId xmlns:a16="http://schemas.microsoft.com/office/drawing/2014/main" id="{01E2EDF3-9462-4B18-85B5-460A4B134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66" name="Text Box 13">
              <a:extLst>
                <a:ext uri="{FF2B5EF4-FFF2-40B4-BE49-F238E27FC236}">
                  <a16:creationId xmlns:a16="http://schemas.microsoft.com/office/drawing/2014/main" id="{ED0C36C1-DDA0-482C-8A5A-968E8F582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67" name="Text Box 14">
              <a:extLst>
                <a:ext uri="{FF2B5EF4-FFF2-40B4-BE49-F238E27FC236}">
                  <a16:creationId xmlns:a16="http://schemas.microsoft.com/office/drawing/2014/main" id="{BA718E9A-86B8-4A14-9A11-E0D029BB6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0768" name="Text Box 15">
              <a:extLst>
                <a:ext uri="{FF2B5EF4-FFF2-40B4-BE49-F238E27FC236}">
                  <a16:creationId xmlns:a16="http://schemas.microsoft.com/office/drawing/2014/main" id="{1211BC6F-C16A-4EA5-9FDC-8570636FE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0769" name="Text Box 16">
              <a:extLst>
                <a:ext uri="{FF2B5EF4-FFF2-40B4-BE49-F238E27FC236}">
                  <a16:creationId xmlns:a16="http://schemas.microsoft.com/office/drawing/2014/main" id="{1BF507D7-468D-4F90-A973-0CEC7FAB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0770" name="Text Box 17">
              <a:extLst>
                <a:ext uri="{FF2B5EF4-FFF2-40B4-BE49-F238E27FC236}">
                  <a16:creationId xmlns:a16="http://schemas.microsoft.com/office/drawing/2014/main" id="{B1818E32-5E89-4928-B59E-C3428461B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71" name="Text Box 18">
              <a:extLst>
                <a:ext uri="{FF2B5EF4-FFF2-40B4-BE49-F238E27FC236}">
                  <a16:creationId xmlns:a16="http://schemas.microsoft.com/office/drawing/2014/main" id="{4598C207-B7B4-47E6-BE47-6C79D36F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0772" name="Text Box 19">
              <a:extLst>
                <a:ext uri="{FF2B5EF4-FFF2-40B4-BE49-F238E27FC236}">
                  <a16:creationId xmlns:a16="http://schemas.microsoft.com/office/drawing/2014/main" id="{A282287F-BC04-4188-A4B8-4B938C83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0 - 2312</a:t>
              </a:r>
            </a:p>
          </p:txBody>
        </p:sp>
        <p:sp>
          <p:nvSpPr>
            <p:cNvPr id="30773" name="Text Box 20">
              <a:extLst>
                <a:ext uri="{FF2B5EF4-FFF2-40B4-BE49-F238E27FC236}">
                  <a16:creationId xmlns:a16="http://schemas.microsoft.com/office/drawing/2014/main" id="{1F651777-2426-4ECB-83DC-4EEE44EA8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74" name="Text Box 21">
              <a:extLst>
                <a:ext uri="{FF2B5EF4-FFF2-40B4-BE49-F238E27FC236}">
                  <a16:creationId xmlns:a16="http://schemas.microsoft.com/office/drawing/2014/main" id="{AB0BBBF9-C448-4A33-8596-6D7A90429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142"/>
              <a:ext cx="4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seq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</p:grpSp>
      <p:grpSp>
        <p:nvGrpSpPr>
          <p:cNvPr id="30723" name="Group 23">
            <a:extLst>
              <a:ext uri="{FF2B5EF4-FFF2-40B4-BE49-F238E27FC236}">
                <a16:creationId xmlns:a16="http://schemas.microsoft.com/office/drawing/2014/main" id="{7158630D-FD2B-4413-8F8B-7E28098D5B87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4" name="Rectangle 24">
              <a:extLst>
                <a:ext uri="{FF2B5EF4-FFF2-40B4-BE49-F238E27FC236}">
                  <a16:creationId xmlns:a16="http://schemas.microsoft.com/office/drawing/2014/main" id="{EA548272-9933-4AA2-92E8-8A589F0F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Type</a:t>
              </a:r>
            </a:p>
          </p:txBody>
        </p:sp>
        <p:sp>
          <p:nvSpPr>
            <p:cNvPr id="30735" name="Rectangle 25">
              <a:extLst>
                <a:ext uri="{FF2B5EF4-FFF2-40B4-BE49-F238E27FC236}">
                  <a16:creationId xmlns:a16="http://schemas.microsoft.com/office/drawing/2014/main" id="{74353052-1445-4227-BAD1-3781A4A32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From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AP</a:t>
              </a:r>
            </a:p>
          </p:txBody>
        </p:sp>
        <p:sp>
          <p:nvSpPr>
            <p:cNvPr id="30736" name="Rectangle 26">
              <a:extLst>
                <a:ext uri="{FF2B5EF4-FFF2-40B4-BE49-F238E27FC236}">
                  <a16:creationId xmlns:a16="http://schemas.microsoft.com/office/drawing/2014/main" id="{460B16EC-11F4-4FF8-9068-4021D17F7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Subtype</a:t>
              </a:r>
            </a:p>
          </p:txBody>
        </p:sp>
        <p:sp>
          <p:nvSpPr>
            <p:cNvPr id="30737" name="Rectangle 27">
              <a:extLst>
                <a:ext uri="{FF2B5EF4-FFF2-40B4-BE49-F238E27FC236}">
                  <a16:creationId xmlns:a16="http://schemas.microsoft.com/office/drawing/2014/main" id="{F658E349-1C65-4EF2-920C-51FAF6EBD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To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AP</a:t>
              </a:r>
            </a:p>
          </p:txBody>
        </p:sp>
        <p:sp>
          <p:nvSpPr>
            <p:cNvPr id="30738" name="Rectangle 28">
              <a:extLst>
                <a:ext uri="{FF2B5EF4-FFF2-40B4-BE49-F238E27FC236}">
                  <a16:creationId xmlns:a16="http://schemas.microsoft.com/office/drawing/2014/main" id="{B276075A-8F31-40C5-BE36-AE747205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More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frag</a:t>
              </a:r>
            </a:p>
          </p:txBody>
        </p:sp>
        <p:sp>
          <p:nvSpPr>
            <p:cNvPr id="30739" name="Rectangle 29">
              <a:extLst>
                <a:ext uri="{FF2B5EF4-FFF2-40B4-BE49-F238E27FC236}">
                  <a16:creationId xmlns:a16="http://schemas.microsoft.com/office/drawing/2014/main" id="{F3E187CF-5DDF-47D0-9213-C007B81C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WEP</a:t>
              </a:r>
            </a:p>
          </p:txBody>
        </p:sp>
        <p:sp>
          <p:nvSpPr>
            <p:cNvPr id="30740" name="Rectangle 30">
              <a:extLst>
                <a:ext uri="{FF2B5EF4-FFF2-40B4-BE49-F238E27FC236}">
                  <a16:creationId xmlns:a16="http://schemas.microsoft.com/office/drawing/2014/main" id="{E828A6AA-9662-4DDE-A798-3EFB1B18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More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0741" name="Rectangle 31">
              <a:extLst>
                <a:ext uri="{FF2B5EF4-FFF2-40B4-BE49-F238E27FC236}">
                  <a16:creationId xmlns:a16="http://schemas.microsoft.com/office/drawing/2014/main" id="{0297B4FD-6C19-40B8-97B2-76D1A5FE8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Power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mgt</a:t>
              </a:r>
            </a:p>
          </p:txBody>
        </p:sp>
        <p:sp>
          <p:nvSpPr>
            <p:cNvPr id="30742" name="Rectangle 32">
              <a:extLst>
                <a:ext uri="{FF2B5EF4-FFF2-40B4-BE49-F238E27FC236}">
                  <a16:creationId xmlns:a16="http://schemas.microsoft.com/office/drawing/2014/main" id="{92823595-9481-46B8-A1B1-073A3D689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Retry</a:t>
              </a:r>
            </a:p>
          </p:txBody>
        </p:sp>
        <p:sp>
          <p:nvSpPr>
            <p:cNvPr id="30743" name="Rectangle 33">
              <a:extLst>
                <a:ext uri="{FF2B5EF4-FFF2-40B4-BE49-F238E27FC236}">
                  <a16:creationId xmlns:a16="http://schemas.microsoft.com/office/drawing/2014/main" id="{D9AD90AA-6C31-4107-BE3D-9EB6780E9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Rsvd</a:t>
              </a:r>
            </a:p>
          </p:txBody>
        </p:sp>
        <p:sp>
          <p:nvSpPr>
            <p:cNvPr id="30744" name="Rectangle 34">
              <a:extLst>
                <a:ext uri="{FF2B5EF4-FFF2-40B4-BE49-F238E27FC236}">
                  <a16:creationId xmlns:a16="http://schemas.microsoft.com/office/drawing/2014/main" id="{E4659DCC-BA01-4576-9A95-09D745D3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Protocol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version</a:t>
              </a:r>
            </a:p>
          </p:txBody>
        </p:sp>
        <p:sp>
          <p:nvSpPr>
            <p:cNvPr id="30745" name="Text Box 35">
              <a:extLst>
                <a:ext uri="{FF2B5EF4-FFF2-40B4-BE49-F238E27FC236}">
                  <a16:creationId xmlns:a16="http://schemas.microsoft.com/office/drawing/2014/main" id="{5D9286EE-8F87-4546-8ED8-79B15DA58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99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46" name="Text Box 36">
              <a:extLst>
                <a:ext uri="{FF2B5EF4-FFF2-40B4-BE49-F238E27FC236}">
                  <a16:creationId xmlns:a16="http://schemas.microsoft.com/office/drawing/2014/main" id="{6CAE629E-5DEA-4508-BE64-1E8EC234A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0747" name="Text Box 37">
              <a:extLst>
                <a:ext uri="{FF2B5EF4-FFF2-40B4-BE49-F238E27FC236}">
                  <a16:creationId xmlns:a16="http://schemas.microsoft.com/office/drawing/2014/main" id="{22BA7FF8-30FB-4F80-9EEC-8EA866EDE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0748" name="Text Box 38">
              <a:extLst>
                <a:ext uri="{FF2B5EF4-FFF2-40B4-BE49-F238E27FC236}">
                  <a16:creationId xmlns:a16="http://schemas.microsoft.com/office/drawing/2014/main" id="{BC11DEDE-0855-45D0-99AB-D268D2B70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49" name="Text Box 39">
              <a:extLst>
                <a:ext uri="{FF2B5EF4-FFF2-40B4-BE49-F238E27FC236}">
                  <a16:creationId xmlns:a16="http://schemas.microsoft.com/office/drawing/2014/main" id="{134DDDDD-CA7C-49C7-A2B9-9E5233873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0" name="Text Box 40">
              <a:extLst>
                <a:ext uri="{FF2B5EF4-FFF2-40B4-BE49-F238E27FC236}">
                  <a16:creationId xmlns:a16="http://schemas.microsoft.com/office/drawing/2014/main" id="{0D5998A8-FFFC-4155-940B-01A27FF05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1" name="Text Box 41">
              <a:extLst>
                <a:ext uri="{FF2B5EF4-FFF2-40B4-BE49-F238E27FC236}">
                  <a16:creationId xmlns:a16="http://schemas.microsoft.com/office/drawing/2014/main" id="{5AAF4214-A94B-496B-AF71-765DD3BD1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2" name="Text Box 42">
              <a:extLst>
                <a:ext uri="{FF2B5EF4-FFF2-40B4-BE49-F238E27FC236}">
                  <a16:creationId xmlns:a16="http://schemas.microsoft.com/office/drawing/2014/main" id="{6C5E8B41-6F3B-40CC-BFEF-3ECFC521C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3" name="Text Box 43">
              <a:extLst>
                <a:ext uri="{FF2B5EF4-FFF2-40B4-BE49-F238E27FC236}">
                  <a16:creationId xmlns:a16="http://schemas.microsoft.com/office/drawing/2014/main" id="{406637B0-780E-46BA-9EE2-F12E42B62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4" name="Text Box 44">
              <a:extLst>
                <a:ext uri="{FF2B5EF4-FFF2-40B4-BE49-F238E27FC236}">
                  <a16:creationId xmlns:a16="http://schemas.microsoft.com/office/drawing/2014/main" id="{D64126A5-74F7-48CC-BB95-2D45C231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5" name="Text Box 45">
              <a:extLst>
                <a:ext uri="{FF2B5EF4-FFF2-40B4-BE49-F238E27FC236}">
                  <a16:creationId xmlns:a16="http://schemas.microsoft.com/office/drawing/2014/main" id="{A48AFC85-9605-44EB-967C-82DD91B87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30724" name="Freeform 47">
            <a:extLst>
              <a:ext uri="{FF2B5EF4-FFF2-40B4-BE49-F238E27FC236}">
                <a16:creationId xmlns:a16="http://schemas.microsoft.com/office/drawing/2014/main" id="{D8714D57-A6A2-4D93-988B-DDBDFB1A7076}"/>
              </a:ext>
            </a:extLst>
          </p:cNvPr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6 w 5489"/>
              <a:gd name="T1" fmla="*/ 0 h 672"/>
              <a:gd name="T2" fmla="*/ 0 w 5489"/>
              <a:gd name="T3" fmla="*/ 2147483646 h 672"/>
              <a:gd name="T4" fmla="*/ 2147483646 w 5489"/>
              <a:gd name="T5" fmla="*/ 2147483646 h 672"/>
              <a:gd name="T6" fmla="*/ 2147483646 w 5489"/>
              <a:gd name="T7" fmla="*/ 0 h 672"/>
              <a:gd name="T8" fmla="*/ 2147483646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Text Box 49">
            <a:extLst>
              <a:ext uri="{FF2B5EF4-FFF2-40B4-BE49-F238E27FC236}">
                <a16:creationId xmlns:a16="http://schemas.microsoft.com/office/drawing/2014/main" id="{33714737-EA0F-49EF-9170-487AB055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duration of reserved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transmission time (RTS/CTS)</a:t>
            </a:r>
          </a:p>
        </p:txBody>
      </p:sp>
      <p:sp>
        <p:nvSpPr>
          <p:cNvPr id="30726" name="Line 50">
            <a:extLst>
              <a:ext uri="{FF2B5EF4-FFF2-40B4-BE49-F238E27FC236}">
                <a16:creationId xmlns:a16="http://schemas.microsoft.com/office/drawing/2014/main" id="{0162A76D-671A-4AF5-B776-042DD6038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727" name="Text Box 51">
            <a:extLst>
              <a:ext uri="{FF2B5EF4-FFF2-40B4-BE49-F238E27FC236}">
                <a16:creationId xmlns:a16="http://schemas.microsoft.com/office/drawing/2014/main" id="{411EFD93-8FEB-4434-9014-094B28A8B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1196975"/>
            <a:ext cx="127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frame seq #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(for RDT)</a:t>
            </a:r>
          </a:p>
        </p:txBody>
      </p:sp>
      <p:sp>
        <p:nvSpPr>
          <p:cNvPr id="30728" name="Line 52">
            <a:extLst>
              <a:ext uri="{FF2B5EF4-FFF2-40B4-BE49-F238E27FC236}">
                <a16:creationId xmlns:a16="http://schemas.microsoft.com/office/drawing/2014/main" id="{4A36D211-44D8-42F5-ABB0-BB0CA1FB6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729" name="Line 53">
            <a:extLst>
              <a:ext uri="{FF2B5EF4-FFF2-40B4-BE49-F238E27FC236}">
                <a16:creationId xmlns:a16="http://schemas.microsoft.com/office/drawing/2014/main" id="{BA1B667F-5873-4DB3-9CEC-E3E80FB9BC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0730" name="Text Box 54">
            <a:extLst>
              <a:ext uri="{FF2B5EF4-FFF2-40B4-BE49-F238E27FC236}">
                <a16:creationId xmlns:a16="http://schemas.microsoft.com/office/drawing/2014/main" id="{97D4EA05-FC11-477B-9AF4-DA46CF7D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480050"/>
            <a:ext cx="2552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frame type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(RTS, CTS, ACK, data)</a:t>
            </a:r>
          </a:p>
        </p:txBody>
      </p:sp>
      <p:sp>
        <p:nvSpPr>
          <p:cNvPr id="30731" name="Rectangle 49">
            <a:extLst>
              <a:ext uri="{FF2B5EF4-FFF2-40B4-BE49-F238E27FC236}">
                <a16:creationId xmlns:a16="http://schemas.microsoft.com/office/drawing/2014/main" id="{D9DE9247-9CF1-4927-A10A-C853CB26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rgbClr val="000099"/>
                </a:solidFill>
              </a:rPr>
              <a:t>802.11 frame: more</a:t>
            </a:r>
          </a:p>
        </p:txBody>
      </p:sp>
      <p:pic>
        <p:nvPicPr>
          <p:cNvPr id="30732" name="Picture 22" descr="underline_base">
            <a:extLst>
              <a:ext uri="{FF2B5EF4-FFF2-40B4-BE49-F238E27FC236}">
                <a16:creationId xmlns:a16="http://schemas.microsoft.com/office/drawing/2014/main" id="{12F36DFE-DC68-489D-8F6B-2642847CC5D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Slide Number Placeholder 1">
            <a:extLst>
              <a:ext uri="{FF2B5EF4-FFF2-40B4-BE49-F238E27FC236}">
                <a16:creationId xmlns:a16="http://schemas.microsoft.com/office/drawing/2014/main" id="{EC911338-2F48-43B0-926A-083C46D24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6171FC-30EE-4600-9F12-4FBD36529EF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877A4-BD1D-4118-B82D-51CB6ECD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BCD2-2144-41E1-A0FB-44F4C007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51" y="4639525"/>
            <a:ext cx="7772400" cy="1306393"/>
          </a:xfrm>
        </p:spPr>
        <p:txBody>
          <a:bodyPr/>
          <a:lstStyle/>
          <a:p>
            <a:r>
              <a:rPr lang="en-GB" dirty="0"/>
              <a:t>Address 1: ?</a:t>
            </a:r>
          </a:p>
          <a:p>
            <a:r>
              <a:rPr lang="en-GB" dirty="0"/>
              <a:t>Address 2: ?</a:t>
            </a:r>
          </a:p>
          <a:p>
            <a:r>
              <a:rPr lang="en-GB" dirty="0"/>
              <a:t>Address 3: ?</a:t>
            </a:r>
          </a:p>
          <a:p>
            <a:r>
              <a:rPr lang="en-GB" dirty="0"/>
              <a:t>Address 4: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4BAA-B17C-4704-B883-282EE1F2F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C63D4-62F0-46E1-995E-C7F94476D15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121CB3EF-FE24-4AA7-8E92-A892888B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70" y="1371600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EDB9AA22-8B19-421C-8BD6-5E696E773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5181" y="2828036"/>
            <a:ext cx="2165607" cy="564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69FFDC0A-D8DA-49A2-AAF8-D3E919E02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835" y="2765457"/>
            <a:ext cx="722306" cy="118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00F124AC-9ED6-4370-83AB-60F58503BE6A}"/>
              </a:ext>
            </a:extLst>
          </p:cNvPr>
          <p:cNvGrpSpPr>
            <a:grpSpLocks/>
          </p:cNvGrpSpPr>
          <p:nvPr/>
        </p:nvGrpSpPr>
        <p:grpSpPr bwMode="auto">
          <a:xfrm>
            <a:off x="6635886" y="2578220"/>
            <a:ext cx="1644303" cy="1171965"/>
            <a:chOff x="3744" y="1392"/>
            <a:chExt cx="1488" cy="1110"/>
          </a:xfrm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894C0E66-BC2F-4BA3-87EC-C100F1950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Text Box 28">
              <a:extLst>
                <a:ext uri="{FF2B5EF4-FFF2-40B4-BE49-F238E27FC236}">
                  <a16:creationId xmlns:a16="http://schemas.microsoft.com/office/drawing/2014/main" id="{B73F0BC4-ADC5-419A-A42E-AD601730E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11" name="Group 161">
            <a:extLst>
              <a:ext uri="{FF2B5EF4-FFF2-40B4-BE49-F238E27FC236}">
                <a16:creationId xmlns:a16="http://schemas.microsoft.com/office/drawing/2014/main" id="{A36E3990-D6C6-4D2A-A929-0CEEC2FEED90}"/>
              </a:ext>
            </a:extLst>
          </p:cNvPr>
          <p:cNvGrpSpPr>
            <a:grpSpLocks/>
          </p:cNvGrpSpPr>
          <p:nvPr/>
        </p:nvGrpSpPr>
        <p:grpSpPr bwMode="auto">
          <a:xfrm>
            <a:off x="5396097" y="2390775"/>
            <a:ext cx="722313" cy="525462"/>
            <a:chOff x="2960" y="1439"/>
            <a:chExt cx="455" cy="331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E06C02E9-0ECF-4604-B950-5AA7D9419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4" name="Oval 5">
                <a:extLst>
                  <a:ext uri="{FF2B5EF4-FFF2-40B4-BE49-F238E27FC236}">
                    <a16:creationId xmlns:a16="http://schemas.microsoft.com/office/drawing/2014/main" id="{9620C449-0358-4B73-BA29-470F23131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543C386D-A46D-4BA9-8B70-D5C68BAD8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9C6EBD54-0DA6-4DB7-85DD-D44C5A690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0D90973B-6872-4A08-BD1D-C899F5148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877C7767-A9F3-4824-A601-F9DD38E40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" name="Group 10">
                <a:extLst>
                  <a:ext uri="{FF2B5EF4-FFF2-40B4-BE49-F238E27FC236}">
                    <a16:creationId xmlns:a16="http://schemas.microsoft.com/office/drawing/2014/main" id="{BD99DB12-706F-4E98-B6C9-274CADC41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D250D036-67AC-4A71-BA69-B9A63979B6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9939A482-2AE3-4FE9-AE80-6E9DC9DF3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D3811A5F-87C1-4F6B-979A-BFE3650C6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0" name="Group 14">
                <a:extLst>
                  <a:ext uri="{FF2B5EF4-FFF2-40B4-BE49-F238E27FC236}">
                    <a16:creationId xmlns:a16="http://schemas.microsoft.com/office/drawing/2014/main" id="{83F81D71-483E-4B62-8EB9-A96A5DF1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" name="Line 15">
                  <a:extLst>
                    <a:ext uri="{FF2B5EF4-FFF2-40B4-BE49-F238E27FC236}">
                      <a16:creationId xmlns:a16="http://schemas.microsoft.com/office/drawing/2014/main" id="{6CFCAB76-C6A2-4C36-A48B-07F1A3FE0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" name="Line 16">
                  <a:extLst>
                    <a:ext uri="{FF2B5EF4-FFF2-40B4-BE49-F238E27FC236}">
                      <a16:creationId xmlns:a16="http://schemas.microsoft.com/office/drawing/2014/main" id="{4431C76B-02D3-4C4B-A20B-60A864536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" name="Line 17">
                  <a:extLst>
                    <a:ext uri="{FF2B5EF4-FFF2-40B4-BE49-F238E27FC236}">
                      <a16:creationId xmlns:a16="http://schemas.microsoft.com/office/drawing/2014/main" id="{BDA94D3C-2043-4CF5-9FB5-1C7AF00C8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0562E5A-EEEB-45C5-936B-5A291CAEA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439"/>
              <a:ext cx="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router</a:t>
              </a:r>
            </a:p>
          </p:txBody>
        </p:sp>
      </p:grpSp>
      <p:sp>
        <p:nvSpPr>
          <p:cNvPr id="27" name="Text Box 90">
            <a:extLst>
              <a:ext uri="{FF2B5EF4-FFF2-40B4-BE49-F238E27FC236}">
                <a16:creationId xmlns:a16="http://schemas.microsoft.com/office/drawing/2014/main" id="{75DC7E02-F260-48B9-A540-D2ABD62B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982" y="25034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H1</a:t>
            </a:r>
          </a:p>
        </p:txBody>
      </p:sp>
      <p:sp>
        <p:nvSpPr>
          <p:cNvPr id="28" name="Text Box 93">
            <a:extLst>
              <a:ext uri="{FF2B5EF4-FFF2-40B4-BE49-F238E27FC236}">
                <a16:creationId xmlns:a16="http://schemas.microsoft.com/office/drawing/2014/main" id="{4FA8DC91-B2EF-4A14-AE1A-BC553954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518" y="2697346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AP</a:t>
            </a:r>
          </a:p>
        </p:txBody>
      </p:sp>
      <p:grpSp>
        <p:nvGrpSpPr>
          <p:cNvPr id="29" name="Group 361">
            <a:extLst>
              <a:ext uri="{FF2B5EF4-FFF2-40B4-BE49-F238E27FC236}">
                <a16:creationId xmlns:a16="http://schemas.microsoft.com/office/drawing/2014/main" id="{D9CE8AB5-670B-444C-A200-D9B326DFBDF0}"/>
              </a:ext>
            </a:extLst>
          </p:cNvPr>
          <p:cNvGrpSpPr>
            <a:grpSpLocks/>
          </p:cNvGrpSpPr>
          <p:nvPr/>
        </p:nvGrpSpPr>
        <p:grpSpPr bwMode="auto">
          <a:xfrm>
            <a:off x="3045307" y="2390775"/>
            <a:ext cx="762000" cy="663575"/>
            <a:chOff x="2967" y="478"/>
            <a:chExt cx="788" cy="625"/>
          </a:xfrm>
        </p:grpSpPr>
        <p:pic>
          <p:nvPicPr>
            <p:cNvPr id="30" name="Picture 358" descr="access_point_stylized_small">
              <a:extLst>
                <a:ext uri="{FF2B5EF4-FFF2-40B4-BE49-F238E27FC236}">
                  <a16:creationId xmlns:a16="http://schemas.microsoft.com/office/drawing/2014/main" id="{62654DF5-F046-4E24-B9B9-FE46C6B85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60" descr="antenna_radiation_stylized">
              <a:extLst>
                <a:ext uri="{FF2B5EF4-FFF2-40B4-BE49-F238E27FC236}">
                  <a16:creationId xmlns:a16="http://schemas.microsoft.com/office/drawing/2014/main" id="{E761A76B-2D1A-41CB-AFB9-2737ADE73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56">
            <a:extLst>
              <a:ext uri="{FF2B5EF4-FFF2-40B4-BE49-F238E27FC236}">
                <a16:creationId xmlns:a16="http://schemas.microsoft.com/office/drawing/2014/main" id="{76CB76EA-EDF5-4E9B-874C-8448645FAB5E}"/>
              </a:ext>
            </a:extLst>
          </p:cNvPr>
          <p:cNvGrpSpPr>
            <a:grpSpLocks/>
          </p:cNvGrpSpPr>
          <p:nvPr/>
        </p:nvGrpSpPr>
        <p:grpSpPr bwMode="auto">
          <a:xfrm>
            <a:off x="1643545" y="1954213"/>
            <a:ext cx="609600" cy="598487"/>
            <a:chOff x="313" y="1497"/>
            <a:chExt cx="1152" cy="1014"/>
          </a:xfrm>
        </p:grpSpPr>
        <p:pic>
          <p:nvPicPr>
            <p:cNvPr id="33" name="Picture 354" descr="laptop_stylized_small">
              <a:extLst>
                <a:ext uri="{FF2B5EF4-FFF2-40B4-BE49-F238E27FC236}">
                  <a16:creationId xmlns:a16="http://schemas.microsoft.com/office/drawing/2014/main" id="{15B14843-4AE2-4762-A9BB-A2617A7AE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55" descr="antenna_stylized">
              <a:extLst>
                <a:ext uri="{FF2B5EF4-FFF2-40B4-BE49-F238E27FC236}">
                  <a16:creationId xmlns:a16="http://schemas.microsoft.com/office/drawing/2014/main" id="{785EDDE3-334B-40A4-B619-E3A0337BA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56">
            <a:extLst>
              <a:ext uri="{FF2B5EF4-FFF2-40B4-BE49-F238E27FC236}">
                <a16:creationId xmlns:a16="http://schemas.microsoft.com/office/drawing/2014/main" id="{96366BCB-4D46-4F98-80CC-A46910C93F03}"/>
              </a:ext>
            </a:extLst>
          </p:cNvPr>
          <p:cNvGrpSpPr>
            <a:grpSpLocks/>
          </p:cNvGrpSpPr>
          <p:nvPr/>
        </p:nvGrpSpPr>
        <p:grpSpPr bwMode="auto">
          <a:xfrm>
            <a:off x="2608745" y="1649413"/>
            <a:ext cx="609600" cy="598487"/>
            <a:chOff x="313" y="1497"/>
            <a:chExt cx="1152" cy="1014"/>
          </a:xfrm>
        </p:grpSpPr>
        <p:pic>
          <p:nvPicPr>
            <p:cNvPr id="36" name="Picture 354" descr="laptop_stylized_small">
              <a:extLst>
                <a:ext uri="{FF2B5EF4-FFF2-40B4-BE49-F238E27FC236}">
                  <a16:creationId xmlns:a16="http://schemas.microsoft.com/office/drawing/2014/main" id="{CE5EC261-3D17-469E-A925-DDC07F3DC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55" descr="antenna_stylized">
              <a:extLst>
                <a:ext uri="{FF2B5EF4-FFF2-40B4-BE49-F238E27FC236}">
                  <a16:creationId xmlns:a16="http://schemas.microsoft.com/office/drawing/2014/main" id="{820DEB6E-550E-42BC-9DCE-2D6E0704B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19" descr="underline_base">
            <a:extLst>
              <a:ext uri="{FF2B5EF4-FFF2-40B4-BE49-F238E27FC236}">
                <a16:creationId xmlns:a16="http://schemas.microsoft.com/office/drawing/2014/main" id="{F8873496-C0DD-4662-892D-318D10594F7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6EC84A-A333-4355-A1C9-27B03BE02B4D}"/>
              </a:ext>
            </a:extLst>
          </p:cNvPr>
          <p:cNvSpPr txBox="1"/>
          <p:nvPr/>
        </p:nvSpPr>
        <p:spPr>
          <a:xfrm>
            <a:off x="4899286" y="1861133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Router’s MAC address: </a:t>
            </a:r>
          </a:p>
          <a:p>
            <a:r>
              <a:rPr lang="en-GB" sz="1800" i="1" dirty="0">
                <a:solidFill>
                  <a:srgbClr val="FF0000"/>
                </a:solidFill>
              </a:rPr>
              <a:t>00</a:t>
            </a:r>
            <a:r>
              <a:rPr lang="en-GB" sz="1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-40-96-12-AB-99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A6AC1B-B400-438A-A053-AFA49B41C3AB}"/>
              </a:ext>
            </a:extLst>
          </p:cNvPr>
          <p:cNvSpPr txBox="1"/>
          <p:nvPr/>
        </p:nvSpPr>
        <p:spPr>
          <a:xfrm>
            <a:off x="2325371" y="3001074"/>
            <a:ext cx="224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AP’s MAC address: </a:t>
            </a:r>
          </a:p>
          <a:p>
            <a:r>
              <a:rPr lang="en-GB" sz="1800" i="1" dirty="0">
                <a:solidFill>
                  <a:srgbClr val="FF0000"/>
                </a:solidFill>
              </a:rPr>
              <a:t>00</a:t>
            </a:r>
            <a:r>
              <a:rPr lang="en-GB" sz="1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-40-96-56-FE-11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445171-54B6-4EA9-892E-C31581550C3F}"/>
              </a:ext>
            </a:extLst>
          </p:cNvPr>
          <p:cNvSpPr txBox="1"/>
          <p:nvPr/>
        </p:nvSpPr>
        <p:spPr>
          <a:xfrm>
            <a:off x="249503" y="1370201"/>
            <a:ext cx="223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H1’s MAC address: </a:t>
            </a:r>
          </a:p>
          <a:p>
            <a:r>
              <a:rPr lang="en-GB" sz="1800" i="1" dirty="0">
                <a:solidFill>
                  <a:srgbClr val="FF0000"/>
                </a:solidFill>
              </a:rPr>
              <a:t>00</a:t>
            </a:r>
            <a:r>
              <a:rPr lang="en-GB" sz="1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-40-96-11-FF-34</a:t>
            </a:r>
            <a:endParaRPr lang="en-GB" sz="1800" dirty="0">
              <a:solidFill>
                <a:srgbClr val="FF0000"/>
              </a:solidFill>
            </a:endParaRPr>
          </a:p>
        </p:txBody>
      </p:sp>
      <p:grpSp>
        <p:nvGrpSpPr>
          <p:cNvPr id="42" name="Group 2">
            <a:extLst>
              <a:ext uri="{FF2B5EF4-FFF2-40B4-BE49-F238E27FC236}">
                <a16:creationId xmlns:a16="http://schemas.microsoft.com/office/drawing/2014/main" id="{44FB9AD0-9C6E-4827-A369-43FB2B785B1A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848350"/>
            <a:ext cx="8077200" cy="609600"/>
            <a:chOff x="240" y="1104"/>
            <a:chExt cx="5088" cy="384"/>
          </a:xfrm>
        </p:grpSpPr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20A28839-B5C0-4DCE-9A2F-0C8C93AD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frame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D4086A5-E736-4B61-A79D-7A44B013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C826C4E9-02C8-416B-B712-CE9E18C81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979571B2-7AB9-48A1-A7B1-176D9DD66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D64665E7-A4BC-4530-A369-4A4FCAFF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5FB95A31-08CB-4541-9693-FC28DE487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B816028C-D6BD-40B0-9945-FD131E29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01DD7148-F2CC-4A9B-8223-7862822A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payload</a:t>
              </a: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0280E11D-CF33-41E4-86C1-9FC3A3E0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CRC</a:t>
              </a: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4C26EE72-C5D5-4508-B0CD-7653CC7BC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142"/>
              <a:ext cx="4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seq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67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877A4-BD1D-4118-B82D-51CB6ECD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1BCD2-2144-41E1-A0FB-44F4C007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51" y="4639525"/>
            <a:ext cx="7772400" cy="1306393"/>
          </a:xfrm>
        </p:spPr>
        <p:txBody>
          <a:bodyPr/>
          <a:lstStyle/>
          <a:p>
            <a:r>
              <a:rPr lang="en-GB" dirty="0"/>
              <a:t>Address 1: </a:t>
            </a:r>
            <a:r>
              <a:rPr lang="en-GB" sz="2800" i="1" dirty="0">
                <a:solidFill>
                  <a:srgbClr val="FF0000"/>
                </a:solidFill>
              </a:rPr>
              <a:t>00</a:t>
            </a:r>
            <a:r>
              <a:rPr lang="en-GB" sz="2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-40-96-56-FE-11</a:t>
            </a:r>
            <a:endParaRPr lang="en-GB" dirty="0"/>
          </a:p>
          <a:p>
            <a:r>
              <a:rPr lang="en-GB" dirty="0"/>
              <a:t>Address 2: </a:t>
            </a:r>
            <a:r>
              <a:rPr lang="en-GB" sz="2800" i="1" dirty="0">
                <a:solidFill>
                  <a:srgbClr val="FF0000"/>
                </a:solidFill>
              </a:rPr>
              <a:t>00</a:t>
            </a:r>
            <a:r>
              <a:rPr lang="en-GB" sz="2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-40-96-11-FF-34</a:t>
            </a:r>
            <a:endParaRPr lang="en-GB" dirty="0"/>
          </a:p>
          <a:p>
            <a:r>
              <a:rPr lang="en-GB" dirty="0"/>
              <a:t>Address 3: </a:t>
            </a:r>
            <a:r>
              <a:rPr lang="en-GB" sz="2800" i="1" dirty="0">
                <a:solidFill>
                  <a:srgbClr val="FF0000"/>
                </a:solidFill>
              </a:rPr>
              <a:t>00</a:t>
            </a:r>
            <a:r>
              <a:rPr lang="en-GB" sz="2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-40-96-12-AB-99</a:t>
            </a:r>
            <a:endParaRPr lang="en-GB" dirty="0"/>
          </a:p>
          <a:p>
            <a:r>
              <a:rPr lang="en-GB" dirty="0"/>
              <a:t>Address 4: </a:t>
            </a:r>
            <a:r>
              <a:rPr lang="en-GB" dirty="0">
                <a:solidFill>
                  <a:srgbClr val="FF0000"/>
                </a:solidFill>
              </a:rPr>
              <a:t>Not used </a:t>
            </a:r>
            <a:r>
              <a:rPr lang="en-GB" sz="2800" i="1" dirty="0">
                <a:solidFill>
                  <a:srgbClr val="FF0000"/>
                </a:solidFill>
              </a:rPr>
              <a:t>00</a:t>
            </a:r>
            <a:r>
              <a:rPr lang="en-GB" sz="2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-00-00-00-00-00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4BAA-B17C-4704-B883-282EE1F2F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C63D4-62F0-46E1-995E-C7F94476D15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42" name="Group 2">
            <a:extLst>
              <a:ext uri="{FF2B5EF4-FFF2-40B4-BE49-F238E27FC236}">
                <a16:creationId xmlns:a16="http://schemas.microsoft.com/office/drawing/2014/main" id="{44FB9AD0-9C6E-4827-A369-43FB2B785B1A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3848350"/>
            <a:ext cx="8077200" cy="609600"/>
            <a:chOff x="240" y="1104"/>
            <a:chExt cx="5088" cy="384"/>
          </a:xfrm>
        </p:grpSpPr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20A28839-B5C0-4DCE-9A2F-0C8C93ADB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frame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5D4086A5-E736-4B61-A79D-7A44B013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C826C4E9-02C8-416B-B712-CE9E18C81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979571B2-7AB9-48A1-A7B1-176D9DD66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D64665E7-A4BC-4530-A369-4A4FCAFF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5FB95A31-08CB-4541-9693-FC28DE487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address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B816028C-D6BD-40B0-9945-FD131E29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01DD7148-F2CC-4A9B-8223-7862822A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payload</a:t>
              </a: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0280E11D-CF33-41E4-86C1-9FC3A3E0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CRC</a:t>
              </a:r>
            </a:p>
          </p:txBody>
        </p:sp>
        <p:sp>
          <p:nvSpPr>
            <p:cNvPr id="61" name="Text Box 21">
              <a:extLst>
                <a:ext uri="{FF2B5EF4-FFF2-40B4-BE49-F238E27FC236}">
                  <a16:creationId xmlns:a16="http://schemas.microsoft.com/office/drawing/2014/main" id="{4C26EE72-C5D5-4508-B0CD-7653CC7BC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142"/>
              <a:ext cx="4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seq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control</a:t>
              </a:r>
            </a:p>
          </p:txBody>
        </p:sp>
      </p:grpSp>
      <p:sp>
        <p:nvSpPr>
          <p:cNvPr id="53" name="Oval 3">
            <a:extLst>
              <a:ext uri="{FF2B5EF4-FFF2-40B4-BE49-F238E27FC236}">
                <a16:creationId xmlns:a16="http://schemas.microsoft.com/office/drawing/2014/main" id="{CF198EAB-8421-4C07-AE4F-A132E346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70" y="1371600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4" name="Line 23">
            <a:extLst>
              <a:ext uri="{FF2B5EF4-FFF2-40B4-BE49-F238E27FC236}">
                <a16:creationId xmlns:a16="http://schemas.microsoft.com/office/drawing/2014/main" id="{C94A6467-26C2-4971-A952-7A3A8B609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5181" y="2828036"/>
            <a:ext cx="2165607" cy="564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CB49F0C1-FDF1-46A3-92D3-B85B1B85D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835" y="2765457"/>
            <a:ext cx="722306" cy="118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6" name="Group 26">
            <a:extLst>
              <a:ext uri="{FF2B5EF4-FFF2-40B4-BE49-F238E27FC236}">
                <a16:creationId xmlns:a16="http://schemas.microsoft.com/office/drawing/2014/main" id="{DFCE6D31-4F4A-44FF-A565-8C26EC7B7A72}"/>
              </a:ext>
            </a:extLst>
          </p:cNvPr>
          <p:cNvGrpSpPr>
            <a:grpSpLocks/>
          </p:cNvGrpSpPr>
          <p:nvPr/>
        </p:nvGrpSpPr>
        <p:grpSpPr bwMode="auto">
          <a:xfrm>
            <a:off x="6635886" y="2578220"/>
            <a:ext cx="1644303" cy="1171965"/>
            <a:chOff x="3744" y="1392"/>
            <a:chExt cx="1488" cy="1110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1283F96-0277-4695-B5D0-36948B244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9F66DB39-F9B8-4201-B8D8-40ABCFEAB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59" name="Group 161">
            <a:extLst>
              <a:ext uri="{FF2B5EF4-FFF2-40B4-BE49-F238E27FC236}">
                <a16:creationId xmlns:a16="http://schemas.microsoft.com/office/drawing/2014/main" id="{492342CB-5998-4BAA-BD8C-716728AA57C2}"/>
              </a:ext>
            </a:extLst>
          </p:cNvPr>
          <p:cNvGrpSpPr>
            <a:grpSpLocks/>
          </p:cNvGrpSpPr>
          <p:nvPr/>
        </p:nvGrpSpPr>
        <p:grpSpPr bwMode="auto">
          <a:xfrm>
            <a:off x="5396097" y="2390775"/>
            <a:ext cx="722313" cy="525462"/>
            <a:chOff x="2960" y="1439"/>
            <a:chExt cx="455" cy="331"/>
          </a:xfrm>
        </p:grpSpPr>
        <p:grpSp>
          <p:nvGrpSpPr>
            <p:cNvPr id="60" name="Group 4">
              <a:extLst>
                <a:ext uri="{FF2B5EF4-FFF2-40B4-BE49-F238E27FC236}">
                  <a16:creationId xmlns:a16="http://schemas.microsoft.com/office/drawing/2014/main" id="{BA5FA761-36C9-48DC-BB5F-A5236FC1E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63" name="Oval 5">
                <a:extLst>
                  <a:ext uri="{FF2B5EF4-FFF2-40B4-BE49-F238E27FC236}">
                    <a16:creationId xmlns:a16="http://schemas.microsoft.com/office/drawing/2014/main" id="{1E1CFCAE-A267-4A06-9964-E5ACAEB44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Line 6">
                <a:extLst>
                  <a:ext uri="{FF2B5EF4-FFF2-40B4-BE49-F238E27FC236}">
                    <a16:creationId xmlns:a16="http://schemas.microsoft.com/office/drawing/2014/main" id="{A91E87FC-419D-4346-87A3-A37C1D64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7">
                <a:extLst>
                  <a:ext uri="{FF2B5EF4-FFF2-40B4-BE49-F238E27FC236}">
                    <a16:creationId xmlns:a16="http://schemas.microsoft.com/office/drawing/2014/main" id="{1E07CDEA-6415-42F9-987E-158F84FFE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" name="Rectangle 8">
                <a:extLst>
                  <a:ext uri="{FF2B5EF4-FFF2-40B4-BE49-F238E27FC236}">
                    <a16:creationId xmlns:a16="http://schemas.microsoft.com/office/drawing/2014/main" id="{950300D5-5A65-4683-BB45-22E3E572B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Oval 9">
                <a:extLst>
                  <a:ext uri="{FF2B5EF4-FFF2-40B4-BE49-F238E27FC236}">
                    <a16:creationId xmlns:a16="http://schemas.microsoft.com/office/drawing/2014/main" id="{8682F517-3284-4BE3-AE9D-E166D860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68" name="Group 10">
                <a:extLst>
                  <a:ext uri="{FF2B5EF4-FFF2-40B4-BE49-F238E27FC236}">
                    <a16:creationId xmlns:a16="http://schemas.microsoft.com/office/drawing/2014/main" id="{E34E6339-56C9-4E70-B084-7C25AC2FC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" name="Line 11">
                  <a:extLst>
                    <a:ext uri="{FF2B5EF4-FFF2-40B4-BE49-F238E27FC236}">
                      <a16:creationId xmlns:a16="http://schemas.microsoft.com/office/drawing/2014/main" id="{3C22780C-BA22-48D2-BD5C-16E90A8D2C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" name="Line 12">
                  <a:extLst>
                    <a:ext uri="{FF2B5EF4-FFF2-40B4-BE49-F238E27FC236}">
                      <a16:creationId xmlns:a16="http://schemas.microsoft.com/office/drawing/2014/main" id="{49922C5C-28FE-44FB-A992-FDCAACB1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" name="Line 13">
                  <a:extLst>
                    <a:ext uri="{FF2B5EF4-FFF2-40B4-BE49-F238E27FC236}">
                      <a16:creationId xmlns:a16="http://schemas.microsoft.com/office/drawing/2014/main" id="{992A23D9-3230-4E1C-85DB-7C451964E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9" name="Group 14">
                <a:extLst>
                  <a:ext uri="{FF2B5EF4-FFF2-40B4-BE49-F238E27FC236}">
                    <a16:creationId xmlns:a16="http://schemas.microsoft.com/office/drawing/2014/main" id="{D57676D6-D869-4079-8EC4-C494052201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0" name="Line 15">
                  <a:extLst>
                    <a:ext uri="{FF2B5EF4-FFF2-40B4-BE49-F238E27FC236}">
                      <a16:creationId xmlns:a16="http://schemas.microsoft.com/office/drawing/2014/main" id="{4BB8943D-7735-44FC-B79B-66CB95F52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" name="Line 16">
                  <a:extLst>
                    <a:ext uri="{FF2B5EF4-FFF2-40B4-BE49-F238E27FC236}">
                      <a16:creationId xmlns:a16="http://schemas.microsoft.com/office/drawing/2014/main" id="{A68C52DF-6650-4C8E-A9EE-8E44B431E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" name="Line 17">
                  <a:extLst>
                    <a:ext uri="{FF2B5EF4-FFF2-40B4-BE49-F238E27FC236}">
                      <a16:creationId xmlns:a16="http://schemas.microsoft.com/office/drawing/2014/main" id="{AFBE7F3D-0A3A-4E99-A1C0-BE6D16B30B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B3D621FB-EFD6-426F-91F9-744552FAC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439"/>
              <a:ext cx="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router</a:t>
              </a:r>
            </a:p>
          </p:txBody>
        </p:sp>
      </p:grpSp>
      <p:sp>
        <p:nvSpPr>
          <p:cNvPr id="76" name="Text Box 90">
            <a:extLst>
              <a:ext uri="{FF2B5EF4-FFF2-40B4-BE49-F238E27FC236}">
                <a16:creationId xmlns:a16="http://schemas.microsoft.com/office/drawing/2014/main" id="{A6B43C62-E91F-4FF2-9947-5AE563675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982" y="25034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H1</a:t>
            </a:r>
          </a:p>
        </p:txBody>
      </p:sp>
      <p:sp>
        <p:nvSpPr>
          <p:cNvPr id="77" name="Text Box 93">
            <a:extLst>
              <a:ext uri="{FF2B5EF4-FFF2-40B4-BE49-F238E27FC236}">
                <a16:creationId xmlns:a16="http://schemas.microsoft.com/office/drawing/2014/main" id="{287305E5-742F-42EF-8ABA-855E1A87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518" y="2697346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AP</a:t>
            </a:r>
          </a:p>
        </p:txBody>
      </p:sp>
      <p:grpSp>
        <p:nvGrpSpPr>
          <p:cNvPr id="78" name="Group 361">
            <a:extLst>
              <a:ext uri="{FF2B5EF4-FFF2-40B4-BE49-F238E27FC236}">
                <a16:creationId xmlns:a16="http://schemas.microsoft.com/office/drawing/2014/main" id="{42A30E3E-BC80-4268-A9CE-7C002D84BA72}"/>
              </a:ext>
            </a:extLst>
          </p:cNvPr>
          <p:cNvGrpSpPr>
            <a:grpSpLocks/>
          </p:cNvGrpSpPr>
          <p:nvPr/>
        </p:nvGrpSpPr>
        <p:grpSpPr bwMode="auto">
          <a:xfrm>
            <a:off x="3045307" y="2390775"/>
            <a:ext cx="762000" cy="663575"/>
            <a:chOff x="2967" y="478"/>
            <a:chExt cx="788" cy="625"/>
          </a:xfrm>
        </p:grpSpPr>
        <p:pic>
          <p:nvPicPr>
            <p:cNvPr id="79" name="Picture 358" descr="access_point_stylized_small">
              <a:extLst>
                <a:ext uri="{FF2B5EF4-FFF2-40B4-BE49-F238E27FC236}">
                  <a16:creationId xmlns:a16="http://schemas.microsoft.com/office/drawing/2014/main" id="{792332E2-DCCA-4C40-8BC0-2AC371EC2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360" descr="antenna_radiation_stylized">
              <a:extLst>
                <a:ext uri="{FF2B5EF4-FFF2-40B4-BE49-F238E27FC236}">
                  <a16:creationId xmlns:a16="http://schemas.microsoft.com/office/drawing/2014/main" id="{006BB10C-C80A-4AF0-8F3B-4BC5785F4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356">
            <a:extLst>
              <a:ext uri="{FF2B5EF4-FFF2-40B4-BE49-F238E27FC236}">
                <a16:creationId xmlns:a16="http://schemas.microsoft.com/office/drawing/2014/main" id="{C03C040E-6842-400F-AE1D-28BDE1EC95A8}"/>
              </a:ext>
            </a:extLst>
          </p:cNvPr>
          <p:cNvGrpSpPr>
            <a:grpSpLocks/>
          </p:cNvGrpSpPr>
          <p:nvPr/>
        </p:nvGrpSpPr>
        <p:grpSpPr bwMode="auto">
          <a:xfrm>
            <a:off x="1643545" y="1954213"/>
            <a:ext cx="609600" cy="598487"/>
            <a:chOff x="313" y="1497"/>
            <a:chExt cx="1152" cy="1014"/>
          </a:xfrm>
        </p:grpSpPr>
        <p:pic>
          <p:nvPicPr>
            <p:cNvPr id="82" name="Picture 354" descr="laptop_stylized_small">
              <a:extLst>
                <a:ext uri="{FF2B5EF4-FFF2-40B4-BE49-F238E27FC236}">
                  <a16:creationId xmlns:a16="http://schemas.microsoft.com/office/drawing/2014/main" id="{FEEFE655-04E2-4DC2-985C-8EEDA29D7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55" descr="antenna_stylized">
              <a:extLst>
                <a:ext uri="{FF2B5EF4-FFF2-40B4-BE49-F238E27FC236}">
                  <a16:creationId xmlns:a16="http://schemas.microsoft.com/office/drawing/2014/main" id="{2C382DB1-8E44-4B59-8CC7-9DB89C800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D0F7626F-EBA6-48B2-A822-DA9C52C53CA4}"/>
              </a:ext>
            </a:extLst>
          </p:cNvPr>
          <p:cNvGrpSpPr>
            <a:grpSpLocks/>
          </p:cNvGrpSpPr>
          <p:nvPr/>
        </p:nvGrpSpPr>
        <p:grpSpPr bwMode="auto">
          <a:xfrm>
            <a:off x="2608745" y="1649413"/>
            <a:ext cx="609600" cy="598487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889DC895-7DF6-4D4B-A1F0-0EC3AAB88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A94526E8-F36C-4652-A3DD-94A286ADF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7" name="Picture 19" descr="underline_base">
            <a:extLst>
              <a:ext uri="{FF2B5EF4-FFF2-40B4-BE49-F238E27FC236}">
                <a16:creationId xmlns:a16="http://schemas.microsoft.com/office/drawing/2014/main" id="{279C70F2-B21A-4C68-B00C-D9B9CC3637B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82D94CB-B029-46E4-87F8-E0E824E783B1}"/>
              </a:ext>
            </a:extLst>
          </p:cNvPr>
          <p:cNvSpPr txBox="1"/>
          <p:nvPr/>
        </p:nvSpPr>
        <p:spPr>
          <a:xfrm>
            <a:off x="4899286" y="1861133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Router’s MAC address: </a:t>
            </a:r>
          </a:p>
          <a:p>
            <a:r>
              <a:rPr lang="en-GB" sz="1800" i="1" dirty="0">
                <a:solidFill>
                  <a:srgbClr val="FF0000"/>
                </a:solidFill>
              </a:rPr>
              <a:t>00</a:t>
            </a:r>
            <a:r>
              <a:rPr lang="en-GB" sz="1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-40-96-12-AB-99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2C20F9-7156-4F58-A4EA-2F79833C82C8}"/>
              </a:ext>
            </a:extLst>
          </p:cNvPr>
          <p:cNvSpPr txBox="1"/>
          <p:nvPr/>
        </p:nvSpPr>
        <p:spPr>
          <a:xfrm>
            <a:off x="2325371" y="3001074"/>
            <a:ext cx="224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AP’s MAC address: </a:t>
            </a:r>
          </a:p>
          <a:p>
            <a:r>
              <a:rPr lang="en-GB" sz="1800" i="1" dirty="0">
                <a:solidFill>
                  <a:srgbClr val="FF0000"/>
                </a:solidFill>
              </a:rPr>
              <a:t>00</a:t>
            </a:r>
            <a:r>
              <a:rPr lang="en-GB" sz="1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-40-96-56-FE-11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16B2AD-9473-405E-B148-78534E02886A}"/>
              </a:ext>
            </a:extLst>
          </p:cNvPr>
          <p:cNvSpPr txBox="1"/>
          <p:nvPr/>
        </p:nvSpPr>
        <p:spPr>
          <a:xfrm>
            <a:off x="249503" y="1370201"/>
            <a:ext cx="223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H1’s MAC address: </a:t>
            </a:r>
          </a:p>
          <a:p>
            <a:r>
              <a:rPr lang="en-GB" sz="1800" i="1" dirty="0">
                <a:solidFill>
                  <a:srgbClr val="FF0000"/>
                </a:solidFill>
              </a:rPr>
              <a:t>00</a:t>
            </a:r>
            <a:r>
              <a:rPr lang="en-GB" sz="18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-40-96-11-FF-34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1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underline_base">
            <a:extLst>
              <a:ext uri="{FF2B5EF4-FFF2-40B4-BE49-F238E27FC236}">
                <a16:creationId xmlns:a16="http://schemas.microsoft.com/office/drawing/2014/main" id="{A037E30E-1172-430B-B848-8888926EDF8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E2B36922-698C-4188-910C-CCD89F1B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layer, </a:t>
            </a:r>
            <a:r>
              <a:rPr lang="en-US" altLang="en-US" sz="4000"/>
              <a:t>LAN</a:t>
            </a:r>
            <a:r>
              <a:rPr lang="en-US" altLang="en-US"/>
              <a:t>s: 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95BFCF1-8F66-4ED7-A957-AAA9D94F0C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6.1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introduction, services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6.2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error detection, correction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6.3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multiple access protocols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6.4 LANs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addressing, ARP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Ethernet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switches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WLANS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Arial" panose="020B0604020202020204" pitchFamily="34" charset="0"/>
              </a:rPr>
              <a:t>VLAN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AFF2F849-35D4-4A7E-AD0D-9CB9103984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6.5</a:t>
            </a:r>
            <a:r>
              <a:rPr lang="en-US" altLang="en-US" dirty="0"/>
              <a:t> link virtualization: MPLS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6.7</a:t>
            </a:r>
            <a:r>
              <a:rPr lang="en-US" altLang="en-US" dirty="0"/>
              <a:t> a day in the life of a web request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  <p:sp>
        <p:nvSpPr>
          <p:cNvPr id="7174" name="Slide Number Placeholder 1">
            <a:extLst>
              <a:ext uri="{FF2B5EF4-FFF2-40B4-BE49-F238E27FC236}">
                <a16:creationId xmlns:a16="http://schemas.microsoft.com/office/drawing/2014/main" id="{17BA90AF-902B-4CFE-B409-021381AFA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0D0B512-1114-4FC1-B0D0-0F89DE793CF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9D3E379-0F2F-4338-9031-636E50FB4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Structure of course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896-45C0-4CB7-B3CA-6343DECF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Part A</a:t>
            </a:r>
          </a:p>
          <a:p>
            <a:pPr lvl="1">
              <a:defRPr/>
            </a:pPr>
            <a:r>
              <a:rPr lang="en-GB" dirty="0"/>
              <a:t>Introduction to IP Networks</a:t>
            </a:r>
          </a:p>
          <a:p>
            <a:pPr lvl="1">
              <a:defRPr/>
            </a:pPr>
            <a:r>
              <a:rPr lang="en-GB" dirty="0"/>
              <a:t>The Transport layer (part 1)</a:t>
            </a:r>
          </a:p>
          <a:p>
            <a:pPr>
              <a:defRPr/>
            </a:pPr>
            <a:r>
              <a:rPr lang="en-GB" dirty="0"/>
              <a:t>Part B</a:t>
            </a:r>
          </a:p>
          <a:p>
            <a:pPr lvl="1">
              <a:defRPr/>
            </a:pPr>
            <a:r>
              <a:rPr lang="en-GB" dirty="0"/>
              <a:t>The Transport layer (part II)</a:t>
            </a:r>
          </a:p>
          <a:p>
            <a:pPr lvl="1">
              <a:defRPr/>
            </a:pPr>
            <a:r>
              <a:rPr lang="en-GB" dirty="0"/>
              <a:t>The Network layer (part I)</a:t>
            </a:r>
          </a:p>
          <a:p>
            <a:pPr lvl="1">
              <a:defRPr/>
            </a:pPr>
            <a:r>
              <a:rPr lang="en-GB" dirty="0"/>
              <a:t>Class test (open book exam in class)</a:t>
            </a:r>
          </a:p>
          <a:p>
            <a:pPr>
              <a:defRPr/>
            </a:pPr>
            <a:r>
              <a:rPr lang="en-GB" dirty="0"/>
              <a:t>Part C</a:t>
            </a:r>
          </a:p>
          <a:p>
            <a:pPr lvl="1">
              <a:defRPr/>
            </a:pPr>
            <a:r>
              <a:rPr lang="en-GB" dirty="0"/>
              <a:t>The Network layer (part II)</a:t>
            </a:r>
          </a:p>
          <a:p>
            <a:pPr lvl="1">
              <a:defRPr/>
            </a:pPr>
            <a:r>
              <a:rPr lang="en-GB" dirty="0"/>
              <a:t>The Data link layer (part I)</a:t>
            </a:r>
          </a:p>
          <a:p>
            <a:pPr lvl="1">
              <a:defRPr/>
            </a:pPr>
            <a:r>
              <a:rPr lang="en-GB" dirty="0"/>
              <a:t>Router lab tutorial (assessed </a:t>
            </a:r>
            <a:r>
              <a:rPr lang="en-GB" dirty="0" err="1"/>
              <a:t>labwork</a:t>
            </a:r>
            <a:r>
              <a:rPr lang="en-GB" dirty="0"/>
              <a:t> after this week)</a:t>
            </a:r>
          </a:p>
          <a:p>
            <a:pPr>
              <a:defRPr/>
            </a:pPr>
            <a:r>
              <a:rPr lang="en-GB" dirty="0"/>
              <a:t>Part D</a:t>
            </a:r>
          </a:p>
          <a:p>
            <a:pPr lvl="1">
              <a:defRPr/>
            </a:pPr>
            <a:r>
              <a:rPr lang="en-GB" dirty="0">
                <a:solidFill>
                  <a:srgbClr val="FF0000"/>
                </a:solidFill>
              </a:rPr>
              <a:t>The Data link layer (part II)</a:t>
            </a:r>
          </a:p>
          <a:p>
            <a:pPr lvl="1">
              <a:defRPr/>
            </a:pPr>
            <a:r>
              <a:rPr lang="en-GB" dirty="0"/>
              <a:t>Security and network management</a:t>
            </a:r>
          </a:p>
          <a:p>
            <a:pPr lvl="1">
              <a:defRPr/>
            </a:pPr>
            <a:r>
              <a:rPr lang="en-GB" dirty="0"/>
              <a:t>Class test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3B6B2516-5D6C-4DBF-9B4A-948E068B0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D1FBDB-6E3A-4B35-8BC7-8B44D8CE80C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81">
            <a:extLst>
              <a:ext uri="{FF2B5EF4-FFF2-40B4-BE49-F238E27FC236}">
                <a16:creationId xmlns:a16="http://schemas.microsoft.com/office/drawing/2014/main" id="{1BEC6781-3E32-4676-A42B-92EDBC1ADC27}"/>
              </a:ext>
            </a:extLst>
          </p:cNvPr>
          <p:cNvSpPr>
            <a:spLocks/>
          </p:cNvSpPr>
          <p:nvPr/>
        </p:nvSpPr>
        <p:spPr bwMode="auto">
          <a:xfrm rot="5400000">
            <a:off x="1193800" y="808038"/>
            <a:ext cx="2789237" cy="4313238"/>
          </a:xfrm>
          <a:custGeom>
            <a:avLst/>
            <a:gdLst>
              <a:gd name="T0" fmla="*/ 2147483646 w 10000"/>
              <a:gd name="T1" fmla="*/ 2147483646 h 9831"/>
              <a:gd name="T2" fmla="*/ 2147483646 w 10000"/>
              <a:gd name="T3" fmla="*/ 2147483646 h 9831"/>
              <a:gd name="T4" fmla="*/ 2147483646 w 10000"/>
              <a:gd name="T5" fmla="*/ 2147483646 h 9831"/>
              <a:gd name="T6" fmla="*/ 2147483646 w 10000"/>
              <a:gd name="T7" fmla="*/ 2147483646 h 9831"/>
              <a:gd name="T8" fmla="*/ 2147483646 w 10000"/>
              <a:gd name="T9" fmla="*/ 2147483646 h 9831"/>
              <a:gd name="T10" fmla="*/ 2147483646 w 10000"/>
              <a:gd name="T11" fmla="*/ 2147483646 h 9831"/>
              <a:gd name="T12" fmla="*/ 2147483646 w 10000"/>
              <a:gd name="T13" fmla="*/ 2147483646 h 9831"/>
              <a:gd name="T14" fmla="*/ 2147483646 w 10000"/>
              <a:gd name="T15" fmla="*/ 2147483646 h 9831"/>
              <a:gd name="T16" fmla="*/ 2147483646 w 10000"/>
              <a:gd name="T17" fmla="*/ 2147483646 h 9831"/>
              <a:gd name="T18" fmla="*/ 2147483646 w 10000"/>
              <a:gd name="T19" fmla="*/ 2147483646 h 9831"/>
              <a:gd name="T20" fmla="*/ 2147483646 w 10000"/>
              <a:gd name="T21" fmla="*/ 2147483646 h 9831"/>
              <a:gd name="T22" fmla="*/ 2147483646 w 10000"/>
              <a:gd name="T23" fmla="*/ 2147483646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1" name="Line 33">
            <a:extLst>
              <a:ext uri="{FF2B5EF4-FFF2-40B4-BE49-F238E27FC236}">
                <a16:creationId xmlns:a16="http://schemas.microsoft.com/office/drawing/2014/main" id="{772E170B-A2B4-481D-A0FD-477BC1B77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2" name="Line 34">
            <a:extLst>
              <a:ext uri="{FF2B5EF4-FFF2-40B4-BE49-F238E27FC236}">
                <a16:creationId xmlns:a16="http://schemas.microsoft.com/office/drawing/2014/main" id="{7D6A6115-3EC3-4D64-9419-39F0404AF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3" name="Line 35">
            <a:extLst>
              <a:ext uri="{FF2B5EF4-FFF2-40B4-BE49-F238E27FC236}">
                <a16:creationId xmlns:a16="http://schemas.microsoft.com/office/drawing/2014/main" id="{8B2737E3-3E55-47AB-A000-EAA1B91590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4" name="Line 59">
            <a:extLst>
              <a:ext uri="{FF2B5EF4-FFF2-40B4-BE49-F238E27FC236}">
                <a16:creationId xmlns:a16="http://schemas.microsoft.com/office/drawing/2014/main" id="{41E69698-2F34-4527-9BBF-AB6B3ADFF6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5" name="Line 60">
            <a:extLst>
              <a:ext uri="{FF2B5EF4-FFF2-40B4-BE49-F238E27FC236}">
                <a16:creationId xmlns:a16="http://schemas.microsoft.com/office/drawing/2014/main" id="{469F2FA5-093F-4D38-A64B-2C9906184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6" name="Line 77">
            <a:extLst>
              <a:ext uri="{FF2B5EF4-FFF2-40B4-BE49-F238E27FC236}">
                <a16:creationId xmlns:a16="http://schemas.microsoft.com/office/drawing/2014/main" id="{1B908CDF-5AF5-448C-A095-CA535C87F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7" name="Line 78">
            <a:extLst>
              <a:ext uri="{FF2B5EF4-FFF2-40B4-BE49-F238E27FC236}">
                <a16:creationId xmlns:a16="http://schemas.microsoft.com/office/drawing/2014/main" id="{B7E8AAF6-2A66-4C09-8D52-C1C546498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8" name="Line 20">
            <a:extLst>
              <a:ext uri="{FF2B5EF4-FFF2-40B4-BE49-F238E27FC236}">
                <a16:creationId xmlns:a16="http://schemas.microsoft.com/office/drawing/2014/main" id="{22D574E8-10A3-4051-9572-FEA90B842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79" name="Line 21">
            <a:extLst>
              <a:ext uri="{FF2B5EF4-FFF2-40B4-BE49-F238E27FC236}">
                <a16:creationId xmlns:a16="http://schemas.microsoft.com/office/drawing/2014/main" id="{C3AFBB04-6C2B-4765-9265-62BF17AC7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80" name="Line 22">
            <a:extLst>
              <a:ext uri="{FF2B5EF4-FFF2-40B4-BE49-F238E27FC236}">
                <a16:creationId xmlns:a16="http://schemas.microsoft.com/office/drawing/2014/main" id="{F29A4F27-A5B6-4425-99CD-89A12A10E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32781" name="Group 44">
            <a:extLst>
              <a:ext uri="{FF2B5EF4-FFF2-40B4-BE49-F238E27FC236}">
                <a16:creationId xmlns:a16="http://schemas.microsoft.com/office/drawing/2014/main" id="{6C4F1893-90AD-41B7-ACB6-01453E7A83EA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3336925"/>
            <a:ext cx="327025" cy="311150"/>
            <a:chOff x="-44" y="1473"/>
            <a:chExt cx="981" cy="1105"/>
          </a:xfrm>
        </p:grpSpPr>
        <p:pic>
          <p:nvPicPr>
            <p:cNvPr id="32917" name="Picture 45" descr="desktop_computer_stylized_medium">
              <a:extLst>
                <a:ext uri="{FF2B5EF4-FFF2-40B4-BE49-F238E27FC236}">
                  <a16:creationId xmlns:a16="http://schemas.microsoft.com/office/drawing/2014/main" id="{39AD82BC-7070-4A21-BD95-8BA997235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18" name="Freeform 46">
              <a:extLst>
                <a:ext uri="{FF2B5EF4-FFF2-40B4-BE49-F238E27FC236}">
                  <a16:creationId xmlns:a16="http://schemas.microsoft.com/office/drawing/2014/main" id="{B58EED38-08CF-4477-8987-B757134FDC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782" name="Group 44">
            <a:extLst>
              <a:ext uri="{FF2B5EF4-FFF2-40B4-BE49-F238E27FC236}">
                <a16:creationId xmlns:a16="http://schemas.microsoft.com/office/drawing/2014/main" id="{3AD6605D-36DD-4ED6-9535-625CCF32D8A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632200"/>
            <a:ext cx="328612" cy="311150"/>
            <a:chOff x="-44" y="1473"/>
            <a:chExt cx="981" cy="1105"/>
          </a:xfrm>
        </p:grpSpPr>
        <p:pic>
          <p:nvPicPr>
            <p:cNvPr id="32915" name="Picture 45" descr="desktop_computer_stylized_medium">
              <a:extLst>
                <a:ext uri="{FF2B5EF4-FFF2-40B4-BE49-F238E27FC236}">
                  <a16:creationId xmlns:a16="http://schemas.microsoft.com/office/drawing/2014/main" id="{CC77B66A-EECC-4593-92E0-6D92FCB80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16" name="Freeform 46">
              <a:extLst>
                <a:ext uri="{FF2B5EF4-FFF2-40B4-BE49-F238E27FC236}">
                  <a16:creationId xmlns:a16="http://schemas.microsoft.com/office/drawing/2014/main" id="{954D695B-5453-454A-AA3A-81AF09F28C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783" name="Group 44">
            <a:extLst>
              <a:ext uri="{FF2B5EF4-FFF2-40B4-BE49-F238E27FC236}">
                <a16:creationId xmlns:a16="http://schemas.microsoft.com/office/drawing/2014/main" id="{B17C69AC-BCC3-4474-B971-31E2777E5632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3651250"/>
            <a:ext cx="328612" cy="311150"/>
            <a:chOff x="-44" y="1473"/>
            <a:chExt cx="981" cy="1105"/>
          </a:xfrm>
        </p:grpSpPr>
        <p:pic>
          <p:nvPicPr>
            <p:cNvPr id="32913" name="Picture 45" descr="desktop_computer_stylized_medium">
              <a:extLst>
                <a:ext uri="{FF2B5EF4-FFF2-40B4-BE49-F238E27FC236}">
                  <a16:creationId xmlns:a16="http://schemas.microsoft.com/office/drawing/2014/main" id="{CE37C7DD-486B-454F-9CE9-62D37092C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14" name="Freeform 46">
              <a:extLst>
                <a:ext uri="{FF2B5EF4-FFF2-40B4-BE49-F238E27FC236}">
                  <a16:creationId xmlns:a16="http://schemas.microsoft.com/office/drawing/2014/main" id="{0AB71372-6DDC-4426-A73E-60E223DE0F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32784" name="Line 21">
            <a:extLst>
              <a:ext uri="{FF2B5EF4-FFF2-40B4-BE49-F238E27FC236}">
                <a16:creationId xmlns:a16="http://schemas.microsoft.com/office/drawing/2014/main" id="{AAEA8E66-A806-434E-AFE9-0B65DF40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85" name="Line 22">
            <a:extLst>
              <a:ext uri="{FF2B5EF4-FFF2-40B4-BE49-F238E27FC236}">
                <a16:creationId xmlns:a16="http://schemas.microsoft.com/office/drawing/2014/main" id="{276E6AAF-EF5D-4893-8AA5-250478BD9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86" name="Line 22">
            <a:extLst>
              <a:ext uri="{FF2B5EF4-FFF2-40B4-BE49-F238E27FC236}">
                <a16:creationId xmlns:a16="http://schemas.microsoft.com/office/drawing/2014/main" id="{E647F571-CA27-47D9-80AD-ED7CDFC45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87" name="Line 20">
            <a:extLst>
              <a:ext uri="{FF2B5EF4-FFF2-40B4-BE49-F238E27FC236}">
                <a16:creationId xmlns:a16="http://schemas.microsoft.com/office/drawing/2014/main" id="{BE81FADF-A064-41A2-96FC-FC831384E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32788" name="Group 44">
            <a:extLst>
              <a:ext uri="{FF2B5EF4-FFF2-40B4-BE49-F238E27FC236}">
                <a16:creationId xmlns:a16="http://schemas.microsoft.com/office/drawing/2014/main" id="{B77648DD-A491-4A44-8036-9BD3EEAE3F0B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3892550"/>
            <a:ext cx="327025" cy="311150"/>
            <a:chOff x="-44" y="1473"/>
            <a:chExt cx="981" cy="1105"/>
          </a:xfrm>
        </p:grpSpPr>
        <p:pic>
          <p:nvPicPr>
            <p:cNvPr id="32911" name="Picture 45" descr="desktop_computer_stylized_medium">
              <a:extLst>
                <a:ext uri="{FF2B5EF4-FFF2-40B4-BE49-F238E27FC236}">
                  <a16:creationId xmlns:a16="http://schemas.microsoft.com/office/drawing/2014/main" id="{BBFC634D-C464-4832-B2A6-4126A4409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12" name="Freeform 46">
              <a:extLst>
                <a:ext uri="{FF2B5EF4-FFF2-40B4-BE49-F238E27FC236}">
                  <a16:creationId xmlns:a16="http://schemas.microsoft.com/office/drawing/2014/main" id="{9C550EA3-D27F-46EC-A79A-45E5A99985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789" name="Group 44">
            <a:extLst>
              <a:ext uri="{FF2B5EF4-FFF2-40B4-BE49-F238E27FC236}">
                <a16:creationId xmlns:a16="http://schemas.microsoft.com/office/drawing/2014/main" id="{F94371AF-B835-470F-83A7-80F9E8431B90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3937000"/>
            <a:ext cx="328612" cy="311150"/>
            <a:chOff x="-44" y="1473"/>
            <a:chExt cx="981" cy="1105"/>
          </a:xfrm>
        </p:grpSpPr>
        <p:pic>
          <p:nvPicPr>
            <p:cNvPr id="32909" name="Picture 45" descr="desktop_computer_stylized_medium">
              <a:extLst>
                <a:ext uri="{FF2B5EF4-FFF2-40B4-BE49-F238E27FC236}">
                  <a16:creationId xmlns:a16="http://schemas.microsoft.com/office/drawing/2014/main" id="{1DD45621-352E-43FF-8F89-76D3834C9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10" name="Freeform 46">
              <a:extLst>
                <a:ext uri="{FF2B5EF4-FFF2-40B4-BE49-F238E27FC236}">
                  <a16:creationId xmlns:a16="http://schemas.microsoft.com/office/drawing/2014/main" id="{84612B87-9E0D-49CE-B7E3-3C4884ED20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32790" name="Picture 3">
            <a:extLst>
              <a:ext uri="{FF2B5EF4-FFF2-40B4-BE49-F238E27FC236}">
                <a16:creationId xmlns:a16="http://schemas.microsoft.com/office/drawing/2014/main" id="{E9E9FBBF-FA6D-4F15-96B5-39CCBCF6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1" name="Picture 3">
            <a:extLst>
              <a:ext uri="{FF2B5EF4-FFF2-40B4-BE49-F238E27FC236}">
                <a16:creationId xmlns:a16="http://schemas.microsoft.com/office/drawing/2014/main" id="{15F8CDB8-8AD8-4078-9DF6-22C02513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92" name="Group 44">
            <a:extLst>
              <a:ext uri="{FF2B5EF4-FFF2-40B4-BE49-F238E27FC236}">
                <a16:creationId xmlns:a16="http://schemas.microsoft.com/office/drawing/2014/main" id="{EE2BFDDC-7194-4B72-B871-5839E634B5BD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3587750"/>
            <a:ext cx="327025" cy="311150"/>
            <a:chOff x="-44" y="1473"/>
            <a:chExt cx="981" cy="1105"/>
          </a:xfrm>
        </p:grpSpPr>
        <p:pic>
          <p:nvPicPr>
            <p:cNvPr id="32907" name="Picture 45" descr="desktop_computer_stylized_medium">
              <a:extLst>
                <a:ext uri="{FF2B5EF4-FFF2-40B4-BE49-F238E27FC236}">
                  <a16:creationId xmlns:a16="http://schemas.microsoft.com/office/drawing/2014/main" id="{2098E8FD-A9FA-442E-B792-E50F4FA17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08" name="Freeform 46">
              <a:extLst>
                <a:ext uri="{FF2B5EF4-FFF2-40B4-BE49-F238E27FC236}">
                  <a16:creationId xmlns:a16="http://schemas.microsoft.com/office/drawing/2014/main" id="{938937F4-8C91-413E-AD01-88D927E0B1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32793" name="Line 20">
            <a:extLst>
              <a:ext uri="{FF2B5EF4-FFF2-40B4-BE49-F238E27FC236}">
                <a16:creationId xmlns:a16="http://schemas.microsoft.com/office/drawing/2014/main" id="{6DCA61C6-4BB3-475C-A7F0-669489F64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94" name="Line 21">
            <a:extLst>
              <a:ext uri="{FF2B5EF4-FFF2-40B4-BE49-F238E27FC236}">
                <a16:creationId xmlns:a16="http://schemas.microsoft.com/office/drawing/2014/main" id="{A0D80487-35A9-4861-AABF-D5159481E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795" name="Line 22">
            <a:extLst>
              <a:ext uri="{FF2B5EF4-FFF2-40B4-BE49-F238E27FC236}">
                <a16:creationId xmlns:a16="http://schemas.microsoft.com/office/drawing/2014/main" id="{AAB568D7-9F67-46F1-8456-536098166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32796" name="Group 44">
            <a:extLst>
              <a:ext uri="{FF2B5EF4-FFF2-40B4-BE49-F238E27FC236}">
                <a16:creationId xmlns:a16="http://schemas.microsoft.com/office/drawing/2014/main" id="{DBAF72E7-B59F-4F94-829C-1B00CF61DEBF}"/>
              </a:ext>
            </a:extLst>
          </p:cNvPr>
          <p:cNvGrpSpPr>
            <a:grpSpLocks/>
          </p:cNvGrpSpPr>
          <p:nvPr/>
        </p:nvGrpSpPr>
        <p:grpSpPr bwMode="auto">
          <a:xfrm>
            <a:off x="3186113" y="3516313"/>
            <a:ext cx="328612" cy="311150"/>
            <a:chOff x="-44" y="1473"/>
            <a:chExt cx="981" cy="1105"/>
          </a:xfrm>
        </p:grpSpPr>
        <p:pic>
          <p:nvPicPr>
            <p:cNvPr id="32905" name="Picture 45" descr="desktop_computer_stylized_medium">
              <a:extLst>
                <a:ext uri="{FF2B5EF4-FFF2-40B4-BE49-F238E27FC236}">
                  <a16:creationId xmlns:a16="http://schemas.microsoft.com/office/drawing/2014/main" id="{A73342E1-16A3-4DBF-B73F-50FF67516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06" name="Freeform 46">
              <a:extLst>
                <a:ext uri="{FF2B5EF4-FFF2-40B4-BE49-F238E27FC236}">
                  <a16:creationId xmlns:a16="http://schemas.microsoft.com/office/drawing/2014/main" id="{999BA92F-B258-4AF0-AABF-ADDA0FABAF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797" name="Group 44">
            <a:extLst>
              <a:ext uri="{FF2B5EF4-FFF2-40B4-BE49-F238E27FC236}">
                <a16:creationId xmlns:a16="http://schemas.microsoft.com/office/drawing/2014/main" id="{5DF1F1B2-EC09-4E8D-88B9-B2384D51AF76}"/>
              </a:ext>
            </a:extLst>
          </p:cNvPr>
          <p:cNvGrpSpPr>
            <a:grpSpLocks/>
          </p:cNvGrpSpPr>
          <p:nvPr/>
        </p:nvGrpSpPr>
        <p:grpSpPr bwMode="auto">
          <a:xfrm>
            <a:off x="3335338" y="3805238"/>
            <a:ext cx="328612" cy="311150"/>
            <a:chOff x="-44" y="1473"/>
            <a:chExt cx="981" cy="1105"/>
          </a:xfrm>
        </p:grpSpPr>
        <p:pic>
          <p:nvPicPr>
            <p:cNvPr id="32903" name="Picture 45" descr="desktop_computer_stylized_medium">
              <a:extLst>
                <a:ext uri="{FF2B5EF4-FFF2-40B4-BE49-F238E27FC236}">
                  <a16:creationId xmlns:a16="http://schemas.microsoft.com/office/drawing/2014/main" id="{C2243607-5ED8-4D15-ABDF-DC69F191B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04" name="Freeform 46">
              <a:extLst>
                <a:ext uri="{FF2B5EF4-FFF2-40B4-BE49-F238E27FC236}">
                  <a16:creationId xmlns:a16="http://schemas.microsoft.com/office/drawing/2014/main" id="{50A8856D-3E01-491E-9F3E-A3067065D3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798" name="Group 44">
            <a:extLst>
              <a:ext uri="{FF2B5EF4-FFF2-40B4-BE49-F238E27FC236}">
                <a16:creationId xmlns:a16="http://schemas.microsoft.com/office/drawing/2014/main" id="{3A7ABA39-009B-43A6-9D05-6EA1EA661FA9}"/>
              </a:ext>
            </a:extLst>
          </p:cNvPr>
          <p:cNvGrpSpPr>
            <a:grpSpLocks/>
          </p:cNvGrpSpPr>
          <p:nvPr/>
        </p:nvGrpSpPr>
        <p:grpSpPr bwMode="auto">
          <a:xfrm>
            <a:off x="3641725" y="3824288"/>
            <a:ext cx="327025" cy="311150"/>
            <a:chOff x="-44" y="1473"/>
            <a:chExt cx="981" cy="1105"/>
          </a:xfrm>
        </p:grpSpPr>
        <p:pic>
          <p:nvPicPr>
            <p:cNvPr id="32901" name="Picture 45" descr="desktop_computer_stylized_medium">
              <a:extLst>
                <a:ext uri="{FF2B5EF4-FFF2-40B4-BE49-F238E27FC236}">
                  <a16:creationId xmlns:a16="http://schemas.microsoft.com/office/drawing/2014/main" id="{737A51CC-79D6-41A2-A221-F3E2F14E3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02" name="Freeform 46">
              <a:extLst>
                <a:ext uri="{FF2B5EF4-FFF2-40B4-BE49-F238E27FC236}">
                  <a16:creationId xmlns:a16="http://schemas.microsoft.com/office/drawing/2014/main" id="{BCFA4B6C-D50C-419C-93EF-C918354F0A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32799" name="Line 20">
            <a:extLst>
              <a:ext uri="{FF2B5EF4-FFF2-40B4-BE49-F238E27FC236}">
                <a16:creationId xmlns:a16="http://schemas.microsoft.com/office/drawing/2014/main" id="{EE261283-ACEF-47C2-A877-D4924C1E17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800" name="Line 21">
            <a:extLst>
              <a:ext uri="{FF2B5EF4-FFF2-40B4-BE49-F238E27FC236}">
                <a16:creationId xmlns:a16="http://schemas.microsoft.com/office/drawing/2014/main" id="{E7BEDF0A-6A4C-47C4-9898-BE7F563C8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2801" name="Line 22">
            <a:extLst>
              <a:ext uri="{FF2B5EF4-FFF2-40B4-BE49-F238E27FC236}">
                <a16:creationId xmlns:a16="http://schemas.microsoft.com/office/drawing/2014/main" id="{B5769D56-D62B-4677-94C9-C44EA6876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32802" name="Group 44">
            <a:extLst>
              <a:ext uri="{FF2B5EF4-FFF2-40B4-BE49-F238E27FC236}">
                <a16:creationId xmlns:a16="http://schemas.microsoft.com/office/drawing/2014/main" id="{7357CFF5-21FC-4BA7-9040-2AEEBE2CF619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3771900"/>
            <a:ext cx="328612" cy="309563"/>
            <a:chOff x="-44" y="1473"/>
            <a:chExt cx="981" cy="1105"/>
          </a:xfrm>
        </p:grpSpPr>
        <p:pic>
          <p:nvPicPr>
            <p:cNvPr id="32899" name="Picture 45" descr="desktop_computer_stylized_medium">
              <a:extLst>
                <a:ext uri="{FF2B5EF4-FFF2-40B4-BE49-F238E27FC236}">
                  <a16:creationId xmlns:a16="http://schemas.microsoft.com/office/drawing/2014/main" id="{0F61FB2F-AEBB-43B4-B861-8A2AA76BC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00" name="Freeform 46">
              <a:extLst>
                <a:ext uri="{FF2B5EF4-FFF2-40B4-BE49-F238E27FC236}">
                  <a16:creationId xmlns:a16="http://schemas.microsoft.com/office/drawing/2014/main" id="{DB96DDEB-D7C3-43B3-A12A-BED66A175D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803" name="Group 44">
            <a:extLst>
              <a:ext uri="{FF2B5EF4-FFF2-40B4-BE49-F238E27FC236}">
                <a16:creationId xmlns:a16="http://schemas.microsoft.com/office/drawing/2014/main" id="{767B290D-8A49-4F05-A2E0-641FAFF7A7C7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775075"/>
            <a:ext cx="328612" cy="309563"/>
            <a:chOff x="-44" y="1473"/>
            <a:chExt cx="981" cy="1105"/>
          </a:xfrm>
        </p:grpSpPr>
        <p:pic>
          <p:nvPicPr>
            <p:cNvPr id="32897" name="Picture 45" descr="desktop_computer_stylized_medium">
              <a:extLst>
                <a:ext uri="{FF2B5EF4-FFF2-40B4-BE49-F238E27FC236}">
                  <a16:creationId xmlns:a16="http://schemas.microsoft.com/office/drawing/2014/main" id="{4FFFACCF-1B12-4636-917E-8EAB867C1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98" name="Freeform 46">
              <a:extLst>
                <a:ext uri="{FF2B5EF4-FFF2-40B4-BE49-F238E27FC236}">
                  <a16:creationId xmlns:a16="http://schemas.microsoft.com/office/drawing/2014/main" id="{086B6205-97BE-4CA8-95EA-CFA65041D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2804" name="Group 44">
            <a:extLst>
              <a:ext uri="{FF2B5EF4-FFF2-40B4-BE49-F238E27FC236}">
                <a16:creationId xmlns:a16="http://schemas.microsoft.com/office/drawing/2014/main" id="{4328BC10-2089-46BD-9703-EE91F78DB85E}"/>
              </a:ext>
            </a:extLst>
          </p:cNvPr>
          <p:cNvGrpSpPr>
            <a:grpSpLocks/>
          </p:cNvGrpSpPr>
          <p:nvPr/>
        </p:nvGrpSpPr>
        <p:grpSpPr bwMode="auto">
          <a:xfrm>
            <a:off x="2559050" y="3794125"/>
            <a:ext cx="327025" cy="311150"/>
            <a:chOff x="-44" y="1473"/>
            <a:chExt cx="981" cy="1105"/>
          </a:xfrm>
        </p:grpSpPr>
        <p:pic>
          <p:nvPicPr>
            <p:cNvPr id="32895" name="Picture 45" descr="desktop_computer_stylized_medium">
              <a:extLst>
                <a:ext uri="{FF2B5EF4-FFF2-40B4-BE49-F238E27FC236}">
                  <a16:creationId xmlns:a16="http://schemas.microsoft.com/office/drawing/2014/main" id="{4FE92B2D-1C0B-4F3C-AA6E-4945EF78B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96" name="Freeform 46">
              <a:extLst>
                <a:ext uri="{FF2B5EF4-FFF2-40B4-BE49-F238E27FC236}">
                  <a16:creationId xmlns:a16="http://schemas.microsoft.com/office/drawing/2014/main" id="{D96A8794-4C2F-4CE9-ABD8-ABEC3D326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32805" name="Picture 3">
            <a:extLst>
              <a:ext uri="{FF2B5EF4-FFF2-40B4-BE49-F238E27FC236}">
                <a16:creationId xmlns:a16="http://schemas.microsoft.com/office/drawing/2014/main" id="{174AB9BD-37FB-42F1-B55B-0F5B6A3C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6" name="Line 20">
            <a:extLst>
              <a:ext uri="{FF2B5EF4-FFF2-40B4-BE49-F238E27FC236}">
                <a16:creationId xmlns:a16="http://schemas.microsoft.com/office/drawing/2014/main" id="{5DC23AF8-044A-4ABD-8F7F-6838241ED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pic>
        <p:nvPicPr>
          <p:cNvPr id="32807" name="Picture 3">
            <a:extLst>
              <a:ext uri="{FF2B5EF4-FFF2-40B4-BE49-F238E27FC236}">
                <a16:creationId xmlns:a16="http://schemas.microsoft.com/office/drawing/2014/main" id="{487C914F-8FDE-4CE9-AF32-20BC6556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808" name="Group 44">
            <a:extLst>
              <a:ext uri="{FF2B5EF4-FFF2-40B4-BE49-F238E27FC236}">
                <a16:creationId xmlns:a16="http://schemas.microsoft.com/office/drawing/2014/main" id="{A77627B1-EF2C-4A47-B4EC-C3BD617FFABD}"/>
              </a:ext>
            </a:extLst>
          </p:cNvPr>
          <p:cNvGrpSpPr>
            <a:grpSpLocks/>
          </p:cNvGrpSpPr>
          <p:nvPr/>
        </p:nvGrpSpPr>
        <p:grpSpPr bwMode="auto">
          <a:xfrm>
            <a:off x="3941763" y="3548063"/>
            <a:ext cx="328612" cy="309562"/>
            <a:chOff x="-44" y="1473"/>
            <a:chExt cx="981" cy="1105"/>
          </a:xfrm>
        </p:grpSpPr>
        <p:pic>
          <p:nvPicPr>
            <p:cNvPr id="32893" name="Picture 45" descr="desktop_computer_stylized_medium">
              <a:extLst>
                <a:ext uri="{FF2B5EF4-FFF2-40B4-BE49-F238E27FC236}">
                  <a16:creationId xmlns:a16="http://schemas.microsoft.com/office/drawing/2014/main" id="{C46AC9D9-8780-4616-9829-AB741DD7C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94" name="Freeform 46">
              <a:extLst>
                <a:ext uri="{FF2B5EF4-FFF2-40B4-BE49-F238E27FC236}">
                  <a16:creationId xmlns:a16="http://schemas.microsoft.com/office/drawing/2014/main" id="{4E73012D-11FE-4F50-8890-F3266E6AFB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32809" name="Picture 3">
            <a:extLst>
              <a:ext uri="{FF2B5EF4-FFF2-40B4-BE49-F238E27FC236}">
                <a16:creationId xmlns:a16="http://schemas.microsoft.com/office/drawing/2014/main" id="{F5055E5B-4B9D-4DFC-AE9A-97EFC157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810" name="Group 906">
            <a:extLst>
              <a:ext uri="{FF2B5EF4-FFF2-40B4-BE49-F238E27FC236}">
                <a16:creationId xmlns:a16="http://schemas.microsoft.com/office/drawing/2014/main" id="{46922513-7A92-4832-9444-23FDD0BD5EEE}"/>
              </a:ext>
            </a:extLst>
          </p:cNvPr>
          <p:cNvGrpSpPr>
            <a:grpSpLocks/>
          </p:cNvGrpSpPr>
          <p:nvPr/>
        </p:nvGrpSpPr>
        <p:grpSpPr bwMode="auto">
          <a:xfrm>
            <a:off x="3049588" y="1757363"/>
            <a:ext cx="212725" cy="374650"/>
            <a:chOff x="4140" y="429"/>
            <a:chExt cx="1425" cy="2396"/>
          </a:xfrm>
        </p:grpSpPr>
        <p:sp>
          <p:nvSpPr>
            <p:cNvPr id="32861" name="Freeform 907">
              <a:extLst>
                <a:ext uri="{FF2B5EF4-FFF2-40B4-BE49-F238E27FC236}">
                  <a16:creationId xmlns:a16="http://schemas.microsoft.com/office/drawing/2014/main" id="{58C0D066-A73C-428B-90F9-3DB511A5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8 h 2742"/>
                <a:gd name="T6" fmla="*/ 0 w 354"/>
                <a:gd name="T7" fmla="*/ 8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2" name="Rectangle 908">
              <a:extLst>
                <a:ext uri="{FF2B5EF4-FFF2-40B4-BE49-F238E27FC236}">
                  <a16:creationId xmlns:a16="http://schemas.microsoft.com/office/drawing/2014/main" id="{13A252CA-6826-43C4-A01A-7698157B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63" name="Freeform 909">
              <a:extLst>
                <a:ext uri="{FF2B5EF4-FFF2-40B4-BE49-F238E27FC236}">
                  <a16:creationId xmlns:a16="http://schemas.microsoft.com/office/drawing/2014/main" id="{64C1F847-0387-4FA8-A305-B87059C3D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4" name="Freeform 910">
              <a:extLst>
                <a:ext uri="{FF2B5EF4-FFF2-40B4-BE49-F238E27FC236}">
                  <a16:creationId xmlns:a16="http://schemas.microsoft.com/office/drawing/2014/main" id="{10AB4386-1B8E-43EC-9B76-CA962151B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65" name="Rectangle 911">
              <a:extLst>
                <a:ext uri="{FF2B5EF4-FFF2-40B4-BE49-F238E27FC236}">
                  <a16:creationId xmlns:a16="http://schemas.microsoft.com/office/drawing/2014/main" id="{D254F52D-B818-4D43-AB0B-4787ADDB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3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66" name="Group 912">
              <a:extLst>
                <a:ext uri="{FF2B5EF4-FFF2-40B4-BE49-F238E27FC236}">
                  <a16:creationId xmlns:a16="http://schemas.microsoft.com/office/drawing/2014/main" id="{6D7E9BED-7B88-488B-B6BB-7E4ACE313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891" name="AutoShape 913">
                <a:extLst>
                  <a:ext uri="{FF2B5EF4-FFF2-40B4-BE49-F238E27FC236}">
                    <a16:creationId xmlns:a16="http://schemas.microsoft.com/office/drawing/2014/main" id="{E8B7FF26-D523-43F3-B223-1BBF680C9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72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92" name="AutoShape 914">
                <a:extLst>
                  <a:ext uri="{FF2B5EF4-FFF2-40B4-BE49-F238E27FC236}">
                    <a16:creationId xmlns:a16="http://schemas.microsoft.com/office/drawing/2014/main" id="{0A5247F3-87DF-4173-9046-D1958C571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703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67" name="Rectangle 915">
              <a:extLst>
                <a:ext uri="{FF2B5EF4-FFF2-40B4-BE49-F238E27FC236}">
                  <a16:creationId xmlns:a16="http://schemas.microsoft.com/office/drawing/2014/main" id="{03089BE8-80C4-4A1F-9864-DA54C546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6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68" name="Group 916">
              <a:extLst>
                <a:ext uri="{FF2B5EF4-FFF2-40B4-BE49-F238E27FC236}">
                  <a16:creationId xmlns:a16="http://schemas.microsoft.com/office/drawing/2014/main" id="{69EBD46F-3324-4A58-BC2C-754A9914B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889" name="AutoShape 917">
                <a:extLst>
                  <a:ext uri="{FF2B5EF4-FFF2-40B4-BE49-F238E27FC236}">
                    <a16:creationId xmlns:a16="http://schemas.microsoft.com/office/drawing/2014/main" id="{99132457-8541-4804-AA52-9769D0AC0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7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90" name="AutoShape 918">
                <a:extLst>
                  <a:ext uri="{FF2B5EF4-FFF2-40B4-BE49-F238E27FC236}">
                    <a16:creationId xmlns:a16="http://schemas.microsoft.com/office/drawing/2014/main" id="{5DFE7415-A7E2-46AA-8D24-4D1103D85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69" name="Rectangle 919">
              <a:extLst>
                <a:ext uri="{FF2B5EF4-FFF2-40B4-BE49-F238E27FC236}">
                  <a16:creationId xmlns:a16="http://schemas.microsoft.com/office/drawing/2014/main" id="{A1D21B91-4CD8-43A7-B64F-A7736443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3"/>
              <a:ext cx="596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70" name="Rectangle 920">
              <a:extLst>
                <a:ext uri="{FF2B5EF4-FFF2-40B4-BE49-F238E27FC236}">
                  <a16:creationId xmlns:a16="http://schemas.microsoft.com/office/drawing/2014/main" id="{76D7FB47-67E7-4A2B-8DF8-1A145428B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7"/>
              <a:ext cx="596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71" name="Group 921">
              <a:extLst>
                <a:ext uri="{FF2B5EF4-FFF2-40B4-BE49-F238E27FC236}">
                  <a16:creationId xmlns:a16="http://schemas.microsoft.com/office/drawing/2014/main" id="{0483D362-E895-4BBE-8EFB-889932CFF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887" name="AutoShape 922">
                <a:extLst>
                  <a:ext uri="{FF2B5EF4-FFF2-40B4-BE49-F238E27FC236}">
                    <a16:creationId xmlns:a16="http://schemas.microsoft.com/office/drawing/2014/main" id="{17DD082D-448A-46A5-83BC-B2F27905C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9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88" name="AutoShape 923">
                <a:extLst>
                  <a:ext uri="{FF2B5EF4-FFF2-40B4-BE49-F238E27FC236}">
                    <a16:creationId xmlns:a16="http://schemas.microsoft.com/office/drawing/2014/main" id="{C3409502-2DC7-4E7D-8A3A-238DA4126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7"/>
                <a:ext cx="75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72" name="Freeform 924">
              <a:extLst>
                <a:ext uri="{FF2B5EF4-FFF2-40B4-BE49-F238E27FC236}">
                  <a16:creationId xmlns:a16="http://schemas.microsoft.com/office/drawing/2014/main" id="{3BBD5755-E6E2-4131-A44A-0C234220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2873" name="Group 925">
              <a:extLst>
                <a:ext uri="{FF2B5EF4-FFF2-40B4-BE49-F238E27FC236}">
                  <a16:creationId xmlns:a16="http://schemas.microsoft.com/office/drawing/2014/main" id="{16CE1994-786E-48E0-890C-41550699A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885" name="AutoShape 926">
                <a:extLst>
                  <a:ext uri="{FF2B5EF4-FFF2-40B4-BE49-F238E27FC236}">
                    <a16:creationId xmlns:a16="http://schemas.microsoft.com/office/drawing/2014/main" id="{E44EBFB2-FAC4-49B1-A814-68CFA9F7A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320"/>
                <a:ext cx="729" cy="38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86" name="AutoShape 927">
                <a:extLst>
                  <a:ext uri="{FF2B5EF4-FFF2-40B4-BE49-F238E27FC236}">
                    <a16:creationId xmlns:a16="http://schemas.microsoft.com/office/drawing/2014/main" id="{A04A33EB-BB61-45D0-8A75-146E4A2F9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74" name="Rectangle 928">
              <a:extLst>
                <a:ext uri="{FF2B5EF4-FFF2-40B4-BE49-F238E27FC236}">
                  <a16:creationId xmlns:a16="http://schemas.microsoft.com/office/drawing/2014/main" id="{058E99C6-AAB2-4064-83BE-56BAB96FE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4" cy="228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75" name="Freeform 929">
              <a:extLst>
                <a:ext uri="{FF2B5EF4-FFF2-40B4-BE49-F238E27FC236}">
                  <a16:creationId xmlns:a16="http://schemas.microsoft.com/office/drawing/2014/main" id="{3CCA4B77-754E-4B4E-8CEE-473444CF0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6" name="Freeform 930">
              <a:extLst>
                <a:ext uri="{FF2B5EF4-FFF2-40B4-BE49-F238E27FC236}">
                  <a16:creationId xmlns:a16="http://schemas.microsoft.com/office/drawing/2014/main" id="{B8D42C77-5CFB-4056-A357-3CFAFD104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7" name="Oval 931">
              <a:extLst>
                <a:ext uri="{FF2B5EF4-FFF2-40B4-BE49-F238E27FC236}">
                  <a16:creationId xmlns:a16="http://schemas.microsoft.com/office/drawing/2014/main" id="{F5178F16-50A5-407A-A658-3D4B158F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" y="2612"/>
              <a:ext cx="53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78" name="Freeform 932">
              <a:extLst>
                <a:ext uri="{FF2B5EF4-FFF2-40B4-BE49-F238E27FC236}">
                  <a16:creationId xmlns:a16="http://schemas.microsoft.com/office/drawing/2014/main" id="{FC01716B-AFC9-44FB-8CDB-02F4CCA1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79" name="AutoShape 933">
              <a:extLst>
                <a:ext uri="{FF2B5EF4-FFF2-40B4-BE49-F238E27FC236}">
                  <a16:creationId xmlns:a16="http://schemas.microsoft.com/office/drawing/2014/main" id="{B7E2C20C-C14D-410A-B85E-9380CFE4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202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80" name="AutoShape 934">
              <a:extLst>
                <a:ext uri="{FF2B5EF4-FFF2-40B4-BE49-F238E27FC236}">
                  <a16:creationId xmlns:a16="http://schemas.microsoft.com/office/drawing/2014/main" id="{B8172369-8228-4F2A-A892-E07F0399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81" name="Oval 935">
              <a:extLst>
                <a:ext uri="{FF2B5EF4-FFF2-40B4-BE49-F238E27FC236}">
                  <a16:creationId xmlns:a16="http://schemas.microsoft.com/office/drawing/2014/main" id="{D07F7B26-55F5-4171-A9FB-C9C93A88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78"/>
              <a:ext cx="160" cy="15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82" name="Oval 936">
              <a:extLst>
                <a:ext uri="{FF2B5EF4-FFF2-40B4-BE49-F238E27FC236}">
                  <a16:creationId xmlns:a16="http://schemas.microsoft.com/office/drawing/2014/main" id="{372339E8-F692-486E-B83F-917F9D64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2388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2883" name="Oval 937">
              <a:extLst>
                <a:ext uri="{FF2B5EF4-FFF2-40B4-BE49-F238E27FC236}">
                  <a16:creationId xmlns:a16="http://schemas.microsoft.com/office/drawing/2014/main" id="{959C3348-F63B-40EC-800C-3DD392ED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78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84" name="Rectangle 938">
              <a:extLst>
                <a:ext uri="{FF2B5EF4-FFF2-40B4-BE49-F238E27FC236}">
                  <a16:creationId xmlns:a16="http://schemas.microsoft.com/office/drawing/2014/main" id="{DF736941-1EC4-46BC-90C2-FC61D06CE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0"/>
              <a:ext cx="85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811" name="Group 906">
            <a:extLst>
              <a:ext uri="{FF2B5EF4-FFF2-40B4-BE49-F238E27FC236}">
                <a16:creationId xmlns:a16="http://schemas.microsoft.com/office/drawing/2014/main" id="{49A3793B-7917-4237-95EE-E67096B02887}"/>
              </a:ext>
            </a:extLst>
          </p:cNvPr>
          <p:cNvGrpSpPr>
            <a:grpSpLocks/>
          </p:cNvGrpSpPr>
          <p:nvPr/>
        </p:nvGrpSpPr>
        <p:grpSpPr bwMode="auto">
          <a:xfrm>
            <a:off x="3398838" y="2087563"/>
            <a:ext cx="211137" cy="373062"/>
            <a:chOff x="4140" y="429"/>
            <a:chExt cx="1425" cy="2396"/>
          </a:xfrm>
        </p:grpSpPr>
        <p:sp>
          <p:nvSpPr>
            <p:cNvPr id="32829" name="Freeform 907">
              <a:extLst>
                <a:ext uri="{FF2B5EF4-FFF2-40B4-BE49-F238E27FC236}">
                  <a16:creationId xmlns:a16="http://schemas.microsoft.com/office/drawing/2014/main" id="{58D4093F-8396-446E-B158-D8D61A761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8 h 2742"/>
                <a:gd name="T6" fmla="*/ 0 w 354"/>
                <a:gd name="T7" fmla="*/ 8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0" name="Rectangle 908">
              <a:extLst>
                <a:ext uri="{FF2B5EF4-FFF2-40B4-BE49-F238E27FC236}">
                  <a16:creationId xmlns:a16="http://schemas.microsoft.com/office/drawing/2014/main" id="{E7E860D8-D2E8-4B61-A832-CCD7E94D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31" name="Freeform 909">
              <a:extLst>
                <a:ext uri="{FF2B5EF4-FFF2-40B4-BE49-F238E27FC236}">
                  <a16:creationId xmlns:a16="http://schemas.microsoft.com/office/drawing/2014/main" id="{C4FDB1F8-16ED-48D3-8787-B1555FBB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2" name="Freeform 910">
              <a:extLst>
                <a:ext uri="{FF2B5EF4-FFF2-40B4-BE49-F238E27FC236}">
                  <a16:creationId xmlns:a16="http://schemas.microsoft.com/office/drawing/2014/main" id="{B46B955C-2694-4A10-A5EC-3645343B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3" name="Rectangle 911">
              <a:extLst>
                <a:ext uri="{FF2B5EF4-FFF2-40B4-BE49-F238E27FC236}">
                  <a16:creationId xmlns:a16="http://schemas.microsoft.com/office/drawing/2014/main" id="{F0D80599-4ABA-4C25-AD79-31F49DB34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4"/>
              <a:ext cx="589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34" name="Group 912">
              <a:extLst>
                <a:ext uri="{FF2B5EF4-FFF2-40B4-BE49-F238E27FC236}">
                  <a16:creationId xmlns:a16="http://schemas.microsoft.com/office/drawing/2014/main" id="{256BAFA5-B961-456A-BF00-9F76372C5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859" name="AutoShape 913">
                <a:extLst>
                  <a:ext uri="{FF2B5EF4-FFF2-40B4-BE49-F238E27FC236}">
                    <a16:creationId xmlns:a16="http://schemas.microsoft.com/office/drawing/2014/main" id="{FCDE8577-91A8-4F09-8096-17F714E5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48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60" name="AutoShape 914">
                <a:extLst>
                  <a:ext uri="{FF2B5EF4-FFF2-40B4-BE49-F238E27FC236}">
                    <a16:creationId xmlns:a16="http://schemas.microsoft.com/office/drawing/2014/main" id="{621C6A7B-285A-4BE1-A278-C415A4BDB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5" cy="1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35" name="Rectangle 915">
              <a:extLst>
                <a:ext uri="{FF2B5EF4-FFF2-40B4-BE49-F238E27FC236}">
                  <a16:creationId xmlns:a16="http://schemas.microsoft.com/office/drawing/2014/main" id="{166E714D-FC76-45EC-AF02-A535943E2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89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36" name="Group 916">
              <a:extLst>
                <a:ext uri="{FF2B5EF4-FFF2-40B4-BE49-F238E27FC236}">
                  <a16:creationId xmlns:a16="http://schemas.microsoft.com/office/drawing/2014/main" id="{57FB3C28-E4D6-47FD-849D-F3D6F4F2B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857" name="AutoShape 917">
                <a:extLst>
                  <a:ext uri="{FF2B5EF4-FFF2-40B4-BE49-F238E27FC236}">
                    <a16:creationId xmlns:a16="http://schemas.microsoft.com/office/drawing/2014/main" id="{37DA31C6-7770-43C1-A35D-CC130698B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4"/>
                <a:ext cx="722" cy="6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58" name="AutoShape 918">
                <a:extLst>
                  <a:ext uri="{FF2B5EF4-FFF2-40B4-BE49-F238E27FC236}">
                    <a16:creationId xmlns:a16="http://schemas.microsoft.com/office/drawing/2014/main" id="{C8026315-2C05-4A6E-A407-92E110887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5" cy="5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37" name="Rectangle 919">
              <a:extLst>
                <a:ext uri="{FF2B5EF4-FFF2-40B4-BE49-F238E27FC236}">
                  <a16:creationId xmlns:a16="http://schemas.microsoft.com/office/drawing/2014/main" id="{D184FDF0-5244-41F7-A23C-03111B054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600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38" name="Rectangle 920">
              <a:extLst>
                <a:ext uri="{FF2B5EF4-FFF2-40B4-BE49-F238E27FC236}">
                  <a16:creationId xmlns:a16="http://schemas.microsoft.com/office/drawing/2014/main" id="{2E6B1331-0D8A-4F86-A80E-25BD598D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2"/>
              <a:ext cx="600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839" name="Group 921">
              <a:extLst>
                <a:ext uri="{FF2B5EF4-FFF2-40B4-BE49-F238E27FC236}">
                  <a16:creationId xmlns:a16="http://schemas.microsoft.com/office/drawing/2014/main" id="{CB52A45B-6FFF-433A-9D4D-EDEF7268E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855" name="AutoShape 922">
                <a:extLst>
                  <a:ext uri="{FF2B5EF4-FFF2-40B4-BE49-F238E27FC236}">
                    <a16:creationId xmlns:a16="http://schemas.microsoft.com/office/drawing/2014/main" id="{ADCB70A0-89C7-46F8-8BD1-8DC0B8CF1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610"/>
                <a:ext cx="721" cy="9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56" name="AutoShape 923">
                <a:extLst>
                  <a:ext uri="{FF2B5EF4-FFF2-40B4-BE49-F238E27FC236}">
                    <a16:creationId xmlns:a16="http://schemas.microsoft.com/office/drawing/2014/main" id="{1E8933F3-226F-4041-BC19-F74C83BE1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620"/>
                <a:ext cx="694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40" name="Freeform 924">
              <a:extLst>
                <a:ext uri="{FF2B5EF4-FFF2-40B4-BE49-F238E27FC236}">
                  <a16:creationId xmlns:a16="http://schemas.microsoft.com/office/drawing/2014/main" id="{7E43C31C-73DC-498C-AC4A-50CA4033F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2841" name="Group 925">
              <a:extLst>
                <a:ext uri="{FF2B5EF4-FFF2-40B4-BE49-F238E27FC236}">
                  <a16:creationId xmlns:a16="http://schemas.microsoft.com/office/drawing/2014/main" id="{46E77664-0842-47FB-AB94-8A466D1A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853" name="AutoShape 926">
                <a:extLst>
                  <a:ext uri="{FF2B5EF4-FFF2-40B4-BE49-F238E27FC236}">
                    <a16:creationId xmlns:a16="http://schemas.microsoft.com/office/drawing/2014/main" id="{73F5E053-7D99-4DDD-81D7-2C6775A58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667" cy="18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854" name="AutoShape 927">
                <a:extLst>
                  <a:ext uri="{FF2B5EF4-FFF2-40B4-BE49-F238E27FC236}">
                    <a16:creationId xmlns:a16="http://schemas.microsoft.com/office/drawing/2014/main" id="{DB52990D-FFC1-4642-A9E7-56EBBF7D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8"/>
                <a:ext cx="641" cy="14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42" name="Rectangle 928">
              <a:extLst>
                <a:ext uri="{FF2B5EF4-FFF2-40B4-BE49-F238E27FC236}">
                  <a16:creationId xmlns:a16="http://schemas.microsoft.com/office/drawing/2014/main" id="{6BF12DC4-25EC-4576-BF2D-A870B355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429"/>
              <a:ext cx="64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43" name="Freeform 929">
              <a:extLst>
                <a:ext uri="{FF2B5EF4-FFF2-40B4-BE49-F238E27FC236}">
                  <a16:creationId xmlns:a16="http://schemas.microsoft.com/office/drawing/2014/main" id="{DD45B6FD-7B2A-4CAE-BD88-48F9BB042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4" name="Freeform 930">
              <a:extLst>
                <a:ext uri="{FF2B5EF4-FFF2-40B4-BE49-F238E27FC236}">
                  <a16:creationId xmlns:a16="http://schemas.microsoft.com/office/drawing/2014/main" id="{6939A59D-E271-4946-B60C-D31BB4EB2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5" name="Oval 931">
              <a:extLst>
                <a:ext uri="{FF2B5EF4-FFF2-40B4-BE49-F238E27FC236}">
                  <a16:creationId xmlns:a16="http://schemas.microsoft.com/office/drawing/2014/main" id="{697C4DC2-4BFD-43F5-9DF4-B6795BE8D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" y="2611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46" name="Freeform 932">
              <a:extLst>
                <a:ext uri="{FF2B5EF4-FFF2-40B4-BE49-F238E27FC236}">
                  <a16:creationId xmlns:a16="http://schemas.microsoft.com/office/drawing/2014/main" id="{664487E3-BF4C-4E5A-B7E4-BB8BAA0A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7" name="AutoShape 933">
              <a:extLst>
                <a:ext uri="{FF2B5EF4-FFF2-40B4-BE49-F238E27FC236}">
                  <a16:creationId xmlns:a16="http://schemas.microsoft.com/office/drawing/2014/main" id="{2F2780D9-1C28-484D-AAB1-6221016A3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200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48" name="AutoShape 934">
              <a:extLst>
                <a:ext uri="{FF2B5EF4-FFF2-40B4-BE49-F238E27FC236}">
                  <a16:creationId xmlns:a16="http://schemas.microsoft.com/office/drawing/2014/main" id="{CE099AF6-CAC9-4432-AF05-B91C98C7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49" name="Oval 935">
              <a:extLst>
                <a:ext uri="{FF2B5EF4-FFF2-40B4-BE49-F238E27FC236}">
                  <a16:creationId xmlns:a16="http://schemas.microsoft.com/office/drawing/2014/main" id="{4DC08B65-90C9-4F7C-A633-012EDDC1D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7"/>
              <a:ext cx="15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50" name="Oval 936">
              <a:extLst>
                <a:ext uri="{FF2B5EF4-FFF2-40B4-BE49-F238E27FC236}">
                  <a16:creationId xmlns:a16="http://schemas.microsoft.com/office/drawing/2014/main" id="{492D5E51-0EFF-4FFB-B9D2-C8739A2B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2851" name="Oval 937">
              <a:extLst>
                <a:ext uri="{FF2B5EF4-FFF2-40B4-BE49-F238E27FC236}">
                  <a16:creationId xmlns:a16="http://schemas.microsoft.com/office/drawing/2014/main" id="{A6E8E3C7-757A-456C-82E8-CDC7F8790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6"/>
              <a:ext cx="15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2852" name="Rectangle 938">
              <a:extLst>
                <a:ext uri="{FF2B5EF4-FFF2-40B4-BE49-F238E27FC236}">
                  <a16:creationId xmlns:a16="http://schemas.microsoft.com/office/drawing/2014/main" id="{11784583-B72D-4A72-A384-EF13C9925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6"/>
              <a:ext cx="86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2812" name="Rectangle 2">
            <a:extLst>
              <a:ext uri="{FF2B5EF4-FFF2-40B4-BE49-F238E27FC236}">
                <a16:creationId xmlns:a16="http://schemas.microsoft.com/office/drawing/2014/main" id="{8CF4E1EA-C221-45E6-BC06-CFEFBAE61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r>
              <a:rPr lang="en-US" altLang="en-US"/>
              <a:t>VLANs: motivation</a:t>
            </a:r>
          </a:p>
        </p:txBody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E606DF59-F455-4E4E-8B4F-3B34FEB6B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consider</a:t>
            </a:r>
            <a:r>
              <a:rPr lang="en-US" i="1" dirty="0"/>
              <a:t>:</a:t>
            </a:r>
          </a:p>
          <a:p>
            <a:pPr marL="231775" indent="-231775">
              <a:defRPr/>
            </a:pPr>
            <a:r>
              <a:rPr lang="en-US" sz="2400" dirty="0"/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/>
              <a:t>single broadcast domain:</a:t>
            </a:r>
          </a:p>
          <a:p>
            <a:pPr marL="681038" lvl="1" indent="-223838">
              <a:defRPr/>
            </a:pPr>
            <a:r>
              <a:rPr lang="en-US" dirty="0"/>
              <a:t>all layer-2 broadcast traffic (ARP, DHCP, unknown location of destination MAC address) must cross entire LAN </a:t>
            </a:r>
          </a:p>
          <a:p>
            <a:pPr marL="681038" lvl="1" indent="-223838">
              <a:defRPr/>
            </a:pPr>
            <a:r>
              <a:rPr lang="en-US" dirty="0"/>
              <a:t>security/privacy, efficiency issues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2814" name="Text Box 86">
            <a:extLst>
              <a:ext uri="{FF2B5EF4-FFF2-40B4-BE49-F238E27FC236}">
                <a16:creationId xmlns:a16="http://schemas.microsoft.com/office/drawing/2014/main" id="{47E8405B-B1E8-4923-966D-24F40DA2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Computer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Science</a:t>
            </a:r>
            <a:endParaRPr lang="en-US" altLang="en-US" sz="24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15" name="Text Box 87">
            <a:extLst>
              <a:ext uri="{FF2B5EF4-FFF2-40B4-BE49-F238E27FC236}">
                <a16:creationId xmlns:a16="http://schemas.microsoft.com/office/drawing/2014/main" id="{15010311-4860-4985-8AF4-5CB925099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Electrical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Engineering</a:t>
            </a:r>
            <a:endParaRPr lang="en-US" altLang="en-US" sz="24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16" name="Text Box 88">
            <a:extLst>
              <a:ext uri="{FF2B5EF4-FFF2-40B4-BE49-F238E27FC236}">
                <a16:creationId xmlns:a16="http://schemas.microsoft.com/office/drawing/2014/main" id="{9DF6C448-0D14-4CFF-BD9F-5B81B944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Computer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Engineering</a:t>
            </a:r>
            <a:endParaRPr lang="en-US" altLang="en-US" sz="24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817" name="Picture 23" descr="underline_base">
            <a:extLst>
              <a:ext uri="{FF2B5EF4-FFF2-40B4-BE49-F238E27FC236}">
                <a16:creationId xmlns:a16="http://schemas.microsoft.com/office/drawing/2014/main" id="{6CE00FC1-70CE-48BB-B45B-1A6CFC0C17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818" name="Group 347">
            <a:extLst>
              <a:ext uri="{FF2B5EF4-FFF2-40B4-BE49-F238E27FC236}">
                <a16:creationId xmlns:a16="http://schemas.microsoft.com/office/drawing/2014/main" id="{0D7CC6B7-8BAA-4117-8C6C-3097DB398F4B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1816100"/>
            <a:ext cx="517525" cy="300038"/>
            <a:chOff x="1871277" y="1576300"/>
            <a:chExt cx="1128371" cy="43786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420A39F-7D81-404A-B1C8-61D7D97CEE8F}"/>
                </a:ext>
              </a:extLst>
            </p:cNvPr>
            <p:cNvSpPr/>
            <p:nvPr/>
          </p:nvSpPr>
          <p:spPr bwMode="auto">
            <a:xfrm flipV="1">
              <a:off x="1874737" y="1694454"/>
              <a:ext cx="1124911" cy="31970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CE791BD-5FD1-4FF2-9CEE-5DA65F4F8FC8}"/>
                </a:ext>
              </a:extLst>
            </p:cNvPr>
            <p:cNvSpPr/>
            <p:nvPr/>
          </p:nvSpPr>
          <p:spPr bwMode="auto">
            <a:xfrm>
              <a:off x="1871277" y="1738470"/>
              <a:ext cx="1128371" cy="11815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3D17873-A686-49E5-A92F-4FA4B323D465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4909" cy="3197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D215622-E648-416D-804F-20F75358FFA6}"/>
                </a:ext>
              </a:extLst>
            </p:cNvPr>
            <p:cNvSpPr/>
            <p:nvPr/>
          </p:nvSpPr>
          <p:spPr bwMode="auto">
            <a:xfrm>
              <a:off x="2158561" y="1673602"/>
              <a:ext cx="550342" cy="15985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15CCD45E-1FDC-4F9A-AD03-8B0E4047C973}"/>
                </a:ext>
              </a:extLst>
            </p:cNvPr>
            <p:cNvSpPr/>
            <p:nvPr/>
          </p:nvSpPr>
          <p:spPr bwMode="auto">
            <a:xfrm>
              <a:off x="2103180" y="1634219"/>
              <a:ext cx="661102" cy="111203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811D88B4-C93C-4FC4-A0C3-F4743B1B32BC}"/>
                </a:ext>
              </a:extLst>
            </p:cNvPr>
            <p:cNvSpPr/>
            <p:nvPr/>
          </p:nvSpPr>
          <p:spPr bwMode="auto">
            <a:xfrm>
              <a:off x="2535839" y="1726888"/>
              <a:ext cx="245748" cy="97302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1C967F8-6523-44D0-8FB5-970CFA2ACFA9}"/>
                </a:ext>
              </a:extLst>
            </p:cNvPr>
            <p:cNvSpPr/>
            <p:nvPr/>
          </p:nvSpPr>
          <p:spPr bwMode="auto">
            <a:xfrm>
              <a:off x="2089335" y="1729204"/>
              <a:ext cx="242288" cy="97302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710B50-3108-4997-8224-1A3F0214BE4C}"/>
                </a:ext>
              </a:extLst>
            </p:cNvPr>
            <p:cNvCxnSpPr>
              <a:endCxn id="157" idx="2"/>
            </p:cNvCxnSpPr>
            <p:nvPr/>
          </p:nvCxnSpPr>
          <p:spPr bwMode="auto">
            <a:xfrm flipH="1" flipV="1">
              <a:off x="1871277" y="1736154"/>
              <a:ext cx="3460" cy="12510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57F54CA-BCA3-4CF6-8B17-1ADAB62F15CE}"/>
                </a:ext>
              </a:extLst>
            </p:cNvPr>
            <p:cNvCxnSpPr/>
            <p:nvPr/>
          </p:nvCxnSpPr>
          <p:spPr bwMode="auto">
            <a:xfrm flipH="1" flipV="1">
              <a:off x="2996186" y="1733837"/>
              <a:ext cx="3462" cy="12510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19" name="Slide Number Placeholder 1">
            <a:extLst>
              <a:ext uri="{FF2B5EF4-FFF2-40B4-BE49-F238E27FC236}">
                <a16:creationId xmlns:a16="http://schemas.microsoft.com/office/drawing/2014/main" id="{3093AFA5-1C2C-421A-9762-05B9FE99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94630B1-3563-4DF0-B284-7B7420304B8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13">
            <a:extLst>
              <a:ext uri="{FF2B5EF4-FFF2-40B4-BE49-F238E27FC236}">
                <a16:creationId xmlns:a16="http://schemas.microsoft.com/office/drawing/2014/main" id="{A72CA093-61EE-446A-A46E-BD4E1A9BC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5" name="Rectangle 212">
            <a:extLst>
              <a:ext uri="{FF2B5EF4-FFF2-40B4-BE49-F238E27FC236}">
                <a16:creationId xmlns:a16="http://schemas.microsoft.com/office/drawing/2014/main" id="{88E851B8-79BD-4737-965D-B6F4E99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B548F92-E0DE-45B4-841D-304E0BA66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VLANs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60424A60-250B-4C01-9C79-345EBDE12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port-based VLAN: </a:t>
            </a:r>
            <a:r>
              <a:rPr lang="en-US" altLang="en-US" sz="2400"/>
              <a:t>switch ports grouped (by switch management software) so that </a:t>
            </a:r>
            <a:r>
              <a:rPr lang="en-US" altLang="en-US" sz="2400" i="1">
                <a:solidFill>
                  <a:srgbClr val="CC0000"/>
                </a:solidFill>
              </a:rPr>
              <a:t>single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physical switch ……</a:t>
            </a:r>
          </a:p>
          <a:p>
            <a:endParaRPr lang="en-US" altLang="en-US" sz="2000"/>
          </a:p>
        </p:txBody>
      </p:sp>
      <p:sp>
        <p:nvSpPr>
          <p:cNvPr id="33798" name="Text Box 85">
            <a:extLst>
              <a:ext uri="{FF2B5EF4-FFF2-40B4-BE49-F238E27FC236}">
                <a16:creationId xmlns:a16="http://schemas.microsoft.com/office/drawing/2014/main" id="{BBED4056-2140-4C95-9FF5-EB720DF2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switch(es) supporting VLAN capabilities can be configured to define multiple </a:t>
            </a:r>
            <a:r>
              <a:rPr lang="en-US" altLang="en-US" sz="2200" b="1" i="1" u="sng" dirty="0">
                <a:solidFill>
                  <a:srgbClr val="CC0000"/>
                </a:solidFill>
                <a:latin typeface="Arial" panose="020B0604020202020204" pitchFamily="34" charset="0"/>
              </a:rPr>
              <a:t>virtual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LANS over single physical LAN infrastructure.</a:t>
            </a:r>
          </a:p>
        </p:txBody>
      </p:sp>
      <p:sp>
        <p:nvSpPr>
          <p:cNvPr id="33799" name="Rectangle 86">
            <a:extLst>
              <a:ext uri="{FF2B5EF4-FFF2-40B4-BE49-F238E27FC236}">
                <a16:creationId xmlns:a16="http://schemas.microsoft.com/office/drawing/2014/main" id="{99891A0B-87CD-4919-9F2A-C472AB1C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800" name="Text Box 87">
            <a:extLst>
              <a:ext uri="{FF2B5EF4-FFF2-40B4-BE49-F238E27FC236}">
                <a16:creationId xmlns:a16="http://schemas.microsoft.com/office/drawing/2014/main" id="{22ABEF58-3442-4967-93EE-D71FC202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CC0000"/>
                </a:solidFill>
                <a:latin typeface="Arial" panose="020B0604020202020204" pitchFamily="34" charset="0"/>
              </a:rPr>
              <a:t>Virtual Local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CC0000"/>
                </a:solidFill>
                <a:latin typeface="Arial" panose="020B0604020202020204" pitchFamily="34" charset="0"/>
              </a:rPr>
              <a:t>Area Network</a:t>
            </a:r>
          </a:p>
        </p:txBody>
      </p:sp>
      <p:sp>
        <p:nvSpPr>
          <p:cNvPr id="33801" name="Rectangle 80">
            <a:extLst>
              <a:ext uri="{FF2B5EF4-FFF2-40B4-BE49-F238E27FC236}">
                <a16:creationId xmlns:a16="http://schemas.microsoft.com/office/drawing/2014/main" id="{DBF4E9DE-ECEB-4B24-B707-CA6EC0C4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2" name="Rectangle 77">
            <a:extLst>
              <a:ext uri="{FF2B5EF4-FFF2-40B4-BE49-F238E27FC236}">
                <a16:creationId xmlns:a16="http://schemas.microsoft.com/office/drawing/2014/main" id="{27B34DD8-8869-4029-89FE-D37598D65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3" name="Rectangle 76">
            <a:extLst>
              <a:ext uri="{FF2B5EF4-FFF2-40B4-BE49-F238E27FC236}">
                <a16:creationId xmlns:a16="http://schemas.microsoft.com/office/drawing/2014/main" id="{3D5896B6-5C4D-4B1B-8362-C75A59D3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4" name="Rectangle 75">
            <a:extLst>
              <a:ext uri="{FF2B5EF4-FFF2-40B4-BE49-F238E27FC236}">
                <a16:creationId xmlns:a16="http://schemas.microsoft.com/office/drawing/2014/main" id="{E80AD644-02E1-4521-A9E3-8BD3222B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5" name="Rectangle 2">
            <a:extLst>
              <a:ext uri="{FF2B5EF4-FFF2-40B4-BE49-F238E27FC236}">
                <a16:creationId xmlns:a16="http://schemas.microsoft.com/office/drawing/2014/main" id="{00621FC5-151D-4513-A334-8C34AB7E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06" name="Line 3">
            <a:extLst>
              <a:ext uri="{FF2B5EF4-FFF2-40B4-BE49-F238E27FC236}">
                <a16:creationId xmlns:a16="http://schemas.microsoft.com/office/drawing/2014/main" id="{84559419-AA02-4A69-A33B-CFE8F6032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7" name="Text Box 6">
            <a:extLst>
              <a:ext uri="{FF2B5EF4-FFF2-40B4-BE49-F238E27FC236}">
                <a16:creationId xmlns:a16="http://schemas.microsoft.com/office/drawing/2014/main" id="{12EE8A30-41D5-4019-916E-D0DA976E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08" name="Line 7">
            <a:extLst>
              <a:ext uri="{FF2B5EF4-FFF2-40B4-BE49-F238E27FC236}">
                <a16:creationId xmlns:a16="http://schemas.microsoft.com/office/drawing/2014/main" id="{217E49D7-2355-41A4-957E-4299FBA1B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9" name="AutoShape 8">
            <a:extLst>
              <a:ext uri="{FF2B5EF4-FFF2-40B4-BE49-F238E27FC236}">
                <a16:creationId xmlns:a16="http://schemas.microsoft.com/office/drawing/2014/main" id="{C648B88A-156C-4032-9C9E-079FB2E5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10" name="Freeform 9">
            <a:extLst>
              <a:ext uri="{FF2B5EF4-FFF2-40B4-BE49-F238E27FC236}">
                <a16:creationId xmlns:a16="http://schemas.microsoft.com/office/drawing/2014/main" id="{B232BC39-8855-4114-B2BB-4727F3C00726}"/>
              </a:ext>
            </a:extLst>
          </p:cNvPr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1" name="Freeform 10">
            <a:extLst>
              <a:ext uri="{FF2B5EF4-FFF2-40B4-BE49-F238E27FC236}">
                <a16:creationId xmlns:a16="http://schemas.microsoft.com/office/drawing/2014/main" id="{1FBF4EED-2BAE-424E-BCD5-99939E91EFB8}"/>
              </a:ext>
            </a:extLst>
          </p:cNvPr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2" name="Freeform 11">
            <a:extLst>
              <a:ext uri="{FF2B5EF4-FFF2-40B4-BE49-F238E27FC236}">
                <a16:creationId xmlns:a16="http://schemas.microsoft.com/office/drawing/2014/main" id="{A6BFA9EA-7328-4A28-96E0-96D49A11DC9F}"/>
              </a:ext>
            </a:extLst>
          </p:cNvPr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3" name="Line 17">
            <a:extLst>
              <a:ext uri="{FF2B5EF4-FFF2-40B4-BE49-F238E27FC236}">
                <a16:creationId xmlns:a16="http://schemas.microsoft.com/office/drawing/2014/main" id="{CF3D0F9D-133B-44DB-8948-7E60DAE35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4" name="Line 18">
            <a:extLst>
              <a:ext uri="{FF2B5EF4-FFF2-40B4-BE49-F238E27FC236}">
                <a16:creationId xmlns:a16="http://schemas.microsoft.com/office/drawing/2014/main" id="{F6129378-34A5-4E88-B748-1496F9F5C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5" name="Line 21">
            <a:extLst>
              <a:ext uri="{FF2B5EF4-FFF2-40B4-BE49-F238E27FC236}">
                <a16:creationId xmlns:a16="http://schemas.microsoft.com/office/drawing/2014/main" id="{E18CF691-3CC5-4A64-8CC8-ECE399F67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6" name="Line 22">
            <a:extLst>
              <a:ext uri="{FF2B5EF4-FFF2-40B4-BE49-F238E27FC236}">
                <a16:creationId xmlns:a16="http://schemas.microsoft.com/office/drawing/2014/main" id="{EBD539E9-4590-4340-B3F8-099214726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7" name="Line 23">
            <a:extLst>
              <a:ext uri="{FF2B5EF4-FFF2-40B4-BE49-F238E27FC236}">
                <a16:creationId xmlns:a16="http://schemas.microsoft.com/office/drawing/2014/main" id="{25D5DB44-EBB1-42BA-BFDD-5ED42EFCF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8" name="Line 24">
            <a:extLst>
              <a:ext uri="{FF2B5EF4-FFF2-40B4-BE49-F238E27FC236}">
                <a16:creationId xmlns:a16="http://schemas.microsoft.com/office/drawing/2014/main" id="{25E91323-D166-49E2-8F56-A84C3B99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9" name="Line 25">
            <a:extLst>
              <a:ext uri="{FF2B5EF4-FFF2-40B4-BE49-F238E27FC236}">
                <a16:creationId xmlns:a16="http://schemas.microsoft.com/office/drawing/2014/main" id="{02F94CF3-D0E2-41CA-A0D8-6635F2144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0" name="Text Box 26">
            <a:extLst>
              <a:ext uri="{FF2B5EF4-FFF2-40B4-BE49-F238E27FC236}">
                <a16:creationId xmlns:a16="http://schemas.microsoft.com/office/drawing/2014/main" id="{D1920477-5E5A-4A92-A7AA-FC5B43B44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3821" name="Text Box 27">
            <a:extLst>
              <a:ext uri="{FF2B5EF4-FFF2-40B4-BE49-F238E27FC236}">
                <a16:creationId xmlns:a16="http://schemas.microsoft.com/office/drawing/2014/main" id="{91167829-6144-4DEC-BCE3-8CF18B79B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3822" name="Text Box 28">
            <a:extLst>
              <a:ext uri="{FF2B5EF4-FFF2-40B4-BE49-F238E27FC236}">
                <a16:creationId xmlns:a16="http://schemas.microsoft.com/office/drawing/2014/main" id="{C083CCF4-BAF0-4854-BD2E-6C896B67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3823" name="Text Box 29">
            <a:extLst>
              <a:ext uri="{FF2B5EF4-FFF2-40B4-BE49-F238E27FC236}">
                <a16:creationId xmlns:a16="http://schemas.microsoft.com/office/drawing/2014/main" id="{75F65CE0-18FB-46D9-A56F-17E08C16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24" name="Text Box 30">
            <a:extLst>
              <a:ext uri="{FF2B5EF4-FFF2-40B4-BE49-F238E27FC236}">
                <a16:creationId xmlns:a16="http://schemas.microsoft.com/office/drawing/2014/main" id="{6B3E7AB1-A5D1-466A-BC46-A4A59A39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25" name="Text Box 57">
            <a:extLst>
              <a:ext uri="{FF2B5EF4-FFF2-40B4-BE49-F238E27FC236}">
                <a16:creationId xmlns:a16="http://schemas.microsoft.com/office/drawing/2014/main" id="{2F045ABE-BA1B-4B27-89EC-19595578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26" name="Line 61">
            <a:extLst>
              <a:ext uri="{FF2B5EF4-FFF2-40B4-BE49-F238E27FC236}">
                <a16:creationId xmlns:a16="http://schemas.microsoft.com/office/drawing/2014/main" id="{251F101E-5C16-433A-807A-9EAB9D7FF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7" name="Line 62">
            <a:extLst>
              <a:ext uri="{FF2B5EF4-FFF2-40B4-BE49-F238E27FC236}">
                <a16:creationId xmlns:a16="http://schemas.microsoft.com/office/drawing/2014/main" id="{0BC77FAD-C51C-447A-87FD-BCF49F809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8" name="Line 63">
            <a:extLst>
              <a:ext uri="{FF2B5EF4-FFF2-40B4-BE49-F238E27FC236}">
                <a16:creationId xmlns:a16="http://schemas.microsoft.com/office/drawing/2014/main" id="{4E5A2AE3-4966-491A-88A4-3567528D37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9" name="Text Box 64">
            <a:extLst>
              <a:ext uri="{FF2B5EF4-FFF2-40B4-BE49-F238E27FC236}">
                <a16:creationId xmlns:a16="http://schemas.microsoft.com/office/drawing/2014/main" id="{E538BF61-908D-4C21-81AC-06C2DCD3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3830" name="Line 69">
            <a:extLst>
              <a:ext uri="{FF2B5EF4-FFF2-40B4-BE49-F238E27FC236}">
                <a16:creationId xmlns:a16="http://schemas.microsoft.com/office/drawing/2014/main" id="{F9E27575-4B20-4A92-98A2-735B36780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31" name="Line 70">
            <a:extLst>
              <a:ext uri="{FF2B5EF4-FFF2-40B4-BE49-F238E27FC236}">
                <a16:creationId xmlns:a16="http://schemas.microsoft.com/office/drawing/2014/main" id="{C82F65B7-4A8A-4F19-A6E9-C84B5920C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32" name="Line 71">
            <a:extLst>
              <a:ext uri="{FF2B5EF4-FFF2-40B4-BE49-F238E27FC236}">
                <a16:creationId xmlns:a16="http://schemas.microsoft.com/office/drawing/2014/main" id="{F9F47F79-A8AA-47DB-97B0-802D95C9F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33" name="Text Box 72">
            <a:extLst>
              <a:ext uri="{FF2B5EF4-FFF2-40B4-BE49-F238E27FC236}">
                <a16:creationId xmlns:a16="http://schemas.microsoft.com/office/drawing/2014/main" id="{6C18BF2C-EBBA-4562-8B2A-3CCEDB5D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33834" name="Text Box 73">
            <a:extLst>
              <a:ext uri="{FF2B5EF4-FFF2-40B4-BE49-F238E27FC236}">
                <a16:creationId xmlns:a16="http://schemas.microsoft.com/office/drawing/2014/main" id="{7EAFDB87-01EC-4930-8D54-AEB6A349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33835" name="Text Box 74">
            <a:extLst>
              <a:ext uri="{FF2B5EF4-FFF2-40B4-BE49-F238E27FC236}">
                <a16:creationId xmlns:a16="http://schemas.microsoft.com/office/drawing/2014/main" id="{51D14B13-C1DD-4E0E-A926-2C75A1D7C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3836" name="Oval 81">
            <a:extLst>
              <a:ext uri="{FF2B5EF4-FFF2-40B4-BE49-F238E27FC236}">
                <a16:creationId xmlns:a16="http://schemas.microsoft.com/office/drawing/2014/main" id="{D07EF917-8D2C-49FC-AF54-9F415010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37" name="Oval 82">
            <a:extLst>
              <a:ext uri="{FF2B5EF4-FFF2-40B4-BE49-F238E27FC236}">
                <a16:creationId xmlns:a16="http://schemas.microsoft.com/office/drawing/2014/main" id="{15C90590-5952-4131-A4B5-C7E60F33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38" name="Oval 83">
            <a:extLst>
              <a:ext uri="{FF2B5EF4-FFF2-40B4-BE49-F238E27FC236}">
                <a16:creationId xmlns:a16="http://schemas.microsoft.com/office/drawing/2014/main" id="{8781E700-AC29-46FE-9A73-FEE625AA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39" name="Oval 84">
            <a:extLst>
              <a:ext uri="{FF2B5EF4-FFF2-40B4-BE49-F238E27FC236}">
                <a16:creationId xmlns:a16="http://schemas.microsoft.com/office/drawing/2014/main" id="{F4EA4157-3101-4A47-9479-EB31DF8E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40" name="Oval 85">
            <a:extLst>
              <a:ext uri="{FF2B5EF4-FFF2-40B4-BE49-F238E27FC236}">
                <a16:creationId xmlns:a16="http://schemas.microsoft.com/office/drawing/2014/main" id="{7B1D6BCC-C412-4E10-91C4-CBD3CEDC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41" name="Oval 86">
            <a:extLst>
              <a:ext uri="{FF2B5EF4-FFF2-40B4-BE49-F238E27FC236}">
                <a16:creationId xmlns:a16="http://schemas.microsoft.com/office/drawing/2014/main" id="{D2796316-49FE-4B41-B763-CCD3BDD9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842" name="Text Box 45">
            <a:extLst>
              <a:ext uri="{FF2B5EF4-FFF2-40B4-BE49-F238E27FC236}">
                <a16:creationId xmlns:a16="http://schemas.microsoft.com/office/drawing/2014/main" id="{210707FC-FCC7-4288-8CC5-69028FCB8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33843" name="Group 44">
            <a:extLst>
              <a:ext uri="{FF2B5EF4-FFF2-40B4-BE49-F238E27FC236}">
                <a16:creationId xmlns:a16="http://schemas.microsoft.com/office/drawing/2014/main" id="{679878DC-D42C-40EF-AA90-DF6481C5621D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33934" name="Picture 45" descr="desktop_computer_stylized_medium">
              <a:extLst>
                <a:ext uri="{FF2B5EF4-FFF2-40B4-BE49-F238E27FC236}">
                  <a16:creationId xmlns:a16="http://schemas.microsoft.com/office/drawing/2014/main" id="{22C3ABF2-015F-4ECF-90A6-20F036EA1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35" name="Freeform 46">
              <a:extLst>
                <a:ext uri="{FF2B5EF4-FFF2-40B4-BE49-F238E27FC236}">
                  <a16:creationId xmlns:a16="http://schemas.microsoft.com/office/drawing/2014/main" id="{F4DFDCEF-3E4D-4609-9215-301504AB48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3844" name="Group 44">
            <a:extLst>
              <a:ext uri="{FF2B5EF4-FFF2-40B4-BE49-F238E27FC236}">
                <a16:creationId xmlns:a16="http://schemas.microsoft.com/office/drawing/2014/main" id="{E0620EA1-B130-4086-A15F-30B9D9A88805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33932" name="Picture 45" descr="desktop_computer_stylized_medium">
              <a:extLst>
                <a:ext uri="{FF2B5EF4-FFF2-40B4-BE49-F238E27FC236}">
                  <a16:creationId xmlns:a16="http://schemas.microsoft.com/office/drawing/2014/main" id="{8C9E440A-5EED-4180-AE0E-C0A891B4A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33" name="Freeform 46">
              <a:extLst>
                <a:ext uri="{FF2B5EF4-FFF2-40B4-BE49-F238E27FC236}">
                  <a16:creationId xmlns:a16="http://schemas.microsoft.com/office/drawing/2014/main" id="{77E4E73F-C4CF-4FFD-9857-6E026AEA7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3845" name="Group 44">
            <a:extLst>
              <a:ext uri="{FF2B5EF4-FFF2-40B4-BE49-F238E27FC236}">
                <a16:creationId xmlns:a16="http://schemas.microsoft.com/office/drawing/2014/main" id="{E76303DC-B080-40C1-A79D-49819E645963}"/>
              </a:ext>
            </a:extLst>
          </p:cNvPr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33930" name="Picture 45" descr="desktop_computer_stylized_medium">
              <a:extLst>
                <a:ext uri="{FF2B5EF4-FFF2-40B4-BE49-F238E27FC236}">
                  <a16:creationId xmlns:a16="http://schemas.microsoft.com/office/drawing/2014/main" id="{6B952E14-4ABC-4339-9422-94F6458AF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31" name="Freeform 46">
              <a:extLst>
                <a:ext uri="{FF2B5EF4-FFF2-40B4-BE49-F238E27FC236}">
                  <a16:creationId xmlns:a16="http://schemas.microsoft.com/office/drawing/2014/main" id="{DAC1F3BF-E4DE-4BD6-B4DE-ECCD731EB2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3846" name="Group 44">
            <a:extLst>
              <a:ext uri="{FF2B5EF4-FFF2-40B4-BE49-F238E27FC236}">
                <a16:creationId xmlns:a16="http://schemas.microsoft.com/office/drawing/2014/main" id="{9F1C8111-5052-492E-A7BA-DF3F92FBC673}"/>
              </a:ext>
            </a:extLst>
          </p:cNvPr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33928" name="Picture 45" descr="desktop_computer_stylized_medium">
              <a:extLst>
                <a:ext uri="{FF2B5EF4-FFF2-40B4-BE49-F238E27FC236}">
                  <a16:creationId xmlns:a16="http://schemas.microsoft.com/office/drawing/2014/main" id="{151FCC3E-3EA2-434E-8DBB-235326A1C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29" name="Freeform 46">
              <a:extLst>
                <a:ext uri="{FF2B5EF4-FFF2-40B4-BE49-F238E27FC236}">
                  <a16:creationId xmlns:a16="http://schemas.microsoft.com/office/drawing/2014/main" id="{A66BFC88-D1CB-4FAB-A8EA-C55F3D9D6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3847" name="Group 44">
            <a:extLst>
              <a:ext uri="{FF2B5EF4-FFF2-40B4-BE49-F238E27FC236}">
                <a16:creationId xmlns:a16="http://schemas.microsoft.com/office/drawing/2014/main" id="{BA79CD43-DC43-4D17-B081-E1AD00A239CE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33926" name="Picture 45" descr="desktop_computer_stylized_medium">
              <a:extLst>
                <a:ext uri="{FF2B5EF4-FFF2-40B4-BE49-F238E27FC236}">
                  <a16:creationId xmlns:a16="http://schemas.microsoft.com/office/drawing/2014/main" id="{D29236DA-4FCF-439E-BA15-2CE2C5279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27" name="Freeform 46">
              <a:extLst>
                <a:ext uri="{FF2B5EF4-FFF2-40B4-BE49-F238E27FC236}">
                  <a16:creationId xmlns:a16="http://schemas.microsoft.com/office/drawing/2014/main" id="{314A59A2-EC1F-4495-B8D9-7C034AFA15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3848" name="Group 44">
            <a:extLst>
              <a:ext uri="{FF2B5EF4-FFF2-40B4-BE49-F238E27FC236}">
                <a16:creationId xmlns:a16="http://schemas.microsoft.com/office/drawing/2014/main" id="{2738548D-5E68-4586-AB91-B14C957A937F}"/>
              </a:ext>
            </a:extLst>
          </p:cNvPr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33924" name="Picture 45" descr="desktop_computer_stylized_medium">
              <a:extLst>
                <a:ext uri="{FF2B5EF4-FFF2-40B4-BE49-F238E27FC236}">
                  <a16:creationId xmlns:a16="http://schemas.microsoft.com/office/drawing/2014/main" id="{79FA0AAF-A84F-4EB6-A310-2901B7054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925" name="Freeform 46">
              <a:extLst>
                <a:ext uri="{FF2B5EF4-FFF2-40B4-BE49-F238E27FC236}">
                  <a16:creationId xmlns:a16="http://schemas.microsoft.com/office/drawing/2014/main" id="{602AD005-6C30-4B89-AB29-910B757D9B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60B530-24C2-4343-B1A5-5C04F76B8CA3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33852" name="Cloud">
              <a:extLst>
                <a:ext uri="{FF2B5EF4-FFF2-40B4-BE49-F238E27FC236}">
                  <a16:creationId xmlns:a16="http://schemas.microsoft.com/office/drawing/2014/main" id="{EDA05853-CAE8-414B-88A9-5C2DEAD91756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33853" name="Rectangle 263">
              <a:extLst>
                <a:ext uri="{FF2B5EF4-FFF2-40B4-BE49-F238E27FC236}">
                  <a16:creationId xmlns:a16="http://schemas.microsoft.com/office/drawing/2014/main" id="{13CFEB21-13BE-40EA-9ADB-101AA6974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54" name="Rectangle 262">
              <a:extLst>
                <a:ext uri="{FF2B5EF4-FFF2-40B4-BE49-F238E27FC236}">
                  <a16:creationId xmlns:a16="http://schemas.microsoft.com/office/drawing/2014/main" id="{2FF5C41E-ED05-4594-996F-876B7BC9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3855" name="Line 61">
              <a:extLst>
                <a:ext uri="{FF2B5EF4-FFF2-40B4-BE49-F238E27FC236}">
                  <a16:creationId xmlns:a16="http://schemas.microsoft.com/office/drawing/2014/main" id="{A661D487-38AC-49DC-8AD9-578FEC31E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56" name="Line 62">
              <a:extLst>
                <a:ext uri="{FF2B5EF4-FFF2-40B4-BE49-F238E27FC236}">
                  <a16:creationId xmlns:a16="http://schemas.microsoft.com/office/drawing/2014/main" id="{59094B77-BAC6-4F5F-A049-9FFBF2053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57" name="Line 63">
              <a:extLst>
                <a:ext uri="{FF2B5EF4-FFF2-40B4-BE49-F238E27FC236}">
                  <a16:creationId xmlns:a16="http://schemas.microsoft.com/office/drawing/2014/main" id="{ACEE2953-D2A3-4FAB-ABF7-EB0D6C85F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58" name="Text Box 72">
              <a:extLst>
                <a:ext uri="{FF2B5EF4-FFF2-40B4-BE49-F238E27FC236}">
                  <a16:creationId xmlns:a16="http://schemas.microsoft.com/office/drawing/2014/main" id="{24E2A276-7C55-4ED0-ACD5-DE07264D4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Electrical Engineering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(VLAN ports 1-8)</a:t>
              </a:r>
            </a:p>
          </p:txBody>
        </p:sp>
        <p:sp>
          <p:nvSpPr>
            <p:cNvPr id="33859" name="Text Box 45">
              <a:extLst>
                <a:ext uri="{FF2B5EF4-FFF2-40B4-BE49-F238E27FC236}">
                  <a16:creationId xmlns:a16="http://schemas.microsoft.com/office/drawing/2014/main" id="{C1FB7D0F-6A0D-4A8E-869D-6C77EC25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33860" name="Group 186">
              <a:extLst>
                <a:ext uri="{FF2B5EF4-FFF2-40B4-BE49-F238E27FC236}">
                  <a16:creationId xmlns:a16="http://schemas.microsoft.com/office/drawing/2014/main" id="{87F416A2-9F3B-4D1B-B7B5-48036035E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33905" name="Rectangle 80">
                <a:extLst>
                  <a:ext uri="{FF2B5EF4-FFF2-40B4-BE49-F238E27FC236}">
                    <a16:creationId xmlns:a16="http://schemas.microsoft.com/office/drawing/2014/main" id="{B9171040-C61E-4AE6-A67C-C3FCFB0B8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06" name="Rectangle 75">
                <a:extLst>
                  <a:ext uri="{FF2B5EF4-FFF2-40B4-BE49-F238E27FC236}">
                    <a16:creationId xmlns:a16="http://schemas.microsoft.com/office/drawing/2014/main" id="{2C556316-C503-4AF1-819F-F92FEBA7D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07" name="Rectangle 2">
                <a:extLst>
                  <a:ext uri="{FF2B5EF4-FFF2-40B4-BE49-F238E27FC236}">
                    <a16:creationId xmlns:a16="http://schemas.microsoft.com/office/drawing/2014/main" id="{C95994B9-9959-40EC-8EBE-BBEEFBC03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08" name="Line 3">
                <a:extLst>
                  <a:ext uri="{FF2B5EF4-FFF2-40B4-BE49-F238E27FC236}">
                    <a16:creationId xmlns:a16="http://schemas.microsoft.com/office/drawing/2014/main" id="{4A02D742-8318-435C-9DF3-01DD749DD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909" name="Text Box 6">
                <a:extLst>
                  <a:ext uri="{FF2B5EF4-FFF2-40B4-BE49-F238E27FC236}">
                    <a16:creationId xmlns:a16="http://schemas.microsoft.com/office/drawing/2014/main" id="{5ECEDB23-A250-42BE-93BC-6F88FCBF2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3910" name="AutoShape 8">
                <a:extLst>
                  <a:ext uri="{FF2B5EF4-FFF2-40B4-BE49-F238E27FC236}">
                    <a16:creationId xmlns:a16="http://schemas.microsoft.com/office/drawing/2014/main" id="{43593690-63E5-4700-8F41-16416C123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11" name="Freeform 10">
                <a:extLst>
                  <a:ext uri="{FF2B5EF4-FFF2-40B4-BE49-F238E27FC236}">
                    <a16:creationId xmlns:a16="http://schemas.microsoft.com/office/drawing/2014/main" id="{1053D2E2-F591-4AE5-B46D-B09AFAFFF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26 h 110"/>
                  <a:gd name="T2" fmla="*/ 3166 w 678"/>
                  <a:gd name="T3" fmla="*/ 26 h 110"/>
                  <a:gd name="T4" fmla="*/ 12086 w 678"/>
                  <a:gd name="T5" fmla="*/ 0 h 110"/>
                  <a:gd name="T6" fmla="*/ 14447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912" name="Line 18">
                <a:extLst>
                  <a:ext uri="{FF2B5EF4-FFF2-40B4-BE49-F238E27FC236}">
                    <a16:creationId xmlns:a16="http://schemas.microsoft.com/office/drawing/2014/main" id="{44499CAC-FE14-44B9-A043-5F2741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913" name="Line 21">
                <a:extLst>
                  <a:ext uri="{FF2B5EF4-FFF2-40B4-BE49-F238E27FC236}">
                    <a16:creationId xmlns:a16="http://schemas.microsoft.com/office/drawing/2014/main" id="{1C8B37E3-B1B8-4C30-9746-F81A1ACEE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914" name="Line 22">
                <a:extLst>
                  <a:ext uri="{FF2B5EF4-FFF2-40B4-BE49-F238E27FC236}">
                    <a16:creationId xmlns:a16="http://schemas.microsoft.com/office/drawing/2014/main" id="{929DE682-06C8-4267-B61D-4CA4941B4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915" name="Line 23">
                <a:extLst>
                  <a:ext uri="{FF2B5EF4-FFF2-40B4-BE49-F238E27FC236}">
                    <a16:creationId xmlns:a16="http://schemas.microsoft.com/office/drawing/2014/main" id="{C917860B-5A3A-4788-B782-7CB6E9C58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916" name="Text Box 26">
                <a:extLst>
                  <a:ext uri="{FF2B5EF4-FFF2-40B4-BE49-F238E27FC236}">
                    <a16:creationId xmlns:a16="http://schemas.microsoft.com/office/drawing/2014/main" id="{C5CA2853-085E-4872-A6E9-88CCAA54D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33917" name="Text Box 30">
                <a:extLst>
                  <a:ext uri="{FF2B5EF4-FFF2-40B4-BE49-F238E27FC236}">
                    <a16:creationId xmlns:a16="http://schemas.microsoft.com/office/drawing/2014/main" id="{8D6432F9-76F4-4C9C-B387-A2D5D8FF5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918" name="Text Box 57">
                <a:extLst>
                  <a:ext uri="{FF2B5EF4-FFF2-40B4-BE49-F238E27FC236}">
                    <a16:creationId xmlns:a16="http://schemas.microsoft.com/office/drawing/2014/main" id="{14167102-54B9-4FA8-A049-654580F74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919" name="Oval 81">
                <a:extLst>
                  <a:ext uri="{FF2B5EF4-FFF2-40B4-BE49-F238E27FC236}">
                    <a16:creationId xmlns:a16="http://schemas.microsoft.com/office/drawing/2014/main" id="{51FEAC60-5170-4A93-B9DA-D8BF33E87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20" name="Oval 82">
                <a:extLst>
                  <a:ext uri="{FF2B5EF4-FFF2-40B4-BE49-F238E27FC236}">
                    <a16:creationId xmlns:a16="http://schemas.microsoft.com/office/drawing/2014/main" id="{2E092BCC-4F72-4AFF-99E4-9EA6F4A70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21" name="Oval 83">
                <a:extLst>
                  <a:ext uri="{FF2B5EF4-FFF2-40B4-BE49-F238E27FC236}">
                    <a16:creationId xmlns:a16="http://schemas.microsoft.com/office/drawing/2014/main" id="{CEF5B081-A14F-4D17-8547-4927752C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22" name="Freeform 10">
                <a:extLst>
                  <a:ext uri="{FF2B5EF4-FFF2-40B4-BE49-F238E27FC236}">
                    <a16:creationId xmlns:a16="http://schemas.microsoft.com/office/drawing/2014/main" id="{AD3707F0-7291-46A2-B5D9-C492A6E10F7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26 h 110"/>
                  <a:gd name="T2" fmla="*/ 2 w 678"/>
                  <a:gd name="T3" fmla="*/ 26 h 110"/>
                  <a:gd name="T4" fmla="*/ 2 w 678"/>
                  <a:gd name="T5" fmla="*/ 0 h 110"/>
                  <a:gd name="T6" fmla="*/ 2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GB"/>
              </a:p>
            </p:txBody>
          </p:sp>
          <p:sp>
            <p:nvSpPr>
              <p:cNvPr id="33923" name="Freeform 185">
                <a:extLst>
                  <a:ext uri="{FF2B5EF4-FFF2-40B4-BE49-F238E27FC236}">
                    <a16:creationId xmlns:a16="http://schemas.microsoft.com/office/drawing/2014/main" id="{366FCBCB-4AC1-4169-A5A0-68E7BE16B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3861" name="Group 210">
              <a:extLst>
                <a:ext uri="{FF2B5EF4-FFF2-40B4-BE49-F238E27FC236}">
                  <a16:creationId xmlns:a16="http://schemas.microsoft.com/office/drawing/2014/main" id="{6A22690E-FB10-4BC0-809E-A130D4F66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33886" name="Group 207">
                <a:extLst>
                  <a:ext uri="{FF2B5EF4-FFF2-40B4-BE49-F238E27FC236}">
                    <a16:creationId xmlns:a16="http://schemas.microsoft.com/office/drawing/2014/main" id="{9D21D8E0-9EBD-438C-B8AE-32FB975555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33893" name="Rectangle 77">
                  <a:extLst>
                    <a:ext uri="{FF2B5EF4-FFF2-40B4-BE49-F238E27FC236}">
                      <a16:creationId xmlns:a16="http://schemas.microsoft.com/office/drawing/2014/main" id="{1F61554A-0901-4B0F-B259-60E63D7DE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894" name="Rectangle 76">
                  <a:extLst>
                    <a:ext uri="{FF2B5EF4-FFF2-40B4-BE49-F238E27FC236}">
                      <a16:creationId xmlns:a16="http://schemas.microsoft.com/office/drawing/2014/main" id="{5E7D0D15-36BA-4FFE-A70B-0FA3463F7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895" name="Line 17">
                  <a:extLst>
                    <a:ext uri="{FF2B5EF4-FFF2-40B4-BE49-F238E27FC236}">
                      <a16:creationId xmlns:a16="http://schemas.microsoft.com/office/drawing/2014/main" id="{03684B3B-84B1-4D9E-9AF1-B75D6BBEB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3896" name="Line 24">
                  <a:extLst>
                    <a:ext uri="{FF2B5EF4-FFF2-40B4-BE49-F238E27FC236}">
                      <a16:creationId xmlns:a16="http://schemas.microsoft.com/office/drawing/2014/main" id="{9C13A94C-2F63-4DF7-8B47-319EE213C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3897" name="Line 25">
                  <a:extLst>
                    <a:ext uri="{FF2B5EF4-FFF2-40B4-BE49-F238E27FC236}">
                      <a16:creationId xmlns:a16="http://schemas.microsoft.com/office/drawing/2014/main" id="{CA924649-D572-447E-8A18-B3891DC84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3898" name="Text Box 27">
                  <a:extLst>
                    <a:ext uri="{FF2B5EF4-FFF2-40B4-BE49-F238E27FC236}">
                      <a16:creationId xmlns:a16="http://schemas.microsoft.com/office/drawing/2014/main" id="{8EE34E53-7937-47CD-BB0C-B391A078D1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8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33899" name="Text Box 28">
                  <a:extLst>
                    <a:ext uri="{FF2B5EF4-FFF2-40B4-BE49-F238E27FC236}">
                      <a16:creationId xmlns:a16="http://schemas.microsoft.com/office/drawing/2014/main" id="{3EFE9B35-53F5-402D-8ACB-0C1FF626C0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8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16</a:t>
                  </a:r>
                </a:p>
              </p:txBody>
            </p:sp>
            <p:sp>
              <p:nvSpPr>
                <p:cNvPr id="33900" name="Text Box 29">
                  <a:extLst>
                    <a:ext uri="{FF2B5EF4-FFF2-40B4-BE49-F238E27FC236}">
                      <a16:creationId xmlns:a16="http://schemas.microsoft.com/office/drawing/2014/main" id="{849021EA-2603-47BE-AB5F-F1E1C21C6C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8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33901" name="Text Box 74">
                  <a:extLst>
                    <a:ext uri="{FF2B5EF4-FFF2-40B4-BE49-F238E27FC236}">
                      <a16:creationId xmlns:a16="http://schemas.microsoft.com/office/drawing/2014/main" id="{9F97A579-CA1A-4B81-AC77-494443928F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8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33902" name="Oval 84">
                  <a:extLst>
                    <a:ext uri="{FF2B5EF4-FFF2-40B4-BE49-F238E27FC236}">
                      <a16:creationId xmlns:a16="http://schemas.microsoft.com/office/drawing/2014/main" id="{4B068D2B-E8CB-4E35-91F0-7A50C3CB0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903" name="Oval 85">
                  <a:extLst>
                    <a:ext uri="{FF2B5EF4-FFF2-40B4-BE49-F238E27FC236}">
                      <a16:creationId xmlns:a16="http://schemas.microsoft.com/office/drawing/2014/main" id="{BC019CF3-1801-483B-9203-7A774526D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904" name="Oval 86">
                  <a:extLst>
                    <a:ext uri="{FF2B5EF4-FFF2-40B4-BE49-F238E27FC236}">
                      <a16:creationId xmlns:a16="http://schemas.microsoft.com/office/drawing/2014/main" id="{9A5CEE9C-9358-4F07-88C2-56DFA8A8D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3887" name="AutoShape 8">
                <a:extLst>
                  <a:ext uri="{FF2B5EF4-FFF2-40B4-BE49-F238E27FC236}">
                    <a16:creationId xmlns:a16="http://schemas.microsoft.com/office/drawing/2014/main" id="{E7A075DD-7ED0-4910-A7F3-C755D2578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88" name="Freeform 10">
                <a:extLst>
                  <a:ext uri="{FF2B5EF4-FFF2-40B4-BE49-F238E27FC236}">
                    <a16:creationId xmlns:a16="http://schemas.microsoft.com/office/drawing/2014/main" id="{7D1C8CF7-7FD0-4253-AD58-110A15D7C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26 h 110"/>
                  <a:gd name="T2" fmla="*/ 3166 w 678"/>
                  <a:gd name="T3" fmla="*/ 26 h 110"/>
                  <a:gd name="T4" fmla="*/ 12086 w 678"/>
                  <a:gd name="T5" fmla="*/ 0 h 110"/>
                  <a:gd name="T6" fmla="*/ 14447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89" name="Freeform 10">
                <a:extLst>
                  <a:ext uri="{FF2B5EF4-FFF2-40B4-BE49-F238E27FC236}">
                    <a16:creationId xmlns:a16="http://schemas.microsoft.com/office/drawing/2014/main" id="{860FC52D-3E74-49B5-A97E-6B59F9759E0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26 h 110"/>
                  <a:gd name="T2" fmla="*/ 2 w 678"/>
                  <a:gd name="T3" fmla="*/ 26 h 110"/>
                  <a:gd name="T4" fmla="*/ 2 w 678"/>
                  <a:gd name="T5" fmla="*/ 0 h 110"/>
                  <a:gd name="T6" fmla="*/ 2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GB"/>
              </a:p>
            </p:txBody>
          </p:sp>
          <p:sp>
            <p:nvSpPr>
              <p:cNvPr id="33890" name="Freeform 206">
                <a:extLst>
                  <a:ext uri="{FF2B5EF4-FFF2-40B4-BE49-F238E27FC236}">
                    <a16:creationId xmlns:a16="http://schemas.microsoft.com/office/drawing/2014/main" id="{9971D6B5-9CD5-42BC-BD8E-6D264B272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3891" name="Freeform 208">
                <a:extLst>
                  <a:ext uri="{FF2B5EF4-FFF2-40B4-BE49-F238E27FC236}">
                    <a16:creationId xmlns:a16="http://schemas.microsoft.com/office/drawing/2014/main" id="{67F91239-8165-4068-AA18-1F611DFAD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3892" name="Line 209">
                <a:extLst>
                  <a:ext uri="{FF2B5EF4-FFF2-40B4-BE49-F238E27FC236}">
                    <a16:creationId xmlns:a16="http://schemas.microsoft.com/office/drawing/2014/main" id="{C7F611A0-EDDC-4AA2-B16F-76B9F4DAE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33862" name="Text Box 64">
              <a:extLst>
                <a:ext uri="{FF2B5EF4-FFF2-40B4-BE49-F238E27FC236}">
                  <a16:creationId xmlns:a16="http://schemas.microsoft.com/office/drawing/2014/main" id="{5393AC64-E445-4110-A9A0-100BE6FEC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3863" name="Line 69">
              <a:extLst>
                <a:ext uri="{FF2B5EF4-FFF2-40B4-BE49-F238E27FC236}">
                  <a16:creationId xmlns:a16="http://schemas.microsoft.com/office/drawing/2014/main" id="{38B0015A-0EC9-43B0-878C-177703FD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64" name="Line 70">
              <a:extLst>
                <a:ext uri="{FF2B5EF4-FFF2-40B4-BE49-F238E27FC236}">
                  <a16:creationId xmlns:a16="http://schemas.microsoft.com/office/drawing/2014/main" id="{723303C5-24A9-45C2-AF8A-AA63BBF9A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65" name="Line 71">
              <a:extLst>
                <a:ext uri="{FF2B5EF4-FFF2-40B4-BE49-F238E27FC236}">
                  <a16:creationId xmlns:a16="http://schemas.microsoft.com/office/drawing/2014/main" id="{8A134B3B-4609-463E-8D1F-00E62781D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66" name="Text Box 73">
              <a:extLst>
                <a:ext uri="{FF2B5EF4-FFF2-40B4-BE49-F238E27FC236}">
                  <a16:creationId xmlns:a16="http://schemas.microsoft.com/office/drawing/2014/main" id="{1263D7ED-D1FF-49FC-9322-9278E1A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Computer Science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(VLAN ports 9-16)</a:t>
              </a:r>
            </a:p>
          </p:txBody>
        </p:sp>
        <p:sp>
          <p:nvSpPr>
            <p:cNvPr id="33867" name="Rectangle 211">
              <a:extLst>
                <a:ext uri="{FF2B5EF4-FFF2-40B4-BE49-F238E27FC236}">
                  <a16:creationId xmlns:a16="http://schemas.microsoft.com/office/drawing/2014/main" id="{5293D42D-30ED-4D8B-8F0F-B33314AD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… operates as </a:t>
              </a:r>
              <a:r>
                <a:rPr lang="en-US" altLang="en-US">
                  <a:solidFill>
                    <a:srgbClr val="CC0000"/>
                  </a:solidFill>
                  <a:latin typeface="Gill Sans MT" panose="020B0502020104020203" pitchFamily="34" charset="0"/>
                </a:rPr>
                <a:t>multiple </a:t>
              </a: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virtual switches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</a:pPr>
              <a:endParaRPr lang="en-US" altLang="en-US" sz="200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33868" name="Group 44">
              <a:extLst>
                <a:ext uri="{FF2B5EF4-FFF2-40B4-BE49-F238E27FC236}">
                  <a16:creationId xmlns:a16="http://schemas.microsoft.com/office/drawing/2014/main" id="{B0CEEBA9-6813-411D-BC72-6E6056887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33884" name="Picture 45" descr="desktop_computer_stylized_medium">
                <a:extLst>
                  <a:ext uri="{FF2B5EF4-FFF2-40B4-BE49-F238E27FC236}">
                    <a16:creationId xmlns:a16="http://schemas.microsoft.com/office/drawing/2014/main" id="{15110A15-784D-40A3-AF10-CF9F7A6DF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85" name="Freeform 46">
                <a:extLst>
                  <a:ext uri="{FF2B5EF4-FFF2-40B4-BE49-F238E27FC236}">
                    <a16:creationId xmlns:a16="http://schemas.microsoft.com/office/drawing/2014/main" id="{50D7D22A-FAF8-41C9-9D0D-25C103E8C3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3869" name="Group 44">
              <a:extLst>
                <a:ext uri="{FF2B5EF4-FFF2-40B4-BE49-F238E27FC236}">
                  <a16:creationId xmlns:a16="http://schemas.microsoft.com/office/drawing/2014/main" id="{1C7C783D-289B-446E-9FD9-83DDD7461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33882" name="Picture 45" descr="desktop_computer_stylized_medium">
                <a:extLst>
                  <a:ext uri="{FF2B5EF4-FFF2-40B4-BE49-F238E27FC236}">
                    <a16:creationId xmlns:a16="http://schemas.microsoft.com/office/drawing/2014/main" id="{16D91A8A-9C2B-4454-AD84-00288BF1D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83" name="Freeform 46">
                <a:extLst>
                  <a:ext uri="{FF2B5EF4-FFF2-40B4-BE49-F238E27FC236}">
                    <a16:creationId xmlns:a16="http://schemas.microsoft.com/office/drawing/2014/main" id="{E094E89F-DB12-46C1-AB8B-2B3C754644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3870" name="Group 44">
              <a:extLst>
                <a:ext uri="{FF2B5EF4-FFF2-40B4-BE49-F238E27FC236}">
                  <a16:creationId xmlns:a16="http://schemas.microsoft.com/office/drawing/2014/main" id="{8D3617D6-5503-487C-9D89-968827BB7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33880" name="Picture 45" descr="desktop_computer_stylized_medium">
                <a:extLst>
                  <a:ext uri="{FF2B5EF4-FFF2-40B4-BE49-F238E27FC236}">
                    <a16:creationId xmlns:a16="http://schemas.microsoft.com/office/drawing/2014/main" id="{C988D3CD-6342-491A-B6D1-EEBEB8712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81" name="Freeform 46">
                <a:extLst>
                  <a:ext uri="{FF2B5EF4-FFF2-40B4-BE49-F238E27FC236}">
                    <a16:creationId xmlns:a16="http://schemas.microsoft.com/office/drawing/2014/main" id="{9559EEE0-3A78-4035-B44B-AFFB58AB20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3871" name="Group 44">
              <a:extLst>
                <a:ext uri="{FF2B5EF4-FFF2-40B4-BE49-F238E27FC236}">
                  <a16:creationId xmlns:a16="http://schemas.microsoft.com/office/drawing/2014/main" id="{41D90020-0805-4B3D-BD71-034353907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33878" name="Picture 45" descr="desktop_computer_stylized_medium">
                <a:extLst>
                  <a:ext uri="{FF2B5EF4-FFF2-40B4-BE49-F238E27FC236}">
                    <a16:creationId xmlns:a16="http://schemas.microsoft.com/office/drawing/2014/main" id="{878E3240-02E0-4F81-8E6E-00D711F0F8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79" name="Freeform 46">
                <a:extLst>
                  <a:ext uri="{FF2B5EF4-FFF2-40B4-BE49-F238E27FC236}">
                    <a16:creationId xmlns:a16="http://schemas.microsoft.com/office/drawing/2014/main" id="{CB1D25E9-6348-4AB0-9F5C-74A9562C19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3872" name="Group 44">
              <a:extLst>
                <a:ext uri="{FF2B5EF4-FFF2-40B4-BE49-F238E27FC236}">
                  <a16:creationId xmlns:a16="http://schemas.microsoft.com/office/drawing/2014/main" id="{573F633C-995A-46D3-BC51-5809B3746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33876" name="Picture 45" descr="desktop_computer_stylized_medium">
                <a:extLst>
                  <a:ext uri="{FF2B5EF4-FFF2-40B4-BE49-F238E27FC236}">
                    <a16:creationId xmlns:a16="http://schemas.microsoft.com/office/drawing/2014/main" id="{B246ECE7-EBD7-4213-A40B-A9C704576F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77" name="Freeform 46">
                <a:extLst>
                  <a:ext uri="{FF2B5EF4-FFF2-40B4-BE49-F238E27FC236}">
                    <a16:creationId xmlns:a16="http://schemas.microsoft.com/office/drawing/2014/main" id="{60C56F5C-5790-45DB-A61E-4133CACD2C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33873" name="Group 44">
              <a:extLst>
                <a:ext uri="{FF2B5EF4-FFF2-40B4-BE49-F238E27FC236}">
                  <a16:creationId xmlns:a16="http://schemas.microsoft.com/office/drawing/2014/main" id="{FC13AC2A-88D6-442E-BE7A-C17DFAB0B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33874" name="Picture 45" descr="desktop_computer_stylized_medium">
                <a:extLst>
                  <a:ext uri="{FF2B5EF4-FFF2-40B4-BE49-F238E27FC236}">
                    <a16:creationId xmlns:a16="http://schemas.microsoft.com/office/drawing/2014/main" id="{F5049BA8-A56E-407F-9375-237505873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75" name="Freeform 46">
                <a:extLst>
                  <a:ext uri="{FF2B5EF4-FFF2-40B4-BE49-F238E27FC236}">
                    <a16:creationId xmlns:a16="http://schemas.microsoft.com/office/drawing/2014/main" id="{15636D67-3FBA-4557-982E-A4C4F359998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pic>
        <p:nvPicPr>
          <p:cNvPr id="33850" name="Picture 24" descr="underline_base">
            <a:extLst>
              <a:ext uri="{FF2B5EF4-FFF2-40B4-BE49-F238E27FC236}">
                <a16:creationId xmlns:a16="http://schemas.microsoft.com/office/drawing/2014/main" id="{898F9D06-E6FA-4735-8A63-7CCDB166498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51" name="Slide Number Placeholder 2">
            <a:extLst>
              <a:ext uri="{FF2B5EF4-FFF2-40B4-BE49-F238E27FC236}">
                <a16:creationId xmlns:a16="http://schemas.microsoft.com/office/drawing/2014/main" id="{7EC9A497-2B45-474D-AF7C-FBECD3CDB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7C3B45-9575-4E4B-8F11-31ED787C6C1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5">
            <a:extLst>
              <a:ext uri="{FF2B5EF4-FFF2-40B4-BE49-F238E27FC236}">
                <a16:creationId xmlns:a16="http://schemas.microsoft.com/office/drawing/2014/main" id="{F3A943CC-CF83-4B8A-9694-937EE646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BB3AD8A7-46D5-4554-B2C4-93E74F9B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86BE8F19-8EDB-46B2-80FC-14FB804B7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Port-based VLAN</a:t>
            </a:r>
          </a:p>
        </p:txBody>
      </p:sp>
      <p:sp>
        <p:nvSpPr>
          <p:cNvPr id="34821" name="Rectangle 80">
            <a:extLst>
              <a:ext uri="{FF2B5EF4-FFF2-40B4-BE49-F238E27FC236}">
                <a16:creationId xmlns:a16="http://schemas.microsoft.com/office/drawing/2014/main" id="{F208FC37-D838-4817-89BF-E7828449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2" name="Rectangle 77">
            <a:extLst>
              <a:ext uri="{FF2B5EF4-FFF2-40B4-BE49-F238E27FC236}">
                <a16:creationId xmlns:a16="http://schemas.microsoft.com/office/drawing/2014/main" id="{CDA4C54B-05C7-494C-8A1C-1D0999E1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Rectangle 76">
            <a:extLst>
              <a:ext uri="{FF2B5EF4-FFF2-40B4-BE49-F238E27FC236}">
                <a16:creationId xmlns:a16="http://schemas.microsoft.com/office/drawing/2014/main" id="{5812DE6D-69C3-42EA-844C-0E70C8D1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4" name="Rectangle 75">
            <a:extLst>
              <a:ext uri="{FF2B5EF4-FFF2-40B4-BE49-F238E27FC236}">
                <a16:creationId xmlns:a16="http://schemas.microsoft.com/office/drawing/2014/main" id="{001FF58A-BC98-4272-9A6B-B76B60A00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Rectangle 2">
            <a:extLst>
              <a:ext uri="{FF2B5EF4-FFF2-40B4-BE49-F238E27FC236}">
                <a16:creationId xmlns:a16="http://schemas.microsoft.com/office/drawing/2014/main" id="{BFFE133C-9620-443C-B9B0-D00B4F1B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6" name="Line 3">
            <a:extLst>
              <a:ext uri="{FF2B5EF4-FFF2-40B4-BE49-F238E27FC236}">
                <a16:creationId xmlns:a16="http://schemas.microsoft.com/office/drawing/2014/main" id="{B5E9EEE7-9F8A-4DAC-A4D4-0D22CFF00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Text Box 6">
            <a:extLst>
              <a:ext uri="{FF2B5EF4-FFF2-40B4-BE49-F238E27FC236}">
                <a16:creationId xmlns:a16="http://schemas.microsoft.com/office/drawing/2014/main" id="{AE2E5010-E73C-4526-A6C8-AC1192D17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8" name="Line 7">
            <a:extLst>
              <a:ext uri="{FF2B5EF4-FFF2-40B4-BE49-F238E27FC236}">
                <a16:creationId xmlns:a16="http://schemas.microsoft.com/office/drawing/2014/main" id="{60BBB878-F062-4DC8-9B23-8001C1494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AutoShape 8">
            <a:extLst>
              <a:ext uri="{FF2B5EF4-FFF2-40B4-BE49-F238E27FC236}">
                <a16:creationId xmlns:a16="http://schemas.microsoft.com/office/drawing/2014/main" id="{270CE978-BD8F-470D-8E2E-0916A2B1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30" name="Freeform 9">
            <a:extLst>
              <a:ext uri="{FF2B5EF4-FFF2-40B4-BE49-F238E27FC236}">
                <a16:creationId xmlns:a16="http://schemas.microsoft.com/office/drawing/2014/main" id="{2CC980BE-830E-4CA3-828A-47C17B2BEE82}"/>
              </a:ext>
            </a:extLst>
          </p:cNvPr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1" name="Freeform 10">
            <a:extLst>
              <a:ext uri="{FF2B5EF4-FFF2-40B4-BE49-F238E27FC236}">
                <a16:creationId xmlns:a16="http://schemas.microsoft.com/office/drawing/2014/main" id="{9619B512-7087-4BC8-A7BB-2E55A7557B9D}"/>
              </a:ext>
            </a:extLst>
          </p:cNvPr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2" name="Freeform 11">
            <a:extLst>
              <a:ext uri="{FF2B5EF4-FFF2-40B4-BE49-F238E27FC236}">
                <a16:creationId xmlns:a16="http://schemas.microsoft.com/office/drawing/2014/main" id="{CE863943-586D-4746-BD9B-CBA4CEE192AF}"/>
              </a:ext>
            </a:extLst>
          </p:cNvPr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C17801F1-6D23-492C-9604-6E4E87E10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31B1BD3B-A4D4-427D-A7E5-59520ECEE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5" name="Line 21">
            <a:extLst>
              <a:ext uri="{FF2B5EF4-FFF2-40B4-BE49-F238E27FC236}">
                <a16:creationId xmlns:a16="http://schemas.microsoft.com/office/drawing/2014/main" id="{C00E9781-0329-4059-BDA9-79BD7F1CE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6" name="Line 22">
            <a:extLst>
              <a:ext uri="{FF2B5EF4-FFF2-40B4-BE49-F238E27FC236}">
                <a16:creationId xmlns:a16="http://schemas.microsoft.com/office/drawing/2014/main" id="{840ABBA4-6060-4F80-8C88-8CC4559C7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7" name="Line 23">
            <a:extLst>
              <a:ext uri="{FF2B5EF4-FFF2-40B4-BE49-F238E27FC236}">
                <a16:creationId xmlns:a16="http://schemas.microsoft.com/office/drawing/2014/main" id="{70AD739D-C77C-422E-85DC-22238A1EB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8" name="Line 24">
            <a:extLst>
              <a:ext uri="{FF2B5EF4-FFF2-40B4-BE49-F238E27FC236}">
                <a16:creationId xmlns:a16="http://schemas.microsoft.com/office/drawing/2014/main" id="{1785A8CB-5E2A-41F6-ABF2-11ED08D7E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9" name="Line 25">
            <a:extLst>
              <a:ext uri="{FF2B5EF4-FFF2-40B4-BE49-F238E27FC236}">
                <a16:creationId xmlns:a16="http://schemas.microsoft.com/office/drawing/2014/main" id="{2F432079-3CCD-45CE-AF0A-660C6AA20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0" name="Text Box 26">
            <a:extLst>
              <a:ext uri="{FF2B5EF4-FFF2-40B4-BE49-F238E27FC236}">
                <a16:creationId xmlns:a16="http://schemas.microsoft.com/office/drawing/2014/main" id="{546F883F-428A-492D-B3CD-AA182328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4841" name="Text Box 27">
            <a:extLst>
              <a:ext uri="{FF2B5EF4-FFF2-40B4-BE49-F238E27FC236}">
                <a16:creationId xmlns:a16="http://schemas.microsoft.com/office/drawing/2014/main" id="{10E3F6C4-109F-473B-9A61-894A5D9C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4842" name="Text Box 28">
            <a:extLst>
              <a:ext uri="{FF2B5EF4-FFF2-40B4-BE49-F238E27FC236}">
                <a16:creationId xmlns:a16="http://schemas.microsoft.com/office/drawing/2014/main" id="{797AF701-7978-416D-BAA0-37CC64D9D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4843" name="Text Box 29">
            <a:extLst>
              <a:ext uri="{FF2B5EF4-FFF2-40B4-BE49-F238E27FC236}">
                <a16:creationId xmlns:a16="http://schemas.microsoft.com/office/drawing/2014/main" id="{320F6588-A9B0-4788-99C2-C5BA5AE92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4844" name="Text Box 30">
            <a:extLst>
              <a:ext uri="{FF2B5EF4-FFF2-40B4-BE49-F238E27FC236}">
                <a16:creationId xmlns:a16="http://schemas.microsoft.com/office/drawing/2014/main" id="{6E8F880C-72A5-4970-916C-EB8772796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45" name="Text Box 57">
            <a:extLst>
              <a:ext uri="{FF2B5EF4-FFF2-40B4-BE49-F238E27FC236}">
                <a16:creationId xmlns:a16="http://schemas.microsoft.com/office/drawing/2014/main" id="{D7B71251-754C-4753-8F27-2A3CD8F9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846" name="Line 61">
            <a:extLst>
              <a:ext uri="{FF2B5EF4-FFF2-40B4-BE49-F238E27FC236}">
                <a16:creationId xmlns:a16="http://schemas.microsoft.com/office/drawing/2014/main" id="{98230F0A-5AF6-41A1-BF88-09E9E85E19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7" name="Line 62">
            <a:extLst>
              <a:ext uri="{FF2B5EF4-FFF2-40B4-BE49-F238E27FC236}">
                <a16:creationId xmlns:a16="http://schemas.microsoft.com/office/drawing/2014/main" id="{6D3F394C-D6CD-4524-AED6-186120C15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8" name="Line 63">
            <a:extLst>
              <a:ext uri="{FF2B5EF4-FFF2-40B4-BE49-F238E27FC236}">
                <a16:creationId xmlns:a16="http://schemas.microsoft.com/office/drawing/2014/main" id="{6BB2B389-DBD4-4EE4-88A7-0DB163A6E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49" name="Text Box 64">
            <a:extLst>
              <a:ext uri="{FF2B5EF4-FFF2-40B4-BE49-F238E27FC236}">
                <a16:creationId xmlns:a16="http://schemas.microsoft.com/office/drawing/2014/main" id="{862A1491-76AD-4864-8CD0-74410531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4850" name="Line 69">
            <a:extLst>
              <a:ext uri="{FF2B5EF4-FFF2-40B4-BE49-F238E27FC236}">
                <a16:creationId xmlns:a16="http://schemas.microsoft.com/office/drawing/2014/main" id="{65846EF3-C7FF-4790-A7D2-55DCB4AFF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51" name="Line 70">
            <a:extLst>
              <a:ext uri="{FF2B5EF4-FFF2-40B4-BE49-F238E27FC236}">
                <a16:creationId xmlns:a16="http://schemas.microsoft.com/office/drawing/2014/main" id="{9DBF43E6-6CA9-4398-9623-03E0B71B8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52" name="Line 71">
            <a:extLst>
              <a:ext uri="{FF2B5EF4-FFF2-40B4-BE49-F238E27FC236}">
                <a16:creationId xmlns:a16="http://schemas.microsoft.com/office/drawing/2014/main" id="{717CA3FE-1774-43F7-810A-4B09387A3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53" name="Text Box 72">
            <a:extLst>
              <a:ext uri="{FF2B5EF4-FFF2-40B4-BE49-F238E27FC236}">
                <a16:creationId xmlns:a16="http://schemas.microsoft.com/office/drawing/2014/main" id="{72F73880-D3CF-4246-BE05-AD52E963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34854" name="Text Box 73">
            <a:extLst>
              <a:ext uri="{FF2B5EF4-FFF2-40B4-BE49-F238E27FC236}">
                <a16:creationId xmlns:a16="http://schemas.microsoft.com/office/drawing/2014/main" id="{8BE26334-CBED-400F-AEC6-AE101934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34855" name="Text Box 74">
            <a:extLst>
              <a:ext uri="{FF2B5EF4-FFF2-40B4-BE49-F238E27FC236}">
                <a16:creationId xmlns:a16="http://schemas.microsoft.com/office/drawing/2014/main" id="{43BB3E7E-71F8-4E2B-A8E4-ECAC17D1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4856" name="Oval 81">
            <a:extLst>
              <a:ext uri="{FF2B5EF4-FFF2-40B4-BE49-F238E27FC236}">
                <a16:creationId xmlns:a16="http://schemas.microsoft.com/office/drawing/2014/main" id="{11F57ED5-ED48-49E8-8C9E-5D687E00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57" name="Oval 82">
            <a:extLst>
              <a:ext uri="{FF2B5EF4-FFF2-40B4-BE49-F238E27FC236}">
                <a16:creationId xmlns:a16="http://schemas.microsoft.com/office/drawing/2014/main" id="{57D65ED3-5527-46EB-A98D-164EB9BA8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58" name="Oval 83">
            <a:extLst>
              <a:ext uri="{FF2B5EF4-FFF2-40B4-BE49-F238E27FC236}">
                <a16:creationId xmlns:a16="http://schemas.microsoft.com/office/drawing/2014/main" id="{286ABBAB-B011-45DA-AD54-42B4A3CE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59" name="Oval 84">
            <a:extLst>
              <a:ext uri="{FF2B5EF4-FFF2-40B4-BE49-F238E27FC236}">
                <a16:creationId xmlns:a16="http://schemas.microsoft.com/office/drawing/2014/main" id="{430E4B67-979F-49A6-AF84-3B2D6F8E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60" name="Oval 85">
            <a:extLst>
              <a:ext uri="{FF2B5EF4-FFF2-40B4-BE49-F238E27FC236}">
                <a16:creationId xmlns:a16="http://schemas.microsoft.com/office/drawing/2014/main" id="{BD4BAFA8-5865-4C5D-9030-30A70762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61" name="Oval 86">
            <a:extLst>
              <a:ext uri="{FF2B5EF4-FFF2-40B4-BE49-F238E27FC236}">
                <a16:creationId xmlns:a16="http://schemas.microsoft.com/office/drawing/2014/main" id="{22D56DA5-F2EE-4F35-A9A9-AD1F4777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62" name="Text Box 45">
            <a:extLst>
              <a:ext uri="{FF2B5EF4-FFF2-40B4-BE49-F238E27FC236}">
                <a16:creationId xmlns:a16="http://schemas.microsoft.com/office/drawing/2014/main" id="{817A76D4-17F1-4CD7-B812-1FE66D66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4863" name="Rectangle 116">
            <a:extLst>
              <a:ext uri="{FF2B5EF4-FFF2-40B4-BE49-F238E27FC236}">
                <a16:creationId xmlns:a16="http://schemas.microsoft.com/office/drawing/2014/main" id="{5D4EE533-A9FD-4235-A7D4-4D45A0CA7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/>
            <a:r>
              <a:rPr lang="en-US" altLang="en-US" sz="2400" i="1">
                <a:solidFill>
                  <a:srgbClr val="CC0000"/>
                </a:solidFill>
              </a:rPr>
              <a:t>traffic isolation: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frames to/from ports </a:t>
            </a:r>
            <a:r>
              <a:rPr lang="en-US" altLang="en-US" sz="2400">
                <a:latin typeface="Arial" panose="020B0604020202020204" pitchFamily="34" charset="0"/>
              </a:rPr>
              <a:t>1</a:t>
            </a:r>
            <a:r>
              <a:rPr lang="en-US" altLang="en-US" sz="2400"/>
              <a:t>-8 can </a:t>
            </a:r>
            <a:r>
              <a:rPr lang="en-US" altLang="en-US" sz="2400" i="1"/>
              <a:t>only</a:t>
            </a:r>
            <a:r>
              <a:rPr lang="en-US" altLang="en-US" sz="2400"/>
              <a:t> reach ports </a:t>
            </a:r>
            <a:r>
              <a:rPr lang="en-US" altLang="en-US" sz="2400">
                <a:latin typeface="Arial" panose="020B0604020202020204" pitchFamily="34" charset="0"/>
              </a:rPr>
              <a:t>1</a:t>
            </a:r>
            <a:r>
              <a:rPr lang="en-US" altLang="en-US" sz="2400"/>
              <a:t>-8</a:t>
            </a:r>
          </a:p>
          <a:p>
            <a:pPr marL="681038" lvl="1" indent="-223838"/>
            <a:r>
              <a:rPr lang="en-US" altLang="en-US" sz="2000">
                <a:ea typeface="Arial" panose="020B0604020202020204" pitchFamily="34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>
            <a:extLst>
              <a:ext uri="{FF2B5EF4-FFF2-40B4-BE49-F238E27FC236}">
                <a16:creationId xmlns:a16="http://schemas.microsoft.com/office/drawing/2014/main" id="{21FE7C76-E1B0-4086-BFA4-8E92F2DB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</a:rPr>
              <a:t>dynamic membership</a:t>
            </a:r>
            <a:r>
              <a:rPr lang="en-US" altLang="en-US">
                <a:solidFill>
                  <a:srgbClr val="FF0000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</a:rPr>
              <a:t> ports can be dynamically assigned among VLANs</a:t>
            </a:r>
          </a:p>
        </p:txBody>
      </p:sp>
      <p:sp>
        <p:nvSpPr>
          <p:cNvPr id="691342" name="Text Box 142">
            <a:extLst>
              <a:ext uri="{FF2B5EF4-FFF2-40B4-BE49-F238E27FC236}">
                <a16:creationId xmlns:a16="http://schemas.microsoft.com/office/drawing/2014/main" id="{818E2688-24E2-4DE3-BC18-21262831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router</a:t>
            </a:r>
          </a:p>
        </p:txBody>
      </p:sp>
      <p:grpSp>
        <p:nvGrpSpPr>
          <p:cNvPr id="691350" name="Group 150">
            <a:extLst>
              <a:ext uri="{FF2B5EF4-FFF2-40B4-BE49-F238E27FC236}">
                <a16:creationId xmlns:a16="http://schemas.microsoft.com/office/drawing/2014/main" id="{DA3A5843-206E-4D4D-9DCC-4A0E3711107B}"/>
              </a:ext>
            </a:extLst>
          </p:cNvPr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34904" name="Rectangle 124">
              <a:extLst>
                <a:ext uri="{FF2B5EF4-FFF2-40B4-BE49-F238E27FC236}">
                  <a16:creationId xmlns:a16="http://schemas.microsoft.com/office/drawing/2014/main" id="{6C75E6EC-740C-436E-91A6-427E878E1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681038" indent="-223838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>
                  <a:solidFill>
                    <a:srgbClr val="CC0000"/>
                  </a:solidFill>
                  <a:latin typeface="Gill Sans MT" panose="020B0502020104020203" pitchFamily="34" charset="0"/>
                </a:rPr>
                <a:t>forwarding between VLANS: </a:t>
              </a:r>
              <a:r>
                <a:rPr lang="en-US" altLang="en-US">
                  <a:solidFill>
                    <a:srgbClr val="000000"/>
                  </a:solidFill>
                  <a:latin typeface="Gill Sans MT" panose="020B0502020104020203" pitchFamily="34" charset="0"/>
                </a:rPr>
                <a:t>done via routing (just as with separate switches)</a:t>
              </a:r>
            </a:p>
            <a:p>
              <a:pPr lvl="1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</a:pPr>
              <a:r>
                <a:rPr lang="en-US" altLang="en-US" sz="2000">
                  <a:solidFill>
                    <a:srgbClr val="000000"/>
                  </a:solidFill>
                  <a:latin typeface="Gill Sans MT" panose="020B0502020104020203" pitchFamily="34" charset="0"/>
                </a:rPr>
                <a:t>in practice vendors sell combined switches plus routers</a:t>
              </a:r>
            </a:p>
          </p:txBody>
        </p:sp>
        <p:grpSp>
          <p:nvGrpSpPr>
            <p:cNvPr id="34905" name="Group 149">
              <a:extLst>
                <a:ext uri="{FF2B5EF4-FFF2-40B4-BE49-F238E27FC236}">
                  <a16:creationId xmlns:a16="http://schemas.microsoft.com/office/drawing/2014/main" id="{54336EF1-5C90-4942-B045-5C2BA66D0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34906" name="Group 126">
                <a:extLst>
                  <a:ext uri="{FF2B5EF4-FFF2-40B4-BE49-F238E27FC236}">
                    <a16:creationId xmlns:a16="http://schemas.microsoft.com/office/drawing/2014/main" id="{D41B5B79-12E4-4B53-B8D2-85BBCC56E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34913" name="Group 127">
                  <a:extLst>
                    <a:ext uri="{FF2B5EF4-FFF2-40B4-BE49-F238E27FC236}">
                      <a16:creationId xmlns:a16="http://schemas.microsoft.com/office/drawing/2014/main" id="{3CA33AF3-4397-4489-BB7F-051F846D39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34915" name="Oval 128">
                    <a:extLst>
                      <a:ext uri="{FF2B5EF4-FFF2-40B4-BE49-F238E27FC236}">
                        <a16:creationId xmlns:a16="http://schemas.microsoft.com/office/drawing/2014/main" id="{C23652F3-C48C-44E7-AFA3-2A3E523F3F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916" name="Line 129">
                    <a:extLst>
                      <a:ext uri="{FF2B5EF4-FFF2-40B4-BE49-F238E27FC236}">
                        <a16:creationId xmlns:a16="http://schemas.microsoft.com/office/drawing/2014/main" id="{3E83BB8E-352E-4158-B265-310A37C906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34917" name="Line 130">
                    <a:extLst>
                      <a:ext uri="{FF2B5EF4-FFF2-40B4-BE49-F238E27FC236}">
                        <a16:creationId xmlns:a16="http://schemas.microsoft.com/office/drawing/2014/main" id="{DAA42897-73DF-4BF7-8904-0C0C156F77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34918" name="Rectangle 131">
                    <a:extLst>
                      <a:ext uri="{FF2B5EF4-FFF2-40B4-BE49-F238E27FC236}">
                        <a16:creationId xmlns:a16="http://schemas.microsoft.com/office/drawing/2014/main" id="{9A34FFE7-A07E-4321-B66E-ECA02094E8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en-US" altLang="en-US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919" name="Oval 132">
                    <a:extLst>
                      <a:ext uri="{FF2B5EF4-FFF2-40B4-BE49-F238E27FC236}">
                        <a16:creationId xmlns:a16="http://schemas.microsoft.com/office/drawing/2014/main" id="{9185D2D1-4DF8-4504-B665-1990FFDEAF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4920" name="Group 133">
                    <a:extLst>
                      <a:ext uri="{FF2B5EF4-FFF2-40B4-BE49-F238E27FC236}">
                        <a16:creationId xmlns:a16="http://schemas.microsoft.com/office/drawing/2014/main" id="{250E1DA6-B120-4683-81CE-FBDCF35F18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34925" name="Line 134">
                      <a:extLst>
                        <a:ext uri="{FF2B5EF4-FFF2-40B4-BE49-F238E27FC236}">
                          <a16:creationId xmlns:a16="http://schemas.microsoft.com/office/drawing/2014/main" id="{D8A930C7-FF40-4F88-8F7C-0EA44756C0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926" name="Line 135">
                      <a:extLst>
                        <a:ext uri="{FF2B5EF4-FFF2-40B4-BE49-F238E27FC236}">
                          <a16:creationId xmlns:a16="http://schemas.microsoft.com/office/drawing/2014/main" id="{6A902D7F-CE74-4299-A985-5472F22A53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927" name="Line 136">
                      <a:extLst>
                        <a:ext uri="{FF2B5EF4-FFF2-40B4-BE49-F238E27FC236}">
                          <a16:creationId xmlns:a16="http://schemas.microsoft.com/office/drawing/2014/main" id="{C533F741-7321-4E88-B2C2-FBEFEC5C6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4921" name="Group 137">
                    <a:extLst>
                      <a:ext uri="{FF2B5EF4-FFF2-40B4-BE49-F238E27FC236}">
                        <a16:creationId xmlns:a16="http://schemas.microsoft.com/office/drawing/2014/main" id="{61FB7974-B526-4196-AB99-5ACD27158D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34922" name="Line 138">
                      <a:extLst>
                        <a:ext uri="{FF2B5EF4-FFF2-40B4-BE49-F238E27FC236}">
                          <a16:creationId xmlns:a16="http://schemas.microsoft.com/office/drawing/2014/main" id="{B399395E-85FC-4138-87EF-51801DB7541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923" name="Line 139">
                      <a:extLst>
                        <a:ext uri="{FF2B5EF4-FFF2-40B4-BE49-F238E27FC236}">
                          <a16:creationId xmlns:a16="http://schemas.microsoft.com/office/drawing/2014/main" id="{7F33AE6F-379C-4F17-BF41-E9B7CB4179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924" name="Line 140">
                      <a:extLst>
                        <a:ext uri="{FF2B5EF4-FFF2-40B4-BE49-F238E27FC236}">
                          <a16:creationId xmlns:a16="http://schemas.microsoft.com/office/drawing/2014/main" id="{D9D0B82D-2E52-41D1-AA58-AE933D036E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34914" name="Line 141">
                  <a:extLst>
                    <a:ext uri="{FF2B5EF4-FFF2-40B4-BE49-F238E27FC236}">
                      <a16:creationId xmlns:a16="http://schemas.microsoft.com/office/drawing/2014/main" id="{561349BE-5CC4-44DC-89BD-BE44C593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4907" name="Oval 85">
                <a:extLst>
                  <a:ext uri="{FF2B5EF4-FFF2-40B4-BE49-F238E27FC236}">
                    <a16:creationId xmlns:a16="http://schemas.microsoft.com/office/drawing/2014/main" id="{7127457C-282C-4399-8C9B-F01D64865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908" name="Oval 85">
                <a:extLst>
                  <a:ext uri="{FF2B5EF4-FFF2-40B4-BE49-F238E27FC236}">
                    <a16:creationId xmlns:a16="http://schemas.microsoft.com/office/drawing/2014/main" id="{69AF3366-F88C-4287-A286-010DDF17C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909" name="Line 145">
                <a:extLst>
                  <a:ext uri="{FF2B5EF4-FFF2-40B4-BE49-F238E27FC236}">
                    <a16:creationId xmlns:a16="http://schemas.microsoft.com/office/drawing/2014/main" id="{8A3A0F19-0754-4CC9-ABB5-322D70CED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4910" name="Line 146">
                <a:extLst>
                  <a:ext uri="{FF2B5EF4-FFF2-40B4-BE49-F238E27FC236}">
                    <a16:creationId xmlns:a16="http://schemas.microsoft.com/office/drawing/2014/main" id="{2F3F2E45-AEEA-494E-86D6-53CCA07B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4911" name="Line 147">
                <a:extLst>
                  <a:ext uri="{FF2B5EF4-FFF2-40B4-BE49-F238E27FC236}">
                    <a16:creationId xmlns:a16="http://schemas.microsoft.com/office/drawing/2014/main" id="{B7BB8AD5-6C6E-452D-9D7C-229D3C41C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4912" name="Line 148">
                <a:extLst>
                  <a:ext uri="{FF2B5EF4-FFF2-40B4-BE49-F238E27FC236}">
                    <a16:creationId xmlns:a16="http://schemas.microsoft.com/office/drawing/2014/main" id="{FF80B26D-5301-48D4-85B2-CB3E33556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34867" name="Group 44">
            <a:extLst>
              <a:ext uri="{FF2B5EF4-FFF2-40B4-BE49-F238E27FC236}">
                <a16:creationId xmlns:a16="http://schemas.microsoft.com/office/drawing/2014/main" id="{1A285593-778E-449D-9331-4A9F7AD01D80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34902" name="Picture 45" descr="desktop_computer_stylized_medium">
              <a:extLst>
                <a:ext uri="{FF2B5EF4-FFF2-40B4-BE49-F238E27FC236}">
                  <a16:creationId xmlns:a16="http://schemas.microsoft.com/office/drawing/2014/main" id="{B69AE05F-33D2-4999-8C74-97233ECF8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03" name="Freeform 46">
              <a:extLst>
                <a:ext uri="{FF2B5EF4-FFF2-40B4-BE49-F238E27FC236}">
                  <a16:creationId xmlns:a16="http://schemas.microsoft.com/office/drawing/2014/main" id="{7FFF73E9-CF30-413F-9724-B67A1DEDEB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4868" name="Group 44">
            <a:extLst>
              <a:ext uri="{FF2B5EF4-FFF2-40B4-BE49-F238E27FC236}">
                <a16:creationId xmlns:a16="http://schemas.microsoft.com/office/drawing/2014/main" id="{46EDC221-9F7C-4F9B-892F-B387877F6BD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34900" name="Picture 45" descr="desktop_computer_stylized_medium">
              <a:extLst>
                <a:ext uri="{FF2B5EF4-FFF2-40B4-BE49-F238E27FC236}">
                  <a16:creationId xmlns:a16="http://schemas.microsoft.com/office/drawing/2014/main" id="{9AC063AF-27DA-4E6B-AA7C-9346B7372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01" name="Freeform 46">
              <a:extLst>
                <a:ext uri="{FF2B5EF4-FFF2-40B4-BE49-F238E27FC236}">
                  <a16:creationId xmlns:a16="http://schemas.microsoft.com/office/drawing/2014/main" id="{1C937D46-ECA1-431E-A0CB-2EB0531B8C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4869" name="Group 44">
            <a:extLst>
              <a:ext uri="{FF2B5EF4-FFF2-40B4-BE49-F238E27FC236}">
                <a16:creationId xmlns:a16="http://schemas.microsoft.com/office/drawing/2014/main" id="{EDECB579-DA27-4AD4-BBB3-2DF1247EA70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34898" name="Picture 45" descr="desktop_computer_stylized_medium">
              <a:extLst>
                <a:ext uri="{FF2B5EF4-FFF2-40B4-BE49-F238E27FC236}">
                  <a16:creationId xmlns:a16="http://schemas.microsoft.com/office/drawing/2014/main" id="{89883382-1290-49DB-9620-A5FA60678D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99" name="Freeform 46">
              <a:extLst>
                <a:ext uri="{FF2B5EF4-FFF2-40B4-BE49-F238E27FC236}">
                  <a16:creationId xmlns:a16="http://schemas.microsoft.com/office/drawing/2014/main" id="{AAB91476-366F-4A30-AFB5-28DD900D7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4870" name="Group 44">
            <a:extLst>
              <a:ext uri="{FF2B5EF4-FFF2-40B4-BE49-F238E27FC236}">
                <a16:creationId xmlns:a16="http://schemas.microsoft.com/office/drawing/2014/main" id="{3CF926A4-03BE-4A32-AD33-14B0C92A05D4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34896" name="Picture 45" descr="desktop_computer_stylized_medium">
              <a:extLst>
                <a:ext uri="{FF2B5EF4-FFF2-40B4-BE49-F238E27FC236}">
                  <a16:creationId xmlns:a16="http://schemas.microsoft.com/office/drawing/2014/main" id="{689E2DD4-CF7D-4846-B2FA-5599C626D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97" name="Freeform 46">
              <a:extLst>
                <a:ext uri="{FF2B5EF4-FFF2-40B4-BE49-F238E27FC236}">
                  <a16:creationId xmlns:a16="http://schemas.microsoft.com/office/drawing/2014/main" id="{2B15AE7D-7A46-49AA-9BDB-2CD9C70B0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4871" name="Group 44">
            <a:extLst>
              <a:ext uri="{FF2B5EF4-FFF2-40B4-BE49-F238E27FC236}">
                <a16:creationId xmlns:a16="http://schemas.microsoft.com/office/drawing/2014/main" id="{B1454057-C3D1-451C-BB61-48214E1F2848}"/>
              </a:ext>
            </a:extLst>
          </p:cNvPr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34894" name="Picture 45" descr="desktop_computer_stylized_medium">
              <a:extLst>
                <a:ext uri="{FF2B5EF4-FFF2-40B4-BE49-F238E27FC236}">
                  <a16:creationId xmlns:a16="http://schemas.microsoft.com/office/drawing/2014/main" id="{42BF65E1-F8BA-4CF5-BA43-94F8E429E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95" name="Freeform 46">
              <a:extLst>
                <a:ext uri="{FF2B5EF4-FFF2-40B4-BE49-F238E27FC236}">
                  <a16:creationId xmlns:a16="http://schemas.microsoft.com/office/drawing/2014/main" id="{03C03B89-4628-4292-A3FE-1EDE7AB238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4872" name="Group 44">
            <a:extLst>
              <a:ext uri="{FF2B5EF4-FFF2-40B4-BE49-F238E27FC236}">
                <a16:creationId xmlns:a16="http://schemas.microsoft.com/office/drawing/2014/main" id="{2B72F2C8-77DA-4DD9-BBE9-700EEA1A5162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34892" name="Picture 45" descr="desktop_computer_stylized_medium">
              <a:extLst>
                <a:ext uri="{FF2B5EF4-FFF2-40B4-BE49-F238E27FC236}">
                  <a16:creationId xmlns:a16="http://schemas.microsoft.com/office/drawing/2014/main" id="{2D994C64-2E89-4797-A3AE-07050116B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93" name="Freeform 46">
              <a:extLst>
                <a:ext uri="{FF2B5EF4-FFF2-40B4-BE49-F238E27FC236}">
                  <a16:creationId xmlns:a16="http://schemas.microsoft.com/office/drawing/2014/main" id="{31990032-9E76-465B-81CD-D5E1525CD9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A15E51-CBEB-4962-AD65-08FE6BE0FD67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34886" name="Rectangle 118">
              <a:extLst>
                <a:ext uri="{FF2B5EF4-FFF2-40B4-BE49-F238E27FC236}">
                  <a16:creationId xmlns:a16="http://schemas.microsoft.com/office/drawing/2014/main" id="{E5BFF5FC-EAE7-4D46-A407-DF5B585C3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4887" name="Line 120">
              <a:extLst>
                <a:ext uri="{FF2B5EF4-FFF2-40B4-BE49-F238E27FC236}">
                  <a16:creationId xmlns:a16="http://schemas.microsoft.com/office/drawing/2014/main" id="{51D077E5-A9D8-4725-A4F3-1A490FF51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4888" name="Oval 82">
              <a:extLst>
                <a:ext uri="{FF2B5EF4-FFF2-40B4-BE49-F238E27FC236}">
                  <a16:creationId xmlns:a16="http://schemas.microsoft.com/office/drawing/2014/main" id="{F82D2508-BFCB-4F21-A098-5B2CDB2B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4889" name="Group 44">
              <a:extLst>
                <a:ext uri="{FF2B5EF4-FFF2-40B4-BE49-F238E27FC236}">
                  <a16:creationId xmlns:a16="http://schemas.microsoft.com/office/drawing/2014/main" id="{493A8B3E-BFAB-4CC8-B440-4C735E3BF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34890" name="Picture 45" descr="desktop_computer_stylized_medium">
                <a:extLst>
                  <a:ext uri="{FF2B5EF4-FFF2-40B4-BE49-F238E27FC236}">
                    <a16:creationId xmlns:a16="http://schemas.microsoft.com/office/drawing/2014/main" id="{36742E48-B184-4799-8B08-1AC301867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91" name="Freeform 46">
                <a:extLst>
                  <a:ext uri="{FF2B5EF4-FFF2-40B4-BE49-F238E27FC236}">
                    <a16:creationId xmlns:a16="http://schemas.microsoft.com/office/drawing/2014/main" id="{9097167A-610B-47AA-9F12-7D8106DE16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494115 w 356"/>
                  <a:gd name="T3" fmla="*/ 376663 h 368"/>
                  <a:gd name="T4" fmla="*/ 4145016 w 356"/>
                  <a:gd name="T5" fmla="*/ 7847082 h 368"/>
                  <a:gd name="T6" fmla="*/ 913502 w 356"/>
                  <a:gd name="T7" fmla="*/ 9813832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pic>
        <p:nvPicPr>
          <p:cNvPr id="34874" name="Picture 23" descr="underline_base">
            <a:extLst>
              <a:ext uri="{FF2B5EF4-FFF2-40B4-BE49-F238E27FC236}">
                <a16:creationId xmlns:a16="http://schemas.microsoft.com/office/drawing/2014/main" id="{F41481AC-AF79-499E-B0A5-98F4D937D10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347">
            <a:extLst>
              <a:ext uri="{FF2B5EF4-FFF2-40B4-BE49-F238E27FC236}">
                <a16:creationId xmlns:a16="http://schemas.microsoft.com/office/drawing/2014/main" id="{3167A9A7-9CEC-4A9F-AB95-091D12D9E91B}"/>
              </a:ext>
            </a:extLst>
          </p:cNvPr>
          <p:cNvGrpSpPr>
            <a:grpSpLocks/>
          </p:cNvGrpSpPr>
          <p:nvPr/>
        </p:nvGrpSpPr>
        <p:grpSpPr bwMode="auto">
          <a:xfrm>
            <a:off x="6700838" y="1533525"/>
            <a:ext cx="682625" cy="350838"/>
            <a:chOff x="1871277" y="1576300"/>
            <a:chExt cx="1128371" cy="43786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A2C155C-A5CF-4148-984A-414EE60F3660}"/>
                </a:ext>
              </a:extLst>
            </p:cNvPr>
            <p:cNvSpPr/>
            <p:nvPr/>
          </p:nvSpPr>
          <p:spPr bwMode="auto">
            <a:xfrm flipV="1">
              <a:off x="1873900" y="1695176"/>
              <a:ext cx="1125748" cy="31898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4575A68-7EBC-40D7-AC95-025CA9B6A124}"/>
                </a:ext>
              </a:extLst>
            </p:cNvPr>
            <p:cNvSpPr/>
            <p:nvPr/>
          </p:nvSpPr>
          <p:spPr bwMode="auto">
            <a:xfrm>
              <a:off x="1871277" y="1738764"/>
              <a:ext cx="1128371" cy="11689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5B6D7EC-006A-42D4-9A18-69D7F2B70F8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746" cy="31898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4746382-D63B-4211-BFCB-A8DC6543A280}"/>
                </a:ext>
              </a:extLst>
            </p:cNvPr>
            <p:cNvSpPr/>
            <p:nvPr/>
          </p:nvSpPr>
          <p:spPr bwMode="auto">
            <a:xfrm>
              <a:off x="2159930" y="1673383"/>
              <a:ext cx="548440" cy="16048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5089B7B-D27F-482C-9E80-6659E057C174}"/>
                </a:ext>
              </a:extLst>
            </p:cNvPr>
            <p:cNvSpPr/>
            <p:nvPr/>
          </p:nvSpPr>
          <p:spPr bwMode="auto">
            <a:xfrm>
              <a:off x="2102199" y="1633757"/>
              <a:ext cx="663901" cy="11095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C59367A6-735E-4FD0-A05D-9CB18694987C}"/>
                </a:ext>
              </a:extLst>
            </p:cNvPr>
            <p:cNvSpPr/>
            <p:nvPr/>
          </p:nvSpPr>
          <p:spPr bwMode="auto">
            <a:xfrm>
              <a:off x="2537803" y="1726876"/>
              <a:ext cx="244042" cy="9708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0D55BD5-D2A8-43AF-82AD-E807ECAF3839}"/>
                </a:ext>
              </a:extLst>
            </p:cNvPr>
            <p:cNvSpPr/>
            <p:nvPr/>
          </p:nvSpPr>
          <p:spPr bwMode="auto">
            <a:xfrm>
              <a:off x="2089078" y="1730839"/>
              <a:ext cx="241419" cy="9708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5B94FB4-13F4-41C7-938A-0F81B3BA44AF}"/>
                </a:ext>
              </a:extLst>
            </p:cNvPr>
            <p:cNvCxnSpPr>
              <a:endCxn id="109" idx="2"/>
            </p:cNvCxnSpPr>
            <p:nvPr/>
          </p:nvCxnSpPr>
          <p:spPr bwMode="auto">
            <a:xfrm flipH="1" flipV="1">
              <a:off x="1871277" y="1736783"/>
              <a:ext cx="2623" cy="12283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9A9AE57-49D8-43CD-AD3D-9FE4EC7538B2}"/>
                </a:ext>
              </a:extLst>
            </p:cNvPr>
            <p:cNvCxnSpPr/>
            <p:nvPr/>
          </p:nvCxnSpPr>
          <p:spPr bwMode="auto">
            <a:xfrm flipH="1" flipV="1">
              <a:off x="2997023" y="1734801"/>
              <a:ext cx="2625" cy="12283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76" name="Slide Number Placeholder 2">
            <a:extLst>
              <a:ext uri="{FF2B5EF4-FFF2-40B4-BE49-F238E27FC236}">
                <a16:creationId xmlns:a16="http://schemas.microsoft.com/office/drawing/2014/main" id="{AD969A36-B342-4EBD-8178-C8A7B640C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46EE0F0-4974-4897-800D-1E973C024B3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1">
            <a:extLst>
              <a:ext uri="{FF2B5EF4-FFF2-40B4-BE49-F238E27FC236}">
                <a16:creationId xmlns:a16="http://schemas.microsoft.com/office/drawing/2014/main" id="{F1F55577-43D6-44F7-94DD-0A6CB93A2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3" name="Rectangle 77">
            <a:extLst>
              <a:ext uri="{FF2B5EF4-FFF2-40B4-BE49-F238E27FC236}">
                <a16:creationId xmlns:a16="http://schemas.microsoft.com/office/drawing/2014/main" id="{47633943-3A0A-43B8-8EF6-26D2449C9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77">
            <a:extLst>
              <a:ext uri="{FF2B5EF4-FFF2-40B4-BE49-F238E27FC236}">
                <a16:creationId xmlns:a16="http://schemas.microsoft.com/office/drawing/2014/main" id="{08053CA1-814B-494B-BCC7-FA8543D2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77">
            <a:extLst>
              <a:ext uri="{FF2B5EF4-FFF2-40B4-BE49-F238E27FC236}">
                <a16:creationId xmlns:a16="http://schemas.microsoft.com/office/drawing/2014/main" id="{E3A67998-6E46-4DBC-B074-6009A434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Rectangle 157">
            <a:extLst>
              <a:ext uri="{FF2B5EF4-FFF2-40B4-BE49-F238E27FC236}">
                <a16:creationId xmlns:a16="http://schemas.microsoft.com/office/drawing/2014/main" id="{D1649D25-CEF5-42ED-A25D-2C85AE07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7" name="Rectangle 156">
            <a:extLst>
              <a:ext uri="{FF2B5EF4-FFF2-40B4-BE49-F238E27FC236}">
                <a16:creationId xmlns:a16="http://schemas.microsoft.com/office/drawing/2014/main" id="{952B6802-49A4-4009-8AE4-3DFB5CCD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8" name="Rectangle 2">
            <a:extLst>
              <a:ext uri="{FF2B5EF4-FFF2-40B4-BE49-F238E27FC236}">
                <a16:creationId xmlns:a16="http://schemas.microsoft.com/office/drawing/2014/main" id="{C14D2D9B-25E4-4EDE-9A68-77F7A934F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VLANS spanning multiple switches</a:t>
            </a:r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D4932EFD-2836-40CE-946C-1DE0E3884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/>
            <a:r>
              <a:rPr lang="en-US" altLang="en-US" sz="2400" i="1">
                <a:solidFill>
                  <a:srgbClr val="CC0000"/>
                </a:solidFill>
              </a:rPr>
              <a:t>trunk port: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carries frames between VLANS defined over multiple physical switches</a:t>
            </a:r>
          </a:p>
          <a:p>
            <a:pPr marL="681038" lvl="1" indent="-223838"/>
            <a:r>
              <a:rPr lang="en-US" altLang="en-US" sz="2000">
                <a:ea typeface="Arial" panose="020B0604020202020204" pitchFamily="34" charset="0"/>
              </a:rPr>
              <a:t>frames forwarded within VLAN between switches can</a:t>
            </a:r>
            <a:r>
              <a:rPr lang="ja-JP" altLang="en-US" sz="2000">
                <a:ea typeface="Arial" panose="020B0604020202020204" pitchFamily="34" charset="0"/>
              </a:rPr>
              <a:t>’</a:t>
            </a:r>
            <a:r>
              <a:rPr lang="en-US" altLang="en-US" sz="2000">
                <a:ea typeface="Arial" panose="020B0604020202020204" pitchFamily="34" charset="0"/>
              </a:rPr>
              <a:t>t be vanilla 802.1 frames (must carry VLAN ID info)</a:t>
            </a:r>
          </a:p>
          <a:p>
            <a:pPr marL="681038" lvl="1" indent="-223838"/>
            <a:r>
              <a:rPr lang="en-US" altLang="en-US" sz="2000">
                <a:ea typeface="Arial" panose="020B0604020202020204" pitchFamily="34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35850" name="Rectangle 62">
            <a:extLst>
              <a:ext uri="{FF2B5EF4-FFF2-40B4-BE49-F238E27FC236}">
                <a16:creationId xmlns:a16="http://schemas.microsoft.com/office/drawing/2014/main" id="{698B9264-83D1-482E-8346-DB87E176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51" name="Rectangle 80">
            <a:extLst>
              <a:ext uri="{FF2B5EF4-FFF2-40B4-BE49-F238E27FC236}">
                <a16:creationId xmlns:a16="http://schemas.microsoft.com/office/drawing/2014/main" id="{54BDAC9A-0CE3-4339-BB77-B3D70CDD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Rectangle 77">
            <a:extLst>
              <a:ext uri="{FF2B5EF4-FFF2-40B4-BE49-F238E27FC236}">
                <a16:creationId xmlns:a16="http://schemas.microsoft.com/office/drawing/2014/main" id="{9D5235F5-347A-4003-9B6D-21DD3EE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Rectangle 76">
            <a:extLst>
              <a:ext uri="{FF2B5EF4-FFF2-40B4-BE49-F238E27FC236}">
                <a16:creationId xmlns:a16="http://schemas.microsoft.com/office/drawing/2014/main" id="{95DA47E0-BF40-4B8D-AC22-BA399E40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4" name="Rectangle 75">
            <a:extLst>
              <a:ext uri="{FF2B5EF4-FFF2-40B4-BE49-F238E27FC236}">
                <a16:creationId xmlns:a16="http://schemas.microsoft.com/office/drawing/2014/main" id="{B31A4E11-24A7-4821-B6D9-76016EA0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5" name="Rectangle 2">
            <a:extLst>
              <a:ext uri="{FF2B5EF4-FFF2-40B4-BE49-F238E27FC236}">
                <a16:creationId xmlns:a16="http://schemas.microsoft.com/office/drawing/2014/main" id="{8480945E-653A-4799-BD99-260C4772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6" name="Line 3">
            <a:extLst>
              <a:ext uri="{FF2B5EF4-FFF2-40B4-BE49-F238E27FC236}">
                <a16:creationId xmlns:a16="http://schemas.microsoft.com/office/drawing/2014/main" id="{4CA5BB50-74D2-4FD6-8EF7-9BA15D708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7" name="Text Box 6">
            <a:extLst>
              <a:ext uri="{FF2B5EF4-FFF2-40B4-BE49-F238E27FC236}">
                <a16:creationId xmlns:a16="http://schemas.microsoft.com/office/drawing/2014/main" id="{F9A859AB-94F7-43E3-9D61-E3B2BE374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58" name="Line 7">
            <a:extLst>
              <a:ext uri="{FF2B5EF4-FFF2-40B4-BE49-F238E27FC236}">
                <a16:creationId xmlns:a16="http://schemas.microsoft.com/office/drawing/2014/main" id="{20DF70C0-24DB-44F3-8F56-A1753F63B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9" name="AutoShape 8">
            <a:extLst>
              <a:ext uri="{FF2B5EF4-FFF2-40B4-BE49-F238E27FC236}">
                <a16:creationId xmlns:a16="http://schemas.microsoft.com/office/drawing/2014/main" id="{F7CACF11-C837-41E4-A7B1-7824DE871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60" name="Freeform 9">
            <a:extLst>
              <a:ext uri="{FF2B5EF4-FFF2-40B4-BE49-F238E27FC236}">
                <a16:creationId xmlns:a16="http://schemas.microsoft.com/office/drawing/2014/main" id="{163D6E46-5F88-4D4F-8019-D33EF0C95A91}"/>
              </a:ext>
            </a:extLst>
          </p:cNvPr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1" name="Freeform 10">
            <a:extLst>
              <a:ext uri="{FF2B5EF4-FFF2-40B4-BE49-F238E27FC236}">
                <a16:creationId xmlns:a16="http://schemas.microsoft.com/office/drawing/2014/main" id="{EE16DE31-6747-424A-A4F5-5DC57A9BB090}"/>
              </a:ext>
            </a:extLst>
          </p:cNvPr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2" name="Freeform 11">
            <a:extLst>
              <a:ext uri="{FF2B5EF4-FFF2-40B4-BE49-F238E27FC236}">
                <a16:creationId xmlns:a16="http://schemas.microsoft.com/office/drawing/2014/main" id="{76473A88-5F1A-4652-B5C8-EFB1037AF987}"/>
              </a:ext>
            </a:extLst>
          </p:cNvPr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3" name="Line 17">
            <a:extLst>
              <a:ext uri="{FF2B5EF4-FFF2-40B4-BE49-F238E27FC236}">
                <a16:creationId xmlns:a16="http://schemas.microsoft.com/office/drawing/2014/main" id="{81BF65A8-6B34-4745-B2E9-99F6A5D42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4" name="Line 18">
            <a:extLst>
              <a:ext uri="{FF2B5EF4-FFF2-40B4-BE49-F238E27FC236}">
                <a16:creationId xmlns:a16="http://schemas.microsoft.com/office/drawing/2014/main" id="{E4E00A20-D10E-46EC-B7E6-DEB06C99C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5" name="Line 21">
            <a:extLst>
              <a:ext uri="{FF2B5EF4-FFF2-40B4-BE49-F238E27FC236}">
                <a16:creationId xmlns:a16="http://schemas.microsoft.com/office/drawing/2014/main" id="{7A18C5B8-447A-4C2E-A668-AA0049199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6" name="Line 22">
            <a:extLst>
              <a:ext uri="{FF2B5EF4-FFF2-40B4-BE49-F238E27FC236}">
                <a16:creationId xmlns:a16="http://schemas.microsoft.com/office/drawing/2014/main" id="{AD4A091C-4ACF-4309-8B4C-346B25A4B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7" name="Line 23">
            <a:extLst>
              <a:ext uri="{FF2B5EF4-FFF2-40B4-BE49-F238E27FC236}">
                <a16:creationId xmlns:a16="http://schemas.microsoft.com/office/drawing/2014/main" id="{3A0C3F10-EF7F-4FA4-868E-0ED7EC9FD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8" name="Line 24">
            <a:extLst>
              <a:ext uri="{FF2B5EF4-FFF2-40B4-BE49-F238E27FC236}">
                <a16:creationId xmlns:a16="http://schemas.microsoft.com/office/drawing/2014/main" id="{83565E74-E819-42CA-801E-095BA06D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69" name="Line 25">
            <a:extLst>
              <a:ext uri="{FF2B5EF4-FFF2-40B4-BE49-F238E27FC236}">
                <a16:creationId xmlns:a16="http://schemas.microsoft.com/office/drawing/2014/main" id="{D499D48B-F027-4F2F-8E2D-043AEDD48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0" name="Text Box 26">
            <a:extLst>
              <a:ext uri="{FF2B5EF4-FFF2-40B4-BE49-F238E27FC236}">
                <a16:creationId xmlns:a16="http://schemas.microsoft.com/office/drawing/2014/main" id="{BE31C08E-E534-4F3B-B4FF-FB14D07E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871" name="Text Box 27">
            <a:extLst>
              <a:ext uri="{FF2B5EF4-FFF2-40B4-BE49-F238E27FC236}">
                <a16:creationId xmlns:a16="http://schemas.microsoft.com/office/drawing/2014/main" id="{BCB7C582-CD4B-4E69-B160-EE58B4060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872" name="Text Box 29">
            <a:extLst>
              <a:ext uri="{FF2B5EF4-FFF2-40B4-BE49-F238E27FC236}">
                <a16:creationId xmlns:a16="http://schemas.microsoft.com/office/drawing/2014/main" id="{41CE85DA-0EFF-49AD-B9BE-4255619A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5873" name="Text Box 30">
            <a:extLst>
              <a:ext uri="{FF2B5EF4-FFF2-40B4-BE49-F238E27FC236}">
                <a16:creationId xmlns:a16="http://schemas.microsoft.com/office/drawing/2014/main" id="{AC36D562-4B7B-4C0B-867E-41909CEBF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74" name="Text Box 57">
            <a:extLst>
              <a:ext uri="{FF2B5EF4-FFF2-40B4-BE49-F238E27FC236}">
                <a16:creationId xmlns:a16="http://schemas.microsoft.com/office/drawing/2014/main" id="{D4393F98-F20E-4E36-8947-B213FAEB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875" name="Line 61">
            <a:extLst>
              <a:ext uri="{FF2B5EF4-FFF2-40B4-BE49-F238E27FC236}">
                <a16:creationId xmlns:a16="http://schemas.microsoft.com/office/drawing/2014/main" id="{98BACCFF-1359-42F1-B766-7FBE01538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6" name="Line 62">
            <a:extLst>
              <a:ext uri="{FF2B5EF4-FFF2-40B4-BE49-F238E27FC236}">
                <a16:creationId xmlns:a16="http://schemas.microsoft.com/office/drawing/2014/main" id="{B5ED8529-F6D4-44D3-B5D6-A38A13189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7" name="Line 63">
            <a:extLst>
              <a:ext uri="{FF2B5EF4-FFF2-40B4-BE49-F238E27FC236}">
                <a16:creationId xmlns:a16="http://schemas.microsoft.com/office/drawing/2014/main" id="{F49BFAB2-D67E-46DD-851F-13A00608DC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78" name="Text Box 64">
            <a:extLst>
              <a:ext uri="{FF2B5EF4-FFF2-40B4-BE49-F238E27FC236}">
                <a16:creationId xmlns:a16="http://schemas.microsoft.com/office/drawing/2014/main" id="{E71A566C-9F0E-4A31-A695-511866F5E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5879" name="Line 69">
            <a:extLst>
              <a:ext uri="{FF2B5EF4-FFF2-40B4-BE49-F238E27FC236}">
                <a16:creationId xmlns:a16="http://schemas.microsoft.com/office/drawing/2014/main" id="{50B0D8D3-C107-4F35-B492-12A34B8C0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0" name="Line 70">
            <a:extLst>
              <a:ext uri="{FF2B5EF4-FFF2-40B4-BE49-F238E27FC236}">
                <a16:creationId xmlns:a16="http://schemas.microsoft.com/office/drawing/2014/main" id="{BFBEE11C-DFF7-4D0B-A1BE-B19B95B55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1" name="Line 71">
            <a:extLst>
              <a:ext uri="{FF2B5EF4-FFF2-40B4-BE49-F238E27FC236}">
                <a16:creationId xmlns:a16="http://schemas.microsoft.com/office/drawing/2014/main" id="{32351C16-51FF-4737-8BE1-FF5DC513E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82" name="Text Box 72">
            <a:extLst>
              <a:ext uri="{FF2B5EF4-FFF2-40B4-BE49-F238E27FC236}">
                <a16:creationId xmlns:a16="http://schemas.microsoft.com/office/drawing/2014/main" id="{D307F168-ABE2-4639-8D4E-787B325F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35883" name="Text Box 73">
            <a:extLst>
              <a:ext uri="{FF2B5EF4-FFF2-40B4-BE49-F238E27FC236}">
                <a16:creationId xmlns:a16="http://schemas.microsoft.com/office/drawing/2014/main" id="{FFB2FE5F-B9D9-4440-AD50-CB12C088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35884" name="Text Box 74">
            <a:extLst>
              <a:ext uri="{FF2B5EF4-FFF2-40B4-BE49-F238E27FC236}">
                <a16:creationId xmlns:a16="http://schemas.microsoft.com/office/drawing/2014/main" id="{96BF6EF5-F15D-4755-9236-764E566E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35885" name="Oval 81">
            <a:extLst>
              <a:ext uri="{FF2B5EF4-FFF2-40B4-BE49-F238E27FC236}">
                <a16:creationId xmlns:a16="http://schemas.microsoft.com/office/drawing/2014/main" id="{6B73625B-8FAC-4DB0-9CF2-34F58D79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86" name="Oval 82">
            <a:extLst>
              <a:ext uri="{FF2B5EF4-FFF2-40B4-BE49-F238E27FC236}">
                <a16:creationId xmlns:a16="http://schemas.microsoft.com/office/drawing/2014/main" id="{77F52765-74B3-4228-A4FD-E72DB791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87" name="Oval 83">
            <a:extLst>
              <a:ext uri="{FF2B5EF4-FFF2-40B4-BE49-F238E27FC236}">
                <a16:creationId xmlns:a16="http://schemas.microsoft.com/office/drawing/2014/main" id="{284B4A30-7229-4D8C-A09F-5D890E45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88" name="Oval 84">
            <a:extLst>
              <a:ext uri="{FF2B5EF4-FFF2-40B4-BE49-F238E27FC236}">
                <a16:creationId xmlns:a16="http://schemas.microsoft.com/office/drawing/2014/main" id="{1D06F991-DB0A-499C-A7CA-D7F45BC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89" name="Oval 85">
            <a:extLst>
              <a:ext uri="{FF2B5EF4-FFF2-40B4-BE49-F238E27FC236}">
                <a16:creationId xmlns:a16="http://schemas.microsoft.com/office/drawing/2014/main" id="{C13E8B2C-83FA-4FE5-9970-081D700D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90" name="Oval 86">
            <a:extLst>
              <a:ext uri="{FF2B5EF4-FFF2-40B4-BE49-F238E27FC236}">
                <a16:creationId xmlns:a16="http://schemas.microsoft.com/office/drawing/2014/main" id="{825E6033-3815-4582-A9D3-85026F77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91" name="Text Box 45">
            <a:extLst>
              <a:ext uri="{FF2B5EF4-FFF2-40B4-BE49-F238E27FC236}">
                <a16:creationId xmlns:a16="http://schemas.microsoft.com/office/drawing/2014/main" id="{8676019F-C608-478A-858F-339913C1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5892" name="Rectangle 113">
            <a:extLst>
              <a:ext uri="{FF2B5EF4-FFF2-40B4-BE49-F238E27FC236}">
                <a16:creationId xmlns:a16="http://schemas.microsoft.com/office/drawing/2014/main" id="{E71CD91A-189B-46EE-A68B-AED5D238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93" name="Rectangle 77">
            <a:extLst>
              <a:ext uri="{FF2B5EF4-FFF2-40B4-BE49-F238E27FC236}">
                <a16:creationId xmlns:a16="http://schemas.microsoft.com/office/drawing/2014/main" id="{FCE8ABE2-6301-4D13-8AE5-2D0F859E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94" name="Rectangle 76">
            <a:extLst>
              <a:ext uri="{FF2B5EF4-FFF2-40B4-BE49-F238E27FC236}">
                <a16:creationId xmlns:a16="http://schemas.microsoft.com/office/drawing/2014/main" id="{41D1275D-6D1A-47A1-BFEC-3E586B91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95" name="Line 17">
            <a:extLst>
              <a:ext uri="{FF2B5EF4-FFF2-40B4-BE49-F238E27FC236}">
                <a16:creationId xmlns:a16="http://schemas.microsoft.com/office/drawing/2014/main" id="{8A2C29E8-668A-4A48-B558-605C389C4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96" name="Line 24">
            <a:extLst>
              <a:ext uri="{FF2B5EF4-FFF2-40B4-BE49-F238E27FC236}">
                <a16:creationId xmlns:a16="http://schemas.microsoft.com/office/drawing/2014/main" id="{F476FCAE-3574-4FAF-B1B8-6697798FF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97" name="Line 25">
            <a:extLst>
              <a:ext uri="{FF2B5EF4-FFF2-40B4-BE49-F238E27FC236}">
                <a16:creationId xmlns:a16="http://schemas.microsoft.com/office/drawing/2014/main" id="{13711C77-AB9C-43BA-B3CB-6F2641C73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98" name="Text Box 29">
            <a:extLst>
              <a:ext uri="{FF2B5EF4-FFF2-40B4-BE49-F238E27FC236}">
                <a16:creationId xmlns:a16="http://schemas.microsoft.com/office/drawing/2014/main" id="{E27DA2EF-03B0-4C28-8AA8-DFC635D54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99" name="Text Box 74">
            <a:extLst>
              <a:ext uri="{FF2B5EF4-FFF2-40B4-BE49-F238E27FC236}">
                <a16:creationId xmlns:a16="http://schemas.microsoft.com/office/drawing/2014/main" id="{7E1C6164-BE4A-4D9E-81C6-47391866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900" name="Oval 84">
            <a:extLst>
              <a:ext uri="{FF2B5EF4-FFF2-40B4-BE49-F238E27FC236}">
                <a16:creationId xmlns:a16="http://schemas.microsoft.com/office/drawing/2014/main" id="{38CA3209-7C8D-400C-80CF-47EADBFF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901" name="Oval 86">
            <a:extLst>
              <a:ext uri="{FF2B5EF4-FFF2-40B4-BE49-F238E27FC236}">
                <a16:creationId xmlns:a16="http://schemas.microsoft.com/office/drawing/2014/main" id="{12568A6A-D9E1-4021-9197-2D8A2371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902" name="AutoShape 8">
            <a:extLst>
              <a:ext uri="{FF2B5EF4-FFF2-40B4-BE49-F238E27FC236}">
                <a16:creationId xmlns:a16="http://schemas.microsoft.com/office/drawing/2014/main" id="{57028400-9685-48CA-843B-C3E5BAAE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903" name="Freeform 10">
            <a:extLst>
              <a:ext uri="{FF2B5EF4-FFF2-40B4-BE49-F238E27FC236}">
                <a16:creationId xmlns:a16="http://schemas.microsoft.com/office/drawing/2014/main" id="{6A331393-7534-4193-9A83-BA7B002AFE84}"/>
              </a:ext>
            </a:extLst>
          </p:cNvPr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04" name="Freeform 10">
            <a:extLst>
              <a:ext uri="{FF2B5EF4-FFF2-40B4-BE49-F238E27FC236}">
                <a16:creationId xmlns:a16="http://schemas.microsoft.com/office/drawing/2014/main" id="{B55C160C-D35C-4EEA-9F6C-4C9A77B68554}"/>
              </a:ext>
            </a:extLst>
          </p:cNvPr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35905" name="Freeform 131">
            <a:extLst>
              <a:ext uri="{FF2B5EF4-FFF2-40B4-BE49-F238E27FC236}">
                <a16:creationId xmlns:a16="http://schemas.microsoft.com/office/drawing/2014/main" id="{5FD7204A-1897-4EAD-9880-8297242CCF59}"/>
              </a:ext>
            </a:extLst>
          </p:cNvPr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6 w 264"/>
              <a:gd name="T1" fmla="*/ 0 h 456"/>
              <a:gd name="T2" fmla="*/ 2147483646 w 264"/>
              <a:gd name="T3" fmla="*/ 2147483646 h 456"/>
              <a:gd name="T4" fmla="*/ 0 w 264"/>
              <a:gd name="T5" fmla="*/ 2147483646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906" name="Freeform 132">
            <a:extLst>
              <a:ext uri="{FF2B5EF4-FFF2-40B4-BE49-F238E27FC236}">
                <a16:creationId xmlns:a16="http://schemas.microsoft.com/office/drawing/2014/main" id="{B77CE317-190C-406E-81B9-AE537EF26E26}"/>
              </a:ext>
            </a:extLst>
          </p:cNvPr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6 h 303"/>
              <a:gd name="T2" fmla="*/ 0 w 762"/>
              <a:gd name="T3" fmla="*/ 2147483646 h 303"/>
              <a:gd name="T4" fmla="*/ 2147483646 w 762"/>
              <a:gd name="T5" fmla="*/ 2147483646 h 303"/>
              <a:gd name="T6" fmla="*/ 2147483646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907" name="Line 133">
            <a:extLst>
              <a:ext uri="{FF2B5EF4-FFF2-40B4-BE49-F238E27FC236}">
                <a16:creationId xmlns:a16="http://schemas.microsoft.com/office/drawing/2014/main" id="{AB9890DD-9C0F-47F9-8557-B7A099DB86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908" name="Line 69">
            <a:extLst>
              <a:ext uri="{FF2B5EF4-FFF2-40B4-BE49-F238E27FC236}">
                <a16:creationId xmlns:a16="http://schemas.microsoft.com/office/drawing/2014/main" id="{77258841-A2A5-4475-81C5-653A2E701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09" name="Line 70">
            <a:extLst>
              <a:ext uri="{FF2B5EF4-FFF2-40B4-BE49-F238E27FC236}">
                <a16:creationId xmlns:a16="http://schemas.microsoft.com/office/drawing/2014/main" id="{851A6B2E-D404-4890-B6A5-B6E51E850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10" name="Line 71">
            <a:extLst>
              <a:ext uri="{FF2B5EF4-FFF2-40B4-BE49-F238E27FC236}">
                <a16:creationId xmlns:a16="http://schemas.microsoft.com/office/drawing/2014/main" id="{18635040-158B-4BE8-8D18-B5FBDBDF6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11" name="Oval 85">
            <a:extLst>
              <a:ext uri="{FF2B5EF4-FFF2-40B4-BE49-F238E27FC236}">
                <a16:creationId xmlns:a16="http://schemas.microsoft.com/office/drawing/2014/main" id="{51630F31-08FA-427C-960F-E5CE09C42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912" name="Text Box 27">
            <a:extLst>
              <a:ext uri="{FF2B5EF4-FFF2-40B4-BE49-F238E27FC236}">
                <a16:creationId xmlns:a16="http://schemas.microsoft.com/office/drawing/2014/main" id="{80C5FF95-3F36-4E11-B76C-A0B1B0E1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913" name="Rectangle 158">
            <a:extLst>
              <a:ext uri="{FF2B5EF4-FFF2-40B4-BE49-F238E27FC236}">
                <a16:creationId xmlns:a16="http://schemas.microsoft.com/office/drawing/2014/main" id="{96F7B277-8C65-4C0B-8D97-94E74B29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914" name="Text Box 73">
            <a:extLst>
              <a:ext uri="{FF2B5EF4-FFF2-40B4-BE49-F238E27FC236}">
                <a16:creationId xmlns:a16="http://schemas.microsoft.com/office/drawing/2014/main" id="{7419D22C-7057-404C-9834-3EE47563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Ports 2,3,5 belong to EE VLAN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Ports 4,6,7,8 belong to CS VLAN</a:t>
            </a:r>
          </a:p>
        </p:txBody>
      </p:sp>
      <p:sp>
        <p:nvSpPr>
          <p:cNvPr id="35915" name="Text Box 27">
            <a:extLst>
              <a:ext uri="{FF2B5EF4-FFF2-40B4-BE49-F238E27FC236}">
                <a16:creationId xmlns:a16="http://schemas.microsoft.com/office/drawing/2014/main" id="{88B55F6D-7862-44E6-A129-38E20B2B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916" name="Text Box 27">
            <a:extLst>
              <a:ext uri="{FF2B5EF4-FFF2-40B4-BE49-F238E27FC236}">
                <a16:creationId xmlns:a16="http://schemas.microsoft.com/office/drawing/2014/main" id="{19527CFF-AA25-4F00-863F-EF9C503E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917" name="Text Box 27">
            <a:extLst>
              <a:ext uri="{FF2B5EF4-FFF2-40B4-BE49-F238E27FC236}">
                <a16:creationId xmlns:a16="http://schemas.microsoft.com/office/drawing/2014/main" id="{234343DE-DAAA-43D1-A145-724679EE5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918" name="Text Box 27">
            <a:extLst>
              <a:ext uri="{FF2B5EF4-FFF2-40B4-BE49-F238E27FC236}">
                <a16:creationId xmlns:a16="http://schemas.microsoft.com/office/drawing/2014/main" id="{DDD34202-582F-4C0A-846D-7D4C4C1A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692394" name="Group 170">
            <a:extLst>
              <a:ext uri="{FF2B5EF4-FFF2-40B4-BE49-F238E27FC236}">
                <a16:creationId xmlns:a16="http://schemas.microsoft.com/office/drawing/2014/main" id="{A1577602-94D4-48D6-921A-DC83B042DFFE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35949" name="Oval 85">
              <a:extLst>
                <a:ext uri="{FF2B5EF4-FFF2-40B4-BE49-F238E27FC236}">
                  <a16:creationId xmlns:a16="http://schemas.microsoft.com/office/drawing/2014/main" id="{0F3425C9-323D-408B-9D9B-466DCDB1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5950" name="Group 169">
              <a:extLst>
                <a:ext uri="{FF2B5EF4-FFF2-40B4-BE49-F238E27FC236}">
                  <a16:creationId xmlns:a16="http://schemas.microsoft.com/office/drawing/2014/main" id="{DE398873-582E-4413-82A9-DAE9DDBBD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35951" name="Text Box 28">
                <a:extLst>
                  <a:ext uri="{FF2B5EF4-FFF2-40B4-BE49-F238E27FC236}">
                    <a16:creationId xmlns:a16="http://schemas.microsoft.com/office/drawing/2014/main" id="{E57737DB-7EE6-4A31-9085-A83609FBE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5952" name="Text Box 27">
                <a:extLst>
                  <a:ext uri="{FF2B5EF4-FFF2-40B4-BE49-F238E27FC236}">
                    <a16:creationId xmlns:a16="http://schemas.microsoft.com/office/drawing/2014/main" id="{372A5F44-78F5-47F4-870D-BEC5B0A95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5953" name="Oval 85">
                <a:extLst>
                  <a:ext uri="{FF2B5EF4-FFF2-40B4-BE49-F238E27FC236}">
                    <a16:creationId xmlns:a16="http://schemas.microsoft.com/office/drawing/2014/main" id="{DA39C7A8-4BDD-47CD-8A6F-18A8F4E58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954" name="Freeform 168">
                <a:extLst>
                  <a:ext uri="{FF2B5EF4-FFF2-40B4-BE49-F238E27FC236}">
                    <a16:creationId xmlns:a16="http://schemas.microsoft.com/office/drawing/2014/main" id="{8B3205E0-37B4-4ECE-9CD4-A38C1D068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35920" name="Group 44">
            <a:extLst>
              <a:ext uri="{FF2B5EF4-FFF2-40B4-BE49-F238E27FC236}">
                <a16:creationId xmlns:a16="http://schemas.microsoft.com/office/drawing/2014/main" id="{A09F052B-4C11-4657-B6F2-185A4AD255EE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35947" name="Picture 45" descr="desktop_computer_stylized_medium">
              <a:extLst>
                <a:ext uri="{FF2B5EF4-FFF2-40B4-BE49-F238E27FC236}">
                  <a16:creationId xmlns:a16="http://schemas.microsoft.com/office/drawing/2014/main" id="{836EF91B-0F99-43C3-92AB-EE7C1FEF6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8" name="Freeform 46">
              <a:extLst>
                <a:ext uri="{FF2B5EF4-FFF2-40B4-BE49-F238E27FC236}">
                  <a16:creationId xmlns:a16="http://schemas.microsoft.com/office/drawing/2014/main" id="{931A7AA5-0C01-4C45-B60D-5FBA87AD8A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1" name="Group 44">
            <a:extLst>
              <a:ext uri="{FF2B5EF4-FFF2-40B4-BE49-F238E27FC236}">
                <a16:creationId xmlns:a16="http://schemas.microsoft.com/office/drawing/2014/main" id="{55BA1A8B-3E21-4496-9321-776E80547A84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35945" name="Picture 45" descr="desktop_computer_stylized_medium">
              <a:extLst>
                <a:ext uri="{FF2B5EF4-FFF2-40B4-BE49-F238E27FC236}">
                  <a16:creationId xmlns:a16="http://schemas.microsoft.com/office/drawing/2014/main" id="{0CFFFC8D-F74A-4B9A-8E85-6D864D9AF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6" name="Freeform 46">
              <a:extLst>
                <a:ext uri="{FF2B5EF4-FFF2-40B4-BE49-F238E27FC236}">
                  <a16:creationId xmlns:a16="http://schemas.microsoft.com/office/drawing/2014/main" id="{200F84A8-25F4-4E0A-8010-36B77C8B40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2" name="Group 44">
            <a:extLst>
              <a:ext uri="{FF2B5EF4-FFF2-40B4-BE49-F238E27FC236}">
                <a16:creationId xmlns:a16="http://schemas.microsoft.com/office/drawing/2014/main" id="{13557DA0-991D-4C31-B79D-0A5D9EC5A686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35943" name="Picture 45" descr="desktop_computer_stylized_medium">
              <a:extLst>
                <a:ext uri="{FF2B5EF4-FFF2-40B4-BE49-F238E27FC236}">
                  <a16:creationId xmlns:a16="http://schemas.microsoft.com/office/drawing/2014/main" id="{562789D5-5DDD-449F-A614-60C1E3254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4" name="Freeform 46">
              <a:extLst>
                <a:ext uri="{FF2B5EF4-FFF2-40B4-BE49-F238E27FC236}">
                  <a16:creationId xmlns:a16="http://schemas.microsoft.com/office/drawing/2014/main" id="{170635B5-250C-428F-B190-5D72C3253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3" name="Group 44">
            <a:extLst>
              <a:ext uri="{FF2B5EF4-FFF2-40B4-BE49-F238E27FC236}">
                <a16:creationId xmlns:a16="http://schemas.microsoft.com/office/drawing/2014/main" id="{C9103645-40EC-46E7-9867-2B5DA4134AAA}"/>
              </a:ext>
            </a:extLst>
          </p:cNvPr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35941" name="Picture 45" descr="desktop_computer_stylized_medium">
              <a:extLst>
                <a:ext uri="{FF2B5EF4-FFF2-40B4-BE49-F238E27FC236}">
                  <a16:creationId xmlns:a16="http://schemas.microsoft.com/office/drawing/2014/main" id="{8DC39449-08AF-4FCE-AAF9-075E8063D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2" name="Freeform 46">
              <a:extLst>
                <a:ext uri="{FF2B5EF4-FFF2-40B4-BE49-F238E27FC236}">
                  <a16:creationId xmlns:a16="http://schemas.microsoft.com/office/drawing/2014/main" id="{F18F85D2-CEDC-4B19-B4B1-087734A29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4" name="Group 44">
            <a:extLst>
              <a:ext uri="{FF2B5EF4-FFF2-40B4-BE49-F238E27FC236}">
                <a16:creationId xmlns:a16="http://schemas.microsoft.com/office/drawing/2014/main" id="{9F684BCC-077A-42F2-8B8B-03C0E667052A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35939" name="Picture 45" descr="desktop_computer_stylized_medium">
              <a:extLst>
                <a:ext uri="{FF2B5EF4-FFF2-40B4-BE49-F238E27FC236}">
                  <a16:creationId xmlns:a16="http://schemas.microsoft.com/office/drawing/2014/main" id="{9C89DA46-3C9E-434E-9B8A-48818BCED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0" name="Freeform 46">
              <a:extLst>
                <a:ext uri="{FF2B5EF4-FFF2-40B4-BE49-F238E27FC236}">
                  <a16:creationId xmlns:a16="http://schemas.microsoft.com/office/drawing/2014/main" id="{F6A7BA72-2E7B-41DB-81C0-2A5FFD9E8D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5" name="Group 44">
            <a:extLst>
              <a:ext uri="{FF2B5EF4-FFF2-40B4-BE49-F238E27FC236}">
                <a16:creationId xmlns:a16="http://schemas.microsoft.com/office/drawing/2014/main" id="{958C6A87-1FC1-486C-95B6-7938EC951AD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35937" name="Picture 45" descr="desktop_computer_stylized_medium">
              <a:extLst>
                <a:ext uri="{FF2B5EF4-FFF2-40B4-BE49-F238E27FC236}">
                  <a16:creationId xmlns:a16="http://schemas.microsoft.com/office/drawing/2014/main" id="{FD3C5872-B372-4AA5-8A21-4AF995B7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8" name="Freeform 46">
              <a:extLst>
                <a:ext uri="{FF2B5EF4-FFF2-40B4-BE49-F238E27FC236}">
                  <a16:creationId xmlns:a16="http://schemas.microsoft.com/office/drawing/2014/main" id="{DC7ADDA3-F3AC-4FA5-A69D-121D5EA01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6" name="Group 44">
            <a:extLst>
              <a:ext uri="{FF2B5EF4-FFF2-40B4-BE49-F238E27FC236}">
                <a16:creationId xmlns:a16="http://schemas.microsoft.com/office/drawing/2014/main" id="{7214C68B-C8CB-47C4-B207-DD224A266F08}"/>
              </a:ext>
            </a:extLst>
          </p:cNvPr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35935" name="Picture 45" descr="desktop_computer_stylized_medium">
              <a:extLst>
                <a:ext uri="{FF2B5EF4-FFF2-40B4-BE49-F238E27FC236}">
                  <a16:creationId xmlns:a16="http://schemas.microsoft.com/office/drawing/2014/main" id="{68F8D46E-7A61-4024-830B-B0819322B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6" name="Freeform 46">
              <a:extLst>
                <a:ext uri="{FF2B5EF4-FFF2-40B4-BE49-F238E27FC236}">
                  <a16:creationId xmlns:a16="http://schemas.microsoft.com/office/drawing/2014/main" id="{B1D9F4FC-2E2A-4752-B941-0431160E59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7" name="Group 44">
            <a:extLst>
              <a:ext uri="{FF2B5EF4-FFF2-40B4-BE49-F238E27FC236}">
                <a16:creationId xmlns:a16="http://schemas.microsoft.com/office/drawing/2014/main" id="{26AC606B-470A-4082-97DF-8D3EE25AC30E}"/>
              </a:ext>
            </a:extLst>
          </p:cNvPr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35933" name="Picture 45" descr="desktop_computer_stylized_medium">
              <a:extLst>
                <a:ext uri="{FF2B5EF4-FFF2-40B4-BE49-F238E27FC236}">
                  <a16:creationId xmlns:a16="http://schemas.microsoft.com/office/drawing/2014/main" id="{309BFD30-DEBC-407D-B86E-81871B1B4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4" name="Freeform 46">
              <a:extLst>
                <a:ext uri="{FF2B5EF4-FFF2-40B4-BE49-F238E27FC236}">
                  <a16:creationId xmlns:a16="http://schemas.microsoft.com/office/drawing/2014/main" id="{78CABBAF-FD60-4553-B242-5EF515573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5928" name="Group 44">
            <a:extLst>
              <a:ext uri="{FF2B5EF4-FFF2-40B4-BE49-F238E27FC236}">
                <a16:creationId xmlns:a16="http://schemas.microsoft.com/office/drawing/2014/main" id="{2C112A05-6161-4875-ACC1-3900884080D8}"/>
              </a:ext>
            </a:extLst>
          </p:cNvPr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35931" name="Picture 45" descr="desktop_computer_stylized_medium">
              <a:extLst>
                <a:ext uri="{FF2B5EF4-FFF2-40B4-BE49-F238E27FC236}">
                  <a16:creationId xmlns:a16="http://schemas.microsoft.com/office/drawing/2014/main" id="{E5256DC3-E73C-4319-BC61-6BE8BF8EF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2" name="Freeform 46">
              <a:extLst>
                <a:ext uri="{FF2B5EF4-FFF2-40B4-BE49-F238E27FC236}">
                  <a16:creationId xmlns:a16="http://schemas.microsoft.com/office/drawing/2014/main" id="{4708798E-2D51-4FEB-97A8-DE59036715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494115 w 356"/>
                <a:gd name="T3" fmla="*/ 376663 h 368"/>
                <a:gd name="T4" fmla="*/ 4145016 w 356"/>
                <a:gd name="T5" fmla="*/ 7847082 h 368"/>
                <a:gd name="T6" fmla="*/ 913502 w 356"/>
                <a:gd name="T7" fmla="*/ 98138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pic>
        <p:nvPicPr>
          <p:cNvPr id="35929" name="Picture 15" descr="underline_base">
            <a:extLst>
              <a:ext uri="{FF2B5EF4-FFF2-40B4-BE49-F238E27FC236}">
                <a16:creationId xmlns:a16="http://schemas.microsoft.com/office/drawing/2014/main" id="{8319D18A-45E5-4578-AADD-06E6361117B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30" name="Slide Number Placeholder 1">
            <a:extLst>
              <a:ext uri="{FF2B5EF4-FFF2-40B4-BE49-F238E27FC236}">
                <a16:creationId xmlns:a16="http://schemas.microsoft.com/office/drawing/2014/main" id="{CC65B380-89DA-4DA5-85AD-36C3E3E20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1047940-6231-4A6F-977A-5DE430C0DEB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3521-89BE-46C5-AD4A-55DD2C5D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understanding?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4F22-6301-41C2-940C-2FAC92F2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is the use of VLAN?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is used to group devices logically for easy management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assigns IP address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is used for MAC addresses management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is used for IP &amp; MAC management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E44BF-0633-4B58-95B5-B0FA46F35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0E252-07B0-424E-B305-CF6EEAFCC83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96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3521-89BE-46C5-AD4A-55DD2C5D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understanding?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4F22-6301-41C2-940C-2FAC92F2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611313"/>
            <a:ext cx="8228635" cy="4648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is the use of VLAN?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rgbClr val="FF0000"/>
                </a:solidFill>
              </a:rPr>
              <a:t>VLAN is used to group devices logically for easy management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assigns IP address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is used for MAC addresses management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VLAN is used for IP &amp; MAC management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E44BF-0633-4B58-95B5-B0FA46F35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0E252-07B0-424E-B305-CF6EEAFCC83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81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underline_base">
            <a:extLst>
              <a:ext uri="{FF2B5EF4-FFF2-40B4-BE49-F238E27FC236}">
                <a16:creationId xmlns:a16="http://schemas.microsoft.com/office/drawing/2014/main" id="{5417E2DD-6264-4EDE-965D-7D10A82EED2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70FAD169-6DA7-4980-98DF-8A0D97E20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layer, </a:t>
            </a:r>
            <a:r>
              <a:rPr lang="en-US" altLang="en-US" sz="4000"/>
              <a:t>LAN</a:t>
            </a:r>
            <a:r>
              <a:rPr lang="en-US" altLang="en-US"/>
              <a:t>s: outline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A04F47F-413B-471C-ADA4-F53EB3A2B9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6.1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introduction, services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6.2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error detection, correction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6.3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multiple access protocols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6.4 </a:t>
            </a:r>
            <a:r>
              <a:rPr lang="en-US" altLang="en-US" dirty="0">
                <a:solidFill>
                  <a:srgbClr val="000000"/>
                </a:solidFill>
              </a:rPr>
              <a:t>LANs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addressing, ARP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Ethernet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switches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WLAN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VLANS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0B6705A2-87C9-4EDC-A796-8768A0C5501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6.5 link virtualization: MPLS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6.7</a:t>
            </a:r>
            <a:r>
              <a:rPr lang="en-US" altLang="en-US"/>
              <a:t> a day in the life of a web request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sp>
        <p:nvSpPr>
          <p:cNvPr id="36870" name="Slide Number Placeholder 1">
            <a:extLst>
              <a:ext uri="{FF2B5EF4-FFF2-40B4-BE49-F238E27FC236}">
                <a16:creationId xmlns:a16="http://schemas.microsoft.com/office/drawing/2014/main" id="{48F1BE0F-739A-4BFA-8007-8E1E00686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17897AE-5884-4AB0-9806-65842BFD762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5994E55-A724-46EA-A8E2-61A934B3B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r>
              <a:rPr lang="en-US" altLang="en-US" sz="3600"/>
              <a:t>Multiprotocol label switching (MPLS)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8FE02F64-6BFF-4178-A092-495293C67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327150"/>
            <a:ext cx="77724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/>
              <a:t>initial goal: high-speed IP forwarding using fixed length label (instead of IP address) </a:t>
            </a:r>
          </a:p>
          <a:p>
            <a:pPr marL="681038" lvl="1" indent="-223838">
              <a:defRPr/>
            </a:pPr>
            <a:r>
              <a:rPr lang="en-US" dirty="0"/>
              <a:t>fast lookup using fixed length identifier (rather than longest prefix matching)</a:t>
            </a:r>
          </a:p>
          <a:p>
            <a:pPr marL="681038" lvl="1" indent="-223838">
              <a:defRPr/>
            </a:pPr>
            <a:r>
              <a:rPr lang="en-US" dirty="0"/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dirty="0"/>
              <a:t>but IP datagram still keeps IP address!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8916" name="Freeform 4">
            <a:extLst>
              <a:ext uri="{FF2B5EF4-FFF2-40B4-BE49-F238E27FC236}">
                <a16:creationId xmlns:a16="http://schemas.microsoft.com/office/drawing/2014/main" id="{2C7B8272-C944-490D-9A81-701891192458}"/>
              </a:ext>
            </a:extLst>
          </p:cNvPr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6 w 1958"/>
              <a:gd name="T1" fmla="*/ 0 h 683"/>
              <a:gd name="T2" fmla="*/ 0 w 1958"/>
              <a:gd name="T3" fmla="*/ 2147483646 h 683"/>
              <a:gd name="T4" fmla="*/ 2147483646 w 1958"/>
              <a:gd name="T5" fmla="*/ 2147483646 h 683"/>
              <a:gd name="T6" fmla="*/ 2147483646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FF5CC0F-B4B0-48F0-997A-B9429D16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461B8A1B-1DCE-4B5B-AB29-50171660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PPP or Ethernet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header</a:t>
            </a:r>
          </a:p>
        </p:txBody>
      </p:sp>
      <p:sp>
        <p:nvSpPr>
          <p:cNvPr id="38919" name="Text Box 8">
            <a:extLst>
              <a:ext uri="{FF2B5EF4-FFF2-40B4-BE49-F238E27FC236}">
                <a16:creationId xmlns:a16="http://schemas.microsoft.com/office/drawing/2014/main" id="{71F2164B-F124-4CE2-A46D-6B5B7689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IP header</a:t>
            </a: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AC5AF89-A84A-40AC-9A8A-45EA23FC4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1BCF9F35-ADE4-438A-803D-93BB85BD8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6095EB88-B724-4D4F-8053-EF31C5B9A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3" name="Text Box 12">
            <a:extLst>
              <a:ext uri="{FF2B5EF4-FFF2-40B4-BE49-F238E27FC236}">
                <a16:creationId xmlns:a16="http://schemas.microsoft.com/office/drawing/2014/main" id="{E561A489-F324-4625-B172-4E34EFDC5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remainder of link-layer frame</a:t>
            </a:r>
          </a:p>
        </p:txBody>
      </p:sp>
      <p:sp>
        <p:nvSpPr>
          <p:cNvPr id="38924" name="Rectangle 25">
            <a:extLst>
              <a:ext uri="{FF2B5EF4-FFF2-40B4-BE49-F238E27FC236}">
                <a16:creationId xmlns:a16="http://schemas.microsoft.com/office/drawing/2014/main" id="{1679C520-8F50-4FC9-AFAC-E3D91F9C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8925" name="Text Box 7">
            <a:extLst>
              <a:ext uri="{FF2B5EF4-FFF2-40B4-BE49-F238E27FC236}">
                <a16:creationId xmlns:a16="http://schemas.microsoft.com/office/drawing/2014/main" id="{86AA71E2-48B9-416C-8856-37408BA7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Arial" panose="020B0604020202020204" pitchFamily="34" charset="0"/>
              </a:rPr>
              <a:t>MPLS header</a:t>
            </a:r>
          </a:p>
        </p:txBody>
      </p:sp>
      <p:sp>
        <p:nvSpPr>
          <p:cNvPr id="38926" name="Rectangle 27">
            <a:extLst>
              <a:ext uri="{FF2B5EF4-FFF2-40B4-BE49-F238E27FC236}">
                <a16:creationId xmlns:a16="http://schemas.microsoft.com/office/drawing/2014/main" id="{EF3BB670-98A7-411B-A41C-BA8B8256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8927" name="Text Box 28">
            <a:extLst>
              <a:ext uri="{FF2B5EF4-FFF2-40B4-BE49-F238E27FC236}">
                <a16:creationId xmlns:a16="http://schemas.microsoft.com/office/drawing/2014/main" id="{FC131C21-7006-4E64-BE08-05000BE0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label</a:t>
            </a:r>
          </a:p>
        </p:txBody>
      </p:sp>
      <p:sp>
        <p:nvSpPr>
          <p:cNvPr id="38928" name="Text Box 29">
            <a:extLst>
              <a:ext uri="{FF2B5EF4-FFF2-40B4-BE49-F238E27FC236}">
                <a16:creationId xmlns:a16="http://schemas.microsoft.com/office/drawing/2014/main" id="{9D188082-C603-4181-B50C-A09A5104F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Exp</a:t>
            </a:r>
          </a:p>
        </p:txBody>
      </p:sp>
      <p:sp>
        <p:nvSpPr>
          <p:cNvPr id="38929" name="Text Box 30">
            <a:extLst>
              <a:ext uri="{FF2B5EF4-FFF2-40B4-BE49-F238E27FC236}">
                <a16:creationId xmlns:a16="http://schemas.microsoft.com/office/drawing/2014/main" id="{0CAF90BC-2E03-4377-AD74-1D6C4EBA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8930" name="Text Box 31">
            <a:extLst>
              <a:ext uri="{FF2B5EF4-FFF2-40B4-BE49-F238E27FC236}">
                <a16:creationId xmlns:a16="http://schemas.microsoft.com/office/drawing/2014/main" id="{A65FCDF1-AEB9-4CEC-AABA-B93592B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TTL</a:t>
            </a:r>
          </a:p>
        </p:txBody>
      </p:sp>
      <p:sp>
        <p:nvSpPr>
          <p:cNvPr id="38931" name="Line 32">
            <a:extLst>
              <a:ext uri="{FF2B5EF4-FFF2-40B4-BE49-F238E27FC236}">
                <a16:creationId xmlns:a16="http://schemas.microsoft.com/office/drawing/2014/main" id="{16F69954-E1A6-4897-9E82-EF24950E9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2" name="Line 33">
            <a:extLst>
              <a:ext uri="{FF2B5EF4-FFF2-40B4-BE49-F238E27FC236}">
                <a16:creationId xmlns:a16="http://schemas.microsoft.com/office/drawing/2014/main" id="{93DBB3E9-0BE7-4599-8394-5C4554837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3" name="Line 34">
            <a:extLst>
              <a:ext uri="{FF2B5EF4-FFF2-40B4-BE49-F238E27FC236}">
                <a16:creationId xmlns:a16="http://schemas.microsoft.com/office/drawing/2014/main" id="{C7F9C650-7863-4F2C-97E2-B14425F44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4" name="Text Box 35">
            <a:extLst>
              <a:ext uri="{FF2B5EF4-FFF2-40B4-BE49-F238E27FC236}">
                <a16:creationId xmlns:a16="http://schemas.microsoft.com/office/drawing/2014/main" id="{092F35F1-1D73-47CC-AF8F-C9244D8B8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611663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8935" name="Text Box 36">
            <a:extLst>
              <a:ext uri="{FF2B5EF4-FFF2-40B4-BE49-F238E27FC236}">
                <a16:creationId xmlns:a16="http://schemas.microsoft.com/office/drawing/2014/main" id="{447E1211-4DC2-47E3-B3BC-937F82CC8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3" y="61118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36" name="Text Box 37">
            <a:extLst>
              <a:ext uri="{FF2B5EF4-FFF2-40B4-BE49-F238E27FC236}">
                <a16:creationId xmlns:a16="http://schemas.microsoft.com/office/drawing/2014/main" id="{17075323-E8BB-499F-B541-980A672E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61087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7" name="Text Box 38">
            <a:extLst>
              <a:ext uri="{FF2B5EF4-FFF2-40B4-BE49-F238E27FC236}">
                <a16:creationId xmlns:a16="http://schemas.microsoft.com/office/drawing/2014/main" id="{BF6AE5FD-C4C5-4B32-AAB3-23064D37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61039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38938" name="Picture 17" descr="underline_base">
            <a:extLst>
              <a:ext uri="{FF2B5EF4-FFF2-40B4-BE49-F238E27FC236}">
                <a16:creationId xmlns:a16="http://schemas.microsoft.com/office/drawing/2014/main" id="{CDDF5BCC-DEE4-4331-B4BF-65A26C81E0E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9" name="Slide Number Placeholder 1">
            <a:extLst>
              <a:ext uri="{FF2B5EF4-FFF2-40B4-BE49-F238E27FC236}">
                <a16:creationId xmlns:a16="http://schemas.microsoft.com/office/drawing/2014/main" id="{BDB96362-1414-4B4F-A1F8-8C632BAB1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86C323-0A60-4D63-AE99-0B95B887092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3953302-569A-422E-BAF4-760B48BC8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MPLS capable routers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1520C83-3922-4374-86B8-CC6532E3D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r>
              <a:rPr lang="en-US" altLang="en-US" dirty="0"/>
              <a:t>a.k.a. label-switched router</a:t>
            </a:r>
          </a:p>
          <a:p>
            <a:r>
              <a:rPr lang="en-US" altLang="en-US" dirty="0"/>
              <a:t>forward packets to outgoing interface based only on label value (</a:t>
            </a:r>
            <a:r>
              <a:rPr lang="en-US" altLang="en-US" i="1" dirty="0"/>
              <a:t>don</a:t>
            </a:r>
            <a:r>
              <a:rPr lang="ja-JP" altLang="en-US" i="1"/>
              <a:t>’</a:t>
            </a:r>
            <a:r>
              <a:rPr lang="en-US" altLang="en-US" i="1" dirty="0"/>
              <a:t>t inspect IP address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MPLS forwarding table distinct from IP forwarding tables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flexibility:  </a:t>
            </a:r>
            <a:r>
              <a:rPr lang="en-US" altLang="en-US" dirty="0"/>
              <a:t>MPLS forwarding decisions can </a:t>
            </a:r>
            <a:r>
              <a:rPr lang="en-US" altLang="en-US" i="1" dirty="0"/>
              <a:t>differ</a:t>
            </a:r>
            <a:r>
              <a:rPr lang="en-US" altLang="en-US" dirty="0"/>
              <a:t> from those of IP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use destination </a:t>
            </a:r>
            <a:r>
              <a:rPr lang="en-US" altLang="en-US" i="1" dirty="0">
                <a:ea typeface="Arial" panose="020B0604020202020204" pitchFamily="34" charset="0"/>
              </a:rPr>
              <a:t>and</a:t>
            </a:r>
            <a:r>
              <a:rPr lang="en-US" altLang="en-US" dirty="0">
                <a:ea typeface="Arial" panose="020B0604020202020204" pitchFamily="34" charset="0"/>
              </a:rPr>
              <a:t> source addresses to route flows to same destination differently (traffic engineering)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re-route flows quickly if link fails: pre-computed backup paths (useful for VoIP)</a:t>
            </a:r>
          </a:p>
          <a:p>
            <a:endParaRPr lang="en-US" altLang="en-US" dirty="0"/>
          </a:p>
        </p:txBody>
      </p:sp>
      <p:pic>
        <p:nvPicPr>
          <p:cNvPr id="40964" name="Picture 21" descr="underline_base">
            <a:extLst>
              <a:ext uri="{FF2B5EF4-FFF2-40B4-BE49-F238E27FC236}">
                <a16:creationId xmlns:a16="http://schemas.microsoft.com/office/drawing/2014/main" id="{19C31B7A-FD60-4A00-86E1-F90C88444F4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Slide Number Placeholder 1">
            <a:extLst>
              <a:ext uri="{FF2B5EF4-FFF2-40B4-BE49-F238E27FC236}">
                <a16:creationId xmlns:a16="http://schemas.microsoft.com/office/drawing/2014/main" id="{D7DE411F-6D92-44C1-A1BD-B1D01E681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9770A52-2260-4C1E-9541-A555DBFE447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6">
            <a:extLst>
              <a:ext uri="{FF2B5EF4-FFF2-40B4-BE49-F238E27FC236}">
                <a16:creationId xmlns:a16="http://schemas.microsoft.com/office/drawing/2014/main" id="{A8C21C61-F35C-4581-9355-819A84737F06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43173" name="Oval 7">
              <a:extLst>
                <a:ext uri="{FF2B5EF4-FFF2-40B4-BE49-F238E27FC236}">
                  <a16:creationId xmlns:a16="http://schemas.microsoft.com/office/drawing/2014/main" id="{B49F8963-8301-453D-A705-57828646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174" name="Line 8">
              <a:extLst>
                <a:ext uri="{FF2B5EF4-FFF2-40B4-BE49-F238E27FC236}">
                  <a16:creationId xmlns:a16="http://schemas.microsoft.com/office/drawing/2014/main" id="{8E0E6684-7455-43D0-A7FA-1011BE1B0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75" name="Line 9">
              <a:extLst>
                <a:ext uri="{FF2B5EF4-FFF2-40B4-BE49-F238E27FC236}">
                  <a16:creationId xmlns:a16="http://schemas.microsoft.com/office/drawing/2014/main" id="{5711B48B-E055-4707-BE6D-9C6550AF8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76" name="Rectangle 10">
              <a:extLst>
                <a:ext uri="{FF2B5EF4-FFF2-40B4-BE49-F238E27FC236}">
                  <a16:creationId xmlns:a16="http://schemas.microsoft.com/office/drawing/2014/main" id="{D7445B3D-F9E5-4C3B-A61A-91A413B00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77" name="Oval 11">
              <a:extLst>
                <a:ext uri="{FF2B5EF4-FFF2-40B4-BE49-F238E27FC236}">
                  <a16:creationId xmlns:a16="http://schemas.microsoft.com/office/drawing/2014/main" id="{B0812DF6-7318-4EDB-B314-69358AC7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78" name="Group 12">
              <a:extLst>
                <a:ext uri="{FF2B5EF4-FFF2-40B4-BE49-F238E27FC236}">
                  <a16:creationId xmlns:a16="http://schemas.microsoft.com/office/drawing/2014/main" id="{8322A698-DA5A-4CAA-A92C-8A37FE966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183" name="Line 13">
                <a:extLst>
                  <a:ext uri="{FF2B5EF4-FFF2-40B4-BE49-F238E27FC236}">
                    <a16:creationId xmlns:a16="http://schemas.microsoft.com/office/drawing/2014/main" id="{BB643D08-489F-4D02-9860-F20FDB0C5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84" name="Line 14">
                <a:extLst>
                  <a:ext uri="{FF2B5EF4-FFF2-40B4-BE49-F238E27FC236}">
                    <a16:creationId xmlns:a16="http://schemas.microsoft.com/office/drawing/2014/main" id="{18B4D4C8-3416-4279-BD01-FFB46BF2C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85" name="Line 15">
                <a:extLst>
                  <a:ext uri="{FF2B5EF4-FFF2-40B4-BE49-F238E27FC236}">
                    <a16:creationId xmlns:a16="http://schemas.microsoft.com/office/drawing/2014/main" id="{3EEAA09D-FB76-49CA-A9CC-E59CC2B15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79" name="Group 16">
              <a:extLst>
                <a:ext uri="{FF2B5EF4-FFF2-40B4-BE49-F238E27FC236}">
                  <a16:creationId xmlns:a16="http://schemas.microsoft.com/office/drawing/2014/main" id="{30DF5C72-A351-4A5E-A4B0-9F0A2AE0FBB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180" name="Line 17">
                <a:extLst>
                  <a:ext uri="{FF2B5EF4-FFF2-40B4-BE49-F238E27FC236}">
                    <a16:creationId xmlns:a16="http://schemas.microsoft.com/office/drawing/2014/main" id="{DA89E820-869F-4C5C-A33C-E500500DE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81" name="Line 18">
                <a:extLst>
                  <a:ext uri="{FF2B5EF4-FFF2-40B4-BE49-F238E27FC236}">
                    <a16:creationId xmlns:a16="http://schemas.microsoft.com/office/drawing/2014/main" id="{950C306B-4C57-4F7F-84C8-880BEA8B2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82" name="Line 19">
                <a:extLst>
                  <a:ext uri="{FF2B5EF4-FFF2-40B4-BE49-F238E27FC236}">
                    <a16:creationId xmlns:a16="http://schemas.microsoft.com/office/drawing/2014/main" id="{08C5C533-2578-470D-93CB-A9051FA62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11" name="Group 20">
            <a:extLst>
              <a:ext uri="{FF2B5EF4-FFF2-40B4-BE49-F238E27FC236}">
                <a16:creationId xmlns:a16="http://schemas.microsoft.com/office/drawing/2014/main" id="{1DE436BC-B61C-48EF-A3F3-8400D527DDE8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43160" name="Oval 21">
              <a:extLst>
                <a:ext uri="{FF2B5EF4-FFF2-40B4-BE49-F238E27FC236}">
                  <a16:creationId xmlns:a16="http://schemas.microsoft.com/office/drawing/2014/main" id="{58DFAEB5-633E-4DEA-83FA-26A44A13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161" name="Line 22">
              <a:extLst>
                <a:ext uri="{FF2B5EF4-FFF2-40B4-BE49-F238E27FC236}">
                  <a16:creationId xmlns:a16="http://schemas.microsoft.com/office/drawing/2014/main" id="{AB295B1B-FCBA-4227-B1A9-0976A366B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62" name="Line 23">
              <a:extLst>
                <a:ext uri="{FF2B5EF4-FFF2-40B4-BE49-F238E27FC236}">
                  <a16:creationId xmlns:a16="http://schemas.microsoft.com/office/drawing/2014/main" id="{6E66B152-ACE9-4CC9-B5D2-30706050F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63" name="Rectangle 24">
              <a:extLst>
                <a:ext uri="{FF2B5EF4-FFF2-40B4-BE49-F238E27FC236}">
                  <a16:creationId xmlns:a16="http://schemas.microsoft.com/office/drawing/2014/main" id="{F8B9A0BB-F381-4727-B26A-FF23B45E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64" name="Oval 25">
              <a:extLst>
                <a:ext uri="{FF2B5EF4-FFF2-40B4-BE49-F238E27FC236}">
                  <a16:creationId xmlns:a16="http://schemas.microsoft.com/office/drawing/2014/main" id="{7B8E5B53-B025-4C8F-9559-0443EA6B3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65" name="Group 26">
              <a:extLst>
                <a:ext uri="{FF2B5EF4-FFF2-40B4-BE49-F238E27FC236}">
                  <a16:creationId xmlns:a16="http://schemas.microsoft.com/office/drawing/2014/main" id="{509E662D-83AC-4860-8168-7CEF28996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170" name="Line 27">
                <a:extLst>
                  <a:ext uri="{FF2B5EF4-FFF2-40B4-BE49-F238E27FC236}">
                    <a16:creationId xmlns:a16="http://schemas.microsoft.com/office/drawing/2014/main" id="{97560CC8-1833-42B0-8B6B-AF30BA02B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71" name="Line 28">
                <a:extLst>
                  <a:ext uri="{FF2B5EF4-FFF2-40B4-BE49-F238E27FC236}">
                    <a16:creationId xmlns:a16="http://schemas.microsoft.com/office/drawing/2014/main" id="{C21D9DD3-E2CE-4905-98E3-210EC392B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72" name="Line 29">
                <a:extLst>
                  <a:ext uri="{FF2B5EF4-FFF2-40B4-BE49-F238E27FC236}">
                    <a16:creationId xmlns:a16="http://schemas.microsoft.com/office/drawing/2014/main" id="{C28F6946-7504-408D-BE17-A2979BD9A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66" name="Group 30">
              <a:extLst>
                <a:ext uri="{FF2B5EF4-FFF2-40B4-BE49-F238E27FC236}">
                  <a16:creationId xmlns:a16="http://schemas.microsoft.com/office/drawing/2014/main" id="{8E39C22F-2F20-42B1-8A54-9C6BD382793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167" name="Line 31">
                <a:extLst>
                  <a:ext uri="{FF2B5EF4-FFF2-40B4-BE49-F238E27FC236}">
                    <a16:creationId xmlns:a16="http://schemas.microsoft.com/office/drawing/2014/main" id="{1C49D6F8-200D-4063-95A9-AB76C8A20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68" name="Line 32">
                <a:extLst>
                  <a:ext uri="{FF2B5EF4-FFF2-40B4-BE49-F238E27FC236}">
                    <a16:creationId xmlns:a16="http://schemas.microsoft.com/office/drawing/2014/main" id="{C6DD5900-A484-47A7-8119-6A132E07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69" name="Line 33">
                <a:extLst>
                  <a:ext uri="{FF2B5EF4-FFF2-40B4-BE49-F238E27FC236}">
                    <a16:creationId xmlns:a16="http://schemas.microsoft.com/office/drawing/2014/main" id="{D26C687B-C458-4297-AF28-17A3BEAC3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12" name="Group 34">
            <a:extLst>
              <a:ext uri="{FF2B5EF4-FFF2-40B4-BE49-F238E27FC236}">
                <a16:creationId xmlns:a16="http://schemas.microsoft.com/office/drawing/2014/main" id="{D60DFEA0-081B-4916-A445-8C5F35F85589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43147" name="Oval 35">
              <a:extLst>
                <a:ext uri="{FF2B5EF4-FFF2-40B4-BE49-F238E27FC236}">
                  <a16:creationId xmlns:a16="http://schemas.microsoft.com/office/drawing/2014/main" id="{3235748D-76EE-4E3A-88F5-EE6445D1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148" name="Line 36">
              <a:extLst>
                <a:ext uri="{FF2B5EF4-FFF2-40B4-BE49-F238E27FC236}">
                  <a16:creationId xmlns:a16="http://schemas.microsoft.com/office/drawing/2014/main" id="{0EA4594D-1407-4FDE-9377-3C8B5353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49" name="Line 37">
              <a:extLst>
                <a:ext uri="{FF2B5EF4-FFF2-40B4-BE49-F238E27FC236}">
                  <a16:creationId xmlns:a16="http://schemas.microsoft.com/office/drawing/2014/main" id="{16C1B88B-A074-40B0-83EC-8D482E12E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50" name="Rectangle 38">
              <a:extLst>
                <a:ext uri="{FF2B5EF4-FFF2-40B4-BE49-F238E27FC236}">
                  <a16:creationId xmlns:a16="http://schemas.microsoft.com/office/drawing/2014/main" id="{C124E920-5C8A-4CFE-9E35-828532633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51" name="Oval 39">
              <a:extLst>
                <a:ext uri="{FF2B5EF4-FFF2-40B4-BE49-F238E27FC236}">
                  <a16:creationId xmlns:a16="http://schemas.microsoft.com/office/drawing/2014/main" id="{B01CEB83-9A2D-4F02-BE98-42010F6B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52" name="Group 40">
              <a:extLst>
                <a:ext uri="{FF2B5EF4-FFF2-40B4-BE49-F238E27FC236}">
                  <a16:creationId xmlns:a16="http://schemas.microsoft.com/office/drawing/2014/main" id="{96A6D931-AE8B-498E-9BC8-AE8658F2A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157" name="Line 41">
                <a:extLst>
                  <a:ext uri="{FF2B5EF4-FFF2-40B4-BE49-F238E27FC236}">
                    <a16:creationId xmlns:a16="http://schemas.microsoft.com/office/drawing/2014/main" id="{3D474B8C-FF60-41D4-A95B-7820EB69F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58" name="Line 42">
                <a:extLst>
                  <a:ext uri="{FF2B5EF4-FFF2-40B4-BE49-F238E27FC236}">
                    <a16:creationId xmlns:a16="http://schemas.microsoft.com/office/drawing/2014/main" id="{BEB4D36B-04D8-4B64-A70D-9E5559942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59" name="Line 43">
                <a:extLst>
                  <a:ext uri="{FF2B5EF4-FFF2-40B4-BE49-F238E27FC236}">
                    <a16:creationId xmlns:a16="http://schemas.microsoft.com/office/drawing/2014/main" id="{0B01508D-F008-4E76-BD08-F967CD781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53" name="Group 44">
              <a:extLst>
                <a:ext uri="{FF2B5EF4-FFF2-40B4-BE49-F238E27FC236}">
                  <a16:creationId xmlns:a16="http://schemas.microsoft.com/office/drawing/2014/main" id="{5E7C0A76-F02D-4115-BD25-04E74DBC02B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154" name="Line 45">
                <a:extLst>
                  <a:ext uri="{FF2B5EF4-FFF2-40B4-BE49-F238E27FC236}">
                    <a16:creationId xmlns:a16="http://schemas.microsoft.com/office/drawing/2014/main" id="{5D8B7A24-A344-400C-B6F5-09D92C4AC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55" name="Line 46">
                <a:extLst>
                  <a:ext uri="{FF2B5EF4-FFF2-40B4-BE49-F238E27FC236}">
                    <a16:creationId xmlns:a16="http://schemas.microsoft.com/office/drawing/2014/main" id="{594653B5-1CA9-4D83-A5C9-A38ADCDC0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56" name="Line 47">
                <a:extLst>
                  <a:ext uri="{FF2B5EF4-FFF2-40B4-BE49-F238E27FC236}">
                    <a16:creationId xmlns:a16="http://schemas.microsoft.com/office/drawing/2014/main" id="{8169DB81-829E-486B-A4B5-B3F6B3C80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13" name="Group 48">
            <a:extLst>
              <a:ext uri="{FF2B5EF4-FFF2-40B4-BE49-F238E27FC236}">
                <a16:creationId xmlns:a16="http://schemas.microsoft.com/office/drawing/2014/main" id="{57F89F24-AC9A-472C-9F2A-63687E0384A0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43134" name="Oval 49">
              <a:extLst>
                <a:ext uri="{FF2B5EF4-FFF2-40B4-BE49-F238E27FC236}">
                  <a16:creationId xmlns:a16="http://schemas.microsoft.com/office/drawing/2014/main" id="{9099E9CF-CCAE-4DF3-A1CC-D21D11786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135" name="Line 50">
              <a:extLst>
                <a:ext uri="{FF2B5EF4-FFF2-40B4-BE49-F238E27FC236}">
                  <a16:creationId xmlns:a16="http://schemas.microsoft.com/office/drawing/2014/main" id="{A34EF964-E2B3-41B2-98AE-5B1E3F33A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36" name="Line 51">
              <a:extLst>
                <a:ext uri="{FF2B5EF4-FFF2-40B4-BE49-F238E27FC236}">
                  <a16:creationId xmlns:a16="http://schemas.microsoft.com/office/drawing/2014/main" id="{041517C3-2723-493C-82AB-49A3C2AF7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37" name="Rectangle 52">
              <a:extLst>
                <a:ext uri="{FF2B5EF4-FFF2-40B4-BE49-F238E27FC236}">
                  <a16:creationId xmlns:a16="http://schemas.microsoft.com/office/drawing/2014/main" id="{5D98A446-7F8A-4538-9EFC-00E1D9B8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38" name="Oval 53">
              <a:extLst>
                <a:ext uri="{FF2B5EF4-FFF2-40B4-BE49-F238E27FC236}">
                  <a16:creationId xmlns:a16="http://schemas.microsoft.com/office/drawing/2014/main" id="{71975AEB-923A-4F42-8C9F-CCF70B7D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39" name="Group 54">
              <a:extLst>
                <a:ext uri="{FF2B5EF4-FFF2-40B4-BE49-F238E27FC236}">
                  <a16:creationId xmlns:a16="http://schemas.microsoft.com/office/drawing/2014/main" id="{5019D359-7217-4273-90A0-BD758ACAD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144" name="Line 55">
                <a:extLst>
                  <a:ext uri="{FF2B5EF4-FFF2-40B4-BE49-F238E27FC236}">
                    <a16:creationId xmlns:a16="http://schemas.microsoft.com/office/drawing/2014/main" id="{315EAE12-F65F-4FDA-84BB-4081C80ED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45" name="Line 56">
                <a:extLst>
                  <a:ext uri="{FF2B5EF4-FFF2-40B4-BE49-F238E27FC236}">
                    <a16:creationId xmlns:a16="http://schemas.microsoft.com/office/drawing/2014/main" id="{9B2322B1-EBED-4DF1-BBDF-0270D7DC4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46" name="Line 57">
                <a:extLst>
                  <a:ext uri="{FF2B5EF4-FFF2-40B4-BE49-F238E27FC236}">
                    <a16:creationId xmlns:a16="http://schemas.microsoft.com/office/drawing/2014/main" id="{AD097480-1411-45E3-A979-D43F9A1B8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40" name="Group 58">
              <a:extLst>
                <a:ext uri="{FF2B5EF4-FFF2-40B4-BE49-F238E27FC236}">
                  <a16:creationId xmlns:a16="http://schemas.microsoft.com/office/drawing/2014/main" id="{CC386D91-729D-49BE-BB7B-C69104DEA3B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141" name="Line 59">
                <a:extLst>
                  <a:ext uri="{FF2B5EF4-FFF2-40B4-BE49-F238E27FC236}">
                    <a16:creationId xmlns:a16="http://schemas.microsoft.com/office/drawing/2014/main" id="{BED778E1-15B1-4F0A-8B0E-0D606368F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42" name="Line 60">
                <a:extLst>
                  <a:ext uri="{FF2B5EF4-FFF2-40B4-BE49-F238E27FC236}">
                    <a16:creationId xmlns:a16="http://schemas.microsoft.com/office/drawing/2014/main" id="{67CAB9C7-428F-43F0-B713-D46FBC99A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43" name="Line 61">
                <a:extLst>
                  <a:ext uri="{FF2B5EF4-FFF2-40B4-BE49-F238E27FC236}">
                    <a16:creationId xmlns:a16="http://schemas.microsoft.com/office/drawing/2014/main" id="{90E044F1-1430-45CE-8D32-9BE1BED24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14" name="Group 62">
            <a:extLst>
              <a:ext uri="{FF2B5EF4-FFF2-40B4-BE49-F238E27FC236}">
                <a16:creationId xmlns:a16="http://schemas.microsoft.com/office/drawing/2014/main" id="{7C1906AA-A183-4BEF-AA22-C305C446CC42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43121" name="Oval 63">
              <a:extLst>
                <a:ext uri="{FF2B5EF4-FFF2-40B4-BE49-F238E27FC236}">
                  <a16:creationId xmlns:a16="http://schemas.microsoft.com/office/drawing/2014/main" id="{8F92AA36-92A2-4F86-8D6F-BE3510C6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122" name="Line 64">
              <a:extLst>
                <a:ext uri="{FF2B5EF4-FFF2-40B4-BE49-F238E27FC236}">
                  <a16:creationId xmlns:a16="http://schemas.microsoft.com/office/drawing/2014/main" id="{9898DA17-8A68-4BCA-BE43-0EF5D36FE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23" name="Line 65">
              <a:extLst>
                <a:ext uri="{FF2B5EF4-FFF2-40B4-BE49-F238E27FC236}">
                  <a16:creationId xmlns:a16="http://schemas.microsoft.com/office/drawing/2014/main" id="{174DA80D-324D-45AF-A4CE-E89696FD1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24" name="Rectangle 66">
              <a:extLst>
                <a:ext uri="{FF2B5EF4-FFF2-40B4-BE49-F238E27FC236}">
                  <a16:creationId xmlns:a16="http://schemas.microsoft.com/office/drawing/2014/main" id="{74D0A07E-4EC7-4AED-B59E-B16635F82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25" name="Oval 67">
              <a:extLst>
                <a:ext uri="{FF2B5EF4-FFF2-40B4-BE49-F238E27FC236}">
                  <a16:creationId xmlns:a16="http://schemas.microsoft.com/office/drawing/2014/main" id="{0F9C0318-DCEE-4867-A07A-B3B558A6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26" name="Group 68">
              <a:extLst>
                <a:ext uri="{FF2B5EF4-FFF2-40B4-BE49-F238E27FC236}">
                  <a16:creationId xmlns:a16="http://schemas.microsoft.com/office/drawing/2014/main" id="{7F419C47-75D6-420E-BAEF-56B1D40BD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131" name="Line 69">
                <a:extLst>
                  <a:ext uri="{FF2B5EF4-FFF2-40B4-BE49-F238E27FC236}">
                    <a16:creationId xmlns:a16="http://schemas.microsoft.com/office/drawing/2014/main" id="{80E406DA-A96E-4D90-AC4F-D60E86C0A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32" name="Line 70">
                <a:extLst>
                  <a:ext uri="{FF2B5EF4-FFF2-40B4-BE49-F238E27FC236}">
                    <a16:creationId xmlns:a16="http://schemas.microsoft.com/office/drawing/2014/main" id="{4388B6E9-6294-4939-A002-F9806BF1A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33" name="Line 71">
                <a:extLst>
                  <a:ext uri="{FF2B5EF4-FFF2-40B4-BE49-F238E27FC236}">
                    <a16:creationId xmlns:a16="http://schemas.microsoft.com/office/drawing/2014/main" id="{C0B2AAD2-F964-41AC-A1DC-DAB9ECCD3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27" name="Group 72">
              <a:extLst>
                <a:ext uri="{FF2B5EF4-FFF2-40B4-BE49-F238E27FC236}">
                  <a16:creationId xmlns:a16="http://schemas.microsoft.com/office/drawing/2014/main" id="{8225F447-F47E-49DF-850E-DBF7D77C7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128" name="Line 73">
                <a:extLst>
                  <a:ext uri="{FF2B5EF4-FFF2-40B4-BE49-F238E27FC236}">
                    <a16:creationId xmlns:a16="http://schemas.microsoft.com/office/drawing/2014/main" id="{3E3B5C2F-6E12-4971-9A76-42A8D6C45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29" name="Line 74">
                <a:extLst>
                  <a:ext uri="{FF2B5EF4-FFF2-40B4-BE49-F238E27FC236}">
                    <a16:creationId xmlns:a16="http://schemas.microsoft.com/office/drawing/2014/main" id="{67FD9461-C856-4794-8E80-C452FA8EE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30" name="Line 75">
                <a:extLst>
                  <a:ext uri="{FF2B5EF4-FFF2-40B4-BE49-F238E27FC236}">
                    <a16:creationId xmlns:a16="http://schemas.microsoft.com/office/drawing/2014/main" id="{DD466E1F-7895-4B16-98A2-FDB27AFEA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3015" name="Line 76">
            <a:extLst>
              <a:ext uri="{FF2B5EF4-FFF2-40B4-BE49-F238E27FC236}">
                <a16:creationId xmlns:a16="http://schemas.microsoft.com/office/drawing/2014/main" id="{D01C95BE-B007-4120-9016-8F4DB2833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6" name="Line 77">
            <a:extLst>
              <a:ext uri="{FF2B5EF4-FFF2-40B4-BE49-F238E27FC236}">
                <a16:creationId xmlns:a16="http://schemas.microsoft.com/office/drawing/2014/main" id="{0032B868-B616-4E0E-89EA-2FD31E8E0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7" name="Line 78">
            <a:extLst>
              <a:ext uri="{FF2B5EF4-FFF2-40B4-BE49-F238E27FC236}">
                <a16:creationId xmlns:a16="http://schemas.microsoft.com/office/drawing/2014/main" id="{6D364DCD-2F78-42E4-8056-B5A0D26D8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8" name="Line 79">
            <a:extLst>
              <a:ext uri="{FF2B5EF4-FFF2-40B4-BE49-F238E27FC236}">
                <a16:creationId xmlns:a16="http://schemas.microsoft.com/office/drawing/2014/main" id="{521773BB-4D5F-4087-ACD0-7A309156E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Line 80">
            <a:extLst>
              <a:ext uri="{FF2B5EF4-FFF2-40B4-BE49-F238E27FC236}">
                <a16:creationId xmlns:a16="http://schemas.microsoft.com/office/drawing/2014/main" id="{B3A6898E-AEB4-4A7E-9561-788A64EA1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0" name="Line 81">
            <a:extLst>
              <a:ext uri="{FF2B5EF4-FFF2-40B4-BE49-F238E27FC236}">
                <a16:creationId xmlns:a16="http://schemas.microsoft.com/office/drawing/2014/main" id="{8ACABECC-29F8-4F57-8FE5-4E34DFE4B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1" name="Line 82">
            <a:extLst>
              <a:ext uri="{FF2B5EF4-FFF2-40B4-BE49-F238E27FC236}">
                <a16:creationId xmlns:a16="http://schemas.microsoft.com/office/drawing/2014/main" id="{A5CF9E45-7831-497F-BF3F-6908E4A49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2" name="Text Box 84">
            <a:extLst>
              <a:ext uri="{FF2B5EF4-FFF2-40B4-BE49-F238E27FC236}">
                <a16:creationId xmlns:a16="http://schemas.microsoft.com/office/drawing/2014/main" id="{8572A1CC-0CD3-485A-80E0-A33DA9CCE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43023" name="Text Box 85">
            <a:extLst>
              <a:ext uri="{FF2B5EF4-FFF2-40B4-BE49-F238E27FC236}">
                <a16:creationId xmlns:a16="http://schemas.microsoft.com/office/drawing/2014/main" id="{3B3AE2E5-D168-4663-878D-AF356624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3024" name="Text Box 86">
            <a:extLst>
              <a:ext uri="{FF2B5EF4-FFF2-40B4-BE49-F238E27FC236}">
                <a16:creationId xmlns:a16="http://schemas.microsoft.com/office/drawing/2014/main" id="{84B331F9-BDEC-43CB-AD35-C2B8D326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R3</a:t>
            </a:r>
          </a:p>
        </p:txBody>
      </p:sp>
      <p:grpSp>
        <p:nvGrpSpPr>
          <p:cNvPr id="43025" name="Group 88">
            <a:extLst>
              <a:ext uri="{FF2B5EF4-FFF2-40B4-BE49-F238E27FC236}">
                <a16:creationId xmlns:a16="http://schemas.microsoft.com/office/drawing/2014/main" id="{ED5B7B9B-52EB-46E1-AFFB-96BCB55C9107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43108" name="Oval 89">
              <a:extLst>
                <a:ext uri="{FF2B5EF4-FFF2-40B4-BE49-F238E27FC236}">
                  <a16:creationId xmlns:a16="http://schemas.microsoft.com/office/drawing/2014/main" id="{B5EE4FDF-340B-4973-B141-9DB5B2C7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109" name="Line 90">
              <a:extLst>
                <a:ext uri="{FF2B5EF4-FFF2-40B4-BE49-F238E27FC236}">
                  <a16:creationId xmlns:a16="http://schemas.microsoft.com/office/drawing/2014/main" id="{E41CDC8E-996A-46B7-A77F-C0F8EBE2C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10" name="Line 91">
              <a:extLst>
                <a:ext uri="{FF2B5EF4-FFF2-40B4-BE49-F238E27FC236}">
                  <a16:creationId xmlns:a16="http://schemas.microsoft.com/office/drawing/2014/main" id="{FC877E03-006E-4014-AAAC-090E8F660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111" name="Rectangle 92">
              <a:extLst>
                <a:ext uri="{FF2B5EF4-FFF2-40B4-BE49-F238E27FC236}">
                  <a16:creationId xmlns:a16="http://schemas.microsoft.com/office/drawing/2014/main" id="{F91FA337-E2E0-4C5F-B85E-1A7D95D7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12" name="Oval 93">
              <a:extLst>
                <a:ext uri="{FF2B5EF4-FFF2-40B4-BE49-F238E27FC236}">
                  <a16:creationId xmlns:a16="http://schemas.microsoft.com/office/drawing/2014/main" id="{1D5234E7-A514-435A-8CEB-4ED8F942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13" name="Group 94">
              <a:extLst>
                <a:ext uri="{FF2B5EF4-FFF2-40B4-BE49-F238E27FC236}">
                  <a16:creationId xmlns:a16="http://schemas.microsoft.com/office/drawing/2014/main" id="{E146E57B-D630-4FB6-A38C-EDA919F55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118" name="Line 95">
                <a:extLst>
                  <a:ext uri="{FF2B5EF4-FFF2-40B4-BE49-F238E27FC236}">
                    <a16:creationId xmlns:a16="http://schemas.microsoft.com/office/drawing/2014/main" id="{2163FFCF-6D07-49D2-9542-A6D42F10E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19" name="Line 96">
                <a:extLst>
                  <a:ext uri="{FF2B5EF4-FFF2-40B4-BE49-F238E27FC236}">
                    <a16:creationId xmlns:a16="http://schemas.microsoft.com/office/drawing/2014/main" id="{1EE59B50-9DDF-43C4-B2D9-AC455D405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20" name="Line 97">
                <a:extLst>
                  <a:ext uri="{FF2B5EF4-FFF2-40B4-BE49-F238E27FC236}">
                    <a16:creationId xmlns:a16="http://schemas.microsoft.com/office/drawing/2014/main" id="{A18DEF49-C57D-4999-AF23-3611875A3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14" name="Group 98">
              <a:extLst>
                <a:ext uri="{FF2B5EF4-FFF2-40B4-BE49-F238E27FC236}">
                  <a16:creationId xmlns:a16="http://schemas.microsoft.com/office/drawing/2014/main" id="{DDADBDE2-435D-4B72-874C-A430FAE7C84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115" name="Line 99">
                <a:extLst>
                  <a:ext uri="{FF2B5EF4-FFF2-40B4-BE49-F238E27FC236}">
                    <a16:creationId xmlns:a16="http://schemas.microsoft.com/office/drawing/2014/main" id="{515F56F5-3162-4CB5-B4D6-AEA38851C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16" name="Line 100">
                <a:extLst>
                  <a:ext uri="{FF2B5EF4-FFF2-40B4-BE49-F238E27FC236}">
                    <a16:creationId xmlns:a16="http://schemas.microsoft.com/office/drawing/2014/main" id="{35F4B8DC-C8C0-43A5-B2FC-D317B102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17" name="Line 101">
                <a:extLst>
                  <a:ext uri="{FF2B5EF4-FFF2-40B4-BE49-F238E27FC236}">
                    <a16:creationId xmlns:a16="http://schemas.microsoft.com/office/drawing/2014/main" id="{2B23E7AD-028B-4FCC-9AB2-706044814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3026" name="Text Box 102">
            <a:extLst>
              <a:ext uri="{FF2B5EF4-FFF2-40B4-BE49-F238E27FC236}">
                <a16:creationId xmlns:a16="http://schemas.microsoft.com/office/drawing/2014/main" id="{F293D439-B83F-479A-B353-4A8A4F50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43027" name="Line 106">
            <a:extLst>
              <a:ext uri="{FF2B5EF4-FFF2-40B4-BE49-F238E27FC236}">
                <a16:creationId xmlns:a16="http://schemas.microsoft.com/office/drawing/2014/main" id="{7932ED52-CDD8-4CE8-B684-B9701443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8" name="Text Box 108">
            <a:extLst>
              <a:ext uri="{FF2B5EF4-FFF2-40B4-BE49-F238E27FC236}">
                <a16:creationId xmlns:a16="http://schemas.microsoft.com/office/drawing/2014/main" id="{2636CF74-044E-40CA-B4CE-31422E97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3029" name="Text Box 109">
            <a:extLst>
              <a:ext uri="{FF2B5EF4-FFF2-40B4-BE49-F238E27FC236}">
                <a16:creationId xmlns:a16="http://schemas.microsoft.com/office/drawing/2014/main" id="{A4DADC7A-1511-4268-8D38-900A1E5F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R6</a:t>
            </a:r>
          </a:p>
        </p:txBody>
      </p:sp>
      <p:sp>
        <p:nvSpPr>
          <p:cNvPr id="43030" name="Rectangle 147">
            <a:extLst>
              <a:ext uri="{FF2B5EF4-FFF2-40B4-BE49-F238E27FC236}">
                <a16:creationId xmlns:a16="http://schemas.microsoft.com/office/drawing/2014/main" id="{E7B9F6C6-9A88-4FEB-B1E4-A7DF96FAC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r>
              <a:rPr lang="en-US" altLang="en-US"/>
              <a:t>MPLS versus IP paths</a:t>
            </a:r>
          </a:p>
        </p:txBody>
      </p:sp>
      <p:grpSp>
        <p:nvGrpSpPr>
          <p:cNvPr id="43031" name="Group 62">
            <a:extLst>
              <a:ext uri="{FF2B5EF4-FFF2-40B4-BE49-F238E27FC236}">
                <a16:creationId xmlns:a16="http://schemas.microsoft.com/office/drawing/2014/main" id="{ADF05832-4163-41C8-9723-71162DD93E28}"/>
              </a:ext>
            </a:extLst>
          </p:cNvPr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43095" name="Oval 63">
              <a:extLst>
                <a:ext uri="{FF2B5EF4-FFF2-40B4-BE49-F238E27FC236}">
                  <a16:creationId xmlns:a16="http://schemas.microsoft.com/office/drawing/2014/main" id="{093938F8-59E1-4FD5-8A87-2369FE480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096" name="Line 64">
              <a:extLst>
                <a:ext uri="{FF2B5EF4-FFF2-40B4-BE49-F238E27FC236}">
                  <a16:creationId xmlns:a16="http://schemas.microsoft.com/office/drawing/2014/main" id="{0980C240-0B3B-4555-9645-04B3A8F23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97" name="Line 65">
              <a:extLst>
                <a:ext uri="{FF2B5EF4-FFF2-40B4-BE49-F238E27FC236}">
                  <a16:creationId xmlns:a16="http://schemas.microsoft.com/office/drawing/2014/main" id="{D0CD2B17-77AD-416E-8D59-D9A66FE24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98" name="Rectangle 66">
              <a:extLst>
                <a:ext uri="{FF2B5EF4-FFF2-40B4-BE49-F238E27FC236}">
                  <a16:creationId xmlns:a16="http://schemas.microsoft.com/office/drawing/2014/main" id="{11F230CC-1259-432D-B91B-4709C5C3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99" name="Oval 67">
              <a:extLst>
                <a:ext uri="{FF2B5EF4-FFF2-40B4-BE49-F238E27FC236}">
                  <a16:creationId xmlns:a16="http://schemas.microsoft.com/office/drawing/2014/main" id="{95B1B9FD-9CE3-46F9-8032-1E28F16A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100" name="Group 68">
              <a:extLst>
                <a:ext uri="{FF2B5EF4-FFF2-40B4-BE49-F238E27FC236}">
                  <a16:creationId xmlns:a16="http://schemas.microsoft.com/office/drawing/2014/main" id="{F4BEC533-8672-492C-84DB-83A4EF758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105" name="Line 69">
                <a:extLst>
                  <a:ext uri="{FF2B5EF4-FFF2-40B4-BE49-F238E27FC236}">
                    <a16:creationId xmlns:a16="http://schemas.microsoft.com/office/drawing/2014/main" id="{3A9A7748-6EB4-4D95-BCD9-E794B28DB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06" name="Line 70">
                <a:extLst>
                  <a:ext uri="{FF2B5EF4-FFF2-40B4-BE49-F238E27FC236}">
                    <a16:creationId xmlns:a16="http://schemas.microsoft.com/office/drawing/2014/main" id="{CFD05285-D928-4E88-8742-BF76E0267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07" name="Line 71">
                <a:extLst>
                  <a:ext uri="{FF2B5EF4-FFF2-40B4-BE49-F238E27FC236}">
                    <a16:creationId xmlns:a16="http://schemas.microsoft.com/office/drawing/2014/main" id="{8D3C0BBC-AA2A-4320-88EB-74E9CA3D3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101" name="Group 72">
              <a:extLst>
                <a:ext uri="{FF2B5EF4-FFF2-40B4-BE49-F238E27FC236}">
                  <a16:creationId xmlns:a16="http://schemas.microsoft.com/office/drawing/2014/main" id="{984A5C1E-30E7-41D7-A133-93638A705B1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102" name="Line 73">
                <a:extLst>
                  <a:ext uri="{FF2B5EF4-FFF2-40B4-BE49-F238E27FC236}">
                    <a16:creationId xmlns:a16="http://schemas.microsoft.com/office/drawing/2014/main" id="{965BCED9-D579-4E5C-9E92-5DEFFF30F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03" name="Line 74">
                <a:extLst>
                  <a:ext uri="{FF2B5EF4-FFF2-40B4-BE49-F238E27FC236}">
                    <a16:creationId xmlns:a16="http://schemas.microsoft.com/office/drawing/2014/main" id="{72CE6688-0186-4346-9240-29B780E55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04" name="Line 75">
                <a:extLst>
                  <a:ext uri="{FF2B5EF4-FFF2-40B4-BE49-F238E27FC236}">
                    <a16:creationId xmlns:a16="http://schemas.microsoft.com/office/drawing/2014/main" id="{2AE9E4F9-3807-4E57-B855-36EF4F76A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32" name="Group 62">
            <a:extLst>
              <a:ext uri="{FF2B5EF4-FFF2-40B4-BE49-F238E27FC236}">
                <a16:creationId xmlns:a16="http://schemas.microsoft.com/office/drawing/2014/main" id="{C41CBD8B-A423-4C98-8969-8B6761399882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43082" name="Oval 63">
              <a:extLst>
                <a:ext uri="{FF2B5EF4-FFF2-40B4-BE49-F238E27FC236}">
                  <a16:creationId xmlns:a16="http://schemas.microsoft.com/office/drawing/2014/main" id="{9808138F-CCC1-41FA-BB9F-8A02CECB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083" name="Line 64">
              <a:extLst>
                <a:ext uri="{FF2B5EF4-FFF2-40B4-BE49-F238E27FC236}">
                  <a16:creationId xmlns:a16="http://schemas.microsoft.com/office/drawing/2014/main" id="{F04E654C-97B7-42D6-A208-701B02BE6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84" name="Line 65">
              <a:extLst>
                <a:ext uri="{FF2B5EF4-FFF2-40B4-BE49-F238E27FC236}">
                  <a16:creationId xmlns:a16="http://schemas.microsoft.com/office/drawing/2014/main" id="{F14A1D2A-2AE2-49A3-A41A-CC7A189E5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85" name="Rectangle 66">
              <a:extLst>
                <a:ext uri="{FF2B5EF4-FFF2-40B4-BE49-F238E27FC236}">
                  <a16:creationId xmlns:a16="http://schemas.microsoft.com/office/drawing/2014/main" id="{3CDF1D47-CAB5-4918-B785-A0666C8C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86" name="Oval 67">
              <a:extLst>
                <a:ext uri="{FF2B5EF4-FFF2-40B4-BE49-F238E27FC236}">
                  <a16:creationId xmlns:a16="http://schemas.microsoft.com/office/drawing/2014/main" id="{B3338D1F-B37C-42EB-9311-E44D97F1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087" name="Group 68">
              <a:extLst>
                <a:ext uri="{FF2B5EF4-FFF2-40B4-BE49-F238E27FC236}">
                  <a16:creationId xmlns:a16="http://schemas.microsoft.com/office/drawing/2014/main" id="{45CCE0A7-A77F-4866-B1AA-71E6F0776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092" name="Line 69">
                <a:extLst>
                  <a:ext uri="{FF2B5EF4-FFF2-40B4-BE49-F238E27FC236}">
                    <a16:creationId xmlns:a16="http://schemas.microsoft.com/office/drawing/2014/main" id="{AAB02F23-7DBA-4FEB-B584-81747AA2B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93" name="Line 70">
                <a:extLst>
                  <a:ext uri="{FF2B5EF4-FFF2-40B4-BE49-F238E27FC236}">
                    <a16:creationId xmlns:a16="http://schemas.microsoft.com/office/drawing/2014/main" id="{5FD54E0A-EDC8-415D-B9CE-DA5D5D4DB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94" name="Line 71">
                <a:extLst>
                  <a:ext uri="{FF2B5EF4-FFF2-40B4-BE49-F238E27FC236}">
                    <a16:creationId xmlns:a16="http://schemas.microsoft.com/office/drawing/2014/main" id="{0F8620E6-22EC-45FC-A561-CAEE8467D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088" name="Group 72">
              <a:extLst>
                <a:ext uri="{FF2B5EF4-FFF2-40B4-BE49-F238E27FC236}">
                  <a16:creationId xmlns:a16="http://schemas.microsoft.com/office/drawing/2014/main" id="{41C24A5D-7C7F-4466-A566-B4F71EAC9BF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089" name="Line 73">
                <a:extLst>
                  <a:ext uri="{FF2B5EF4-FFF2-40B4-BE49-F238E27FC236}">
                    <a16:creationId xmlns:a16="http://schemas.microsoft.com/office/drawing/2014/main" id="{7BB0965C-15B1-4F68-9710-23D5CD514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90" name="Line 74">
                <a:extLst>
                  <a:ext uri="{FF2B5EF4-FFF2-40B4-BE49-F238E27FC236}">
                    <a16:creationId xmlns:a16="http://schemas.microsoft.com/office/drawing/2014/main" id="{E1585307-0D58-4DEE-9446-2BA436088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91" name="Line 75">
                <a:extLst>
                  <a:ext uri="{FF2B5EF4-FFF2-40B4-BE49-F238E27FC236}">
                    <a16:creationId xmlns:a16="http://schemas.microsoft.com/office/drawing/2014/main" id="{540BD975-211B-46DE-AB72-DDCBC37D9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33" name="Group 62">
            <a:extLst>
              <a:ext uri="{FF2B5EF4-FFF2-40B4-BE49-F238E27FC236}">
                <a16:creationId xmlns:a16="http://schemas.microsoft.com/office/drawing/2014/main" id="{CA9DFCB6-3D73-47FC-90C1-AD34A4F1486D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43069" name="Oval 63">
              <a:extLst>
                <a:ext uri="{FF2B5EF4-FFF2-40B4-BE49-F238E27FC236}">
                  <a16:creationId xmlns:a16="http://schemas.microsoft.com/office/drawing/2014/main" id="{0561E898-6BD7-4F37-A01B-DDF28F4D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070" name="Line 64">
              <a:extLst>
                <a:ext uri="{FF2B5EF4-FFF2-40B4-BE49-F238E27FC236}">
                  <a16:creationId xmlns:a16="http://schemas.microsoft.com/office/drawing/2014/main" id="{1833863A-27B5-4E13-A2DA-30DD47EB8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71" name="Line 65">
              <a:extLst>
                <a:ext uri="{FF2B5EF4-FFF2-40B4-BE49-F238E27FC236}">
                  <a16:creationId xmlns:a16="http://schemas.microsoft.com/office/drawing/2014/main" id="{C72DB913-590B-4CF9-9EB5-D5B10C6D6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72" name="Rectangle 66">
              <a:extLst>
                <a:ext uri="{FF2B5EF4-FFF2-40B4-BE49-F238E27FC236}">
                  <a16:creationId xmlns:a16="http://schemas.microsoft.com/office/drawing/2014/main" id="{2527BEBC-5D9C-48EC-A0C6-6B1EAED0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73" name="Oval 67">
              <a:extLst>
                <a:ext uri="{FF2B5EF4-FFF2-40B4-BE49-F238E27FC236}">
                  <a16:creationId xmlns:a16="http://schemas.microsoft.com/office/drawing/2014/main" id="{41394935-642D-4675-9551-B177D96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074" name="Group 68">
              <a:extLst>
                <a:ext uri="{FF2B5EF4-FFF2-40B4-BE49-F238E27FC236}">
                  <a16:creationId xmlns:a16="http://schemas.microsoft.com/office/drawing/2014/main" id="{4067C367-C364-49C5-905B-6E03D2AF1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079" name="Line 69">
                <a:extLst>
                  <a:ext uri="{FF2B5EF4-FFF2-40B4-BE49-F238E27FC236}">
                    <a16:creationId xmlns:a16="http://schemas.microsoft.com/office/drawing/2014/main" id="{BDFF7D0D-F745-4A6C-A54F-A1967B9A0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80" name="Line 70">
                <a:extLst>
                  <a:ext uri="{FF2B5EF4-FFF2-40B4-BE49-F238E27FC236}">
                    <a16:creationId xmlns:a16="http://schemas.microsoft.com/office/drawing/2014/main" id="{81F953B9-C37C-4DD4-95A8-BBA4275D1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81" name="Line 71">
                <a:extLst>
                  <a:ext uri="{FF2B5EF4-FFF2-40B4-BE49-F238E27FC236}">
                    <a16:creationId xmlns:a16="http://schemas.microsoft.com/office/drawing/2014/main" id="{C3A9AF0E-63B5-4B80-8024-C1AAC0062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075" name="Group 72">
              <a:extLst>
                <a:ext uri="{FF2B5EF4-FFF2-40B4-BE49-F238E27FC236}">
                  <a16:creationId xmlns:a16="http://schemas.microsoft.com/office/drawing/2014/main" id="{F4DB39ED-F296-4CAA-952C-B96F22D0EAB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076" name="Line 73">
                <a:extLst>
                  <a:ext uri="{FF2B5EF4-FFF2-40B4-BE49-F238E27FC236}">
                    <a16:creationId xmlns:a16="http://schemas.microsoft.com/office/drawing/2014/main" id="{9E483EC4-95D3-4C38-86D3-96597EF8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77" name="Line 74">
                <a:extLst>
                  <a:ext uri="{FF2B5EF4-FFF2-40B4-BE49-F238E27FC236}">
                    <a16:creationId xmlns:a16="http://schemas.microsoft.com/office/drawing/2014/main" id="{F3C9FC4A-0F4C-41CC-BF20-F95B5ECF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78" name="Line 75">
                <a:extLst>
                  <a:ext uri="{FF2B5EF4-FFF2-40B4-BE49-F238E27FC236}">
                    <a16:creationId xmlns:a16="http://schemas.microsoft.com/office/drawing/2014/main" id="{FBD921B8-FA06-46D2-9F96-CA752F705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34" name="Group 62">
            <a:extLst>
              <a:ext uri="{FF2B5EF4-FFF2-40B4-BE49-F238E27FC236}">
                <a16:creationId xmlns:a16="http://schemas.microsoft.com/office/drawing/2014/main" id="{93CBC13C-5F0B-4D67-97FA-1EF78760DEC3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43056" name="Oval 63">
              <a:extLst>
                <a:ext uri="{FF2B5EF4-FFF2-40B4-BE49-F238E27FC236}">
                  <a16:creationId xmlns:a16="http://schemas.microsoft.com/office/drawing/2014/main" id="{476D63B0-5A46-4A2E-AAA0-CDBC2286C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057" name="Line 64">
              <a:extLst>
                <a:ext uri="{FF2B5EF4-FFF2-40B4-BE49-F238E27FC236}">
                  <a16:creationId xmlns:a16="http://schemas.microsoft.com/office/drawing/2014/main" id="{CD11D4C7-AA3F-4A4A-A97A-CB3AC8063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58" name="Line 65">
              <a:extLst>
                <a:ext uri="{FF2B5EF4-FFF2-40B4-BE49-F238E27FC236}">
                  <a16:creationId xmlns:a16="http://schemas.microsoft.com/office/drawing/2014/main" id="{8A2EFD81-4F67-446D-8FDD-3FC42318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59" name="Rectangle 66">
              <a:extLst>
                <a:ext uri="{FF2B5EF4-FFF2-40B4-BE49-F238E27FC236}">
                  <a16:creationId xmlns:a16="http://schemas.microsoft.com/office/drawing/2014/main" id="{604A893B-DF47-4336-8DCA-F22DE346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0" name="Oval 67">
              <a:extLst>
                <a:ext uri="{FF2B5EF4-FFF2-40B4-BE49-F238E27FC236}">
                  <a16:creationId xmlns:a16="http://schemas.microsoft.com/office/drawing/2014/main" id="{AE48C08F-4D52-474E-BA2B-7A17F253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061" name="Group 68">
              <a:extLst>
                <a:ext uri="{FF2B5EF4-FFF2-40B4-BE49-F238E27FC236}">
                  <a16:creationId xmlns:a16="http://schemas.microsoft.com/office/drawing/2014/main" id="{FE3F3F34-61DA-4944-B057-2F3D9F06C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066" name="Line 69">
                <a:extLst>
                  <a:ext uri="{FF2B5EF4-FFF2-40B4-BE49-F238E27FC236}">
                    <a16:creationId xmlns:a16="http://schemas.microsoft.com/office/drawing/2014/main" id="{E790EEFC-B8D0-4B47-A050-1E5976457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67" name="Line 70">
                <a:extLst>
                  <a:ext uri="{FF2B5EF4-FFF2-40B4-BE49-F238E27FC236}">
                    <a16:creationId xmlns:a16="http://schemas.microsoft.com/office/drawing/2014/main" id="{4C7C1F25-A9B8-4256-A2E0-504EFDD50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68" name="Line 71">
                <a:extLst>
                  <a:ext uri="{FF2B5EF4-FFF2-40B4-BE49-F238E27FC236}">
                    <a16:creationId xmlns:a16="http://schemas.microsoft.com/office/drawing/2014/main" id="{67D292C0-6804-4742-A526-2132A193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062" name="Group 72">
              <a:extLst>
                <a:ext uri="{FF2B5EF4-FFF2-40B4-BE49-F238E27FC236}">
                  <a16:creationId xmlns:a16="http://schemas.microsoft.com/office/drawing/2014/main" id="{08234D61-E15C-4937-AD6A-C9E4DC919BA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063" name="Line 73">
                <a:extLst>
                  <a:ext uri="{FF2B5EF4-FFF2-40B4-BE49-F238E27FC236}">
                    <a16:creationId xmlns:a16="http://schemas.microsoft.com/office/drawing/2014/main" id="{52905CD8-4CA3-45B0-9FC7-D9A9309BE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64" name="Line 74">
                <a:extLst>
                  <a:ext uri="{FF2B5EF4-FFF2-40B4-BE49-F238E27FC236}">
                    <a16:creationId xmlns:a16="http://schemas.microsoft.com/office/drawing/2014/main" id="{93CB5DC7-F7F2-4250-BB5F-B539EDEED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65" name="Line 75">
                <a:extLst>
                  <a:ext uri="{FF2B5EF4-FFF2-40B4-BE49-F238E27FC236}">
                    <a16:creationId xmlns:a16="http://schemas.microsoft.com/office/drawing/2014/main" id="{EE653D47-5942-44C0-A384-B120F86E3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3035" name="Freeform 1">
            <a:extLst>
              <a:ext uri="{FF2B5EF4-FFF2-40B4-BE49-F238E27FC236}">
                <a16:creationId xmlns:a16="http://schemas.microsoft.com/office/drawing/2014/main" id="{1F6C8768-93FE-4065-80F0-F0F12FC79151}"/>
              </a:ext>
            </a:extLst>
          </p:cNvPr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9680 h 1717040"/>
              <a:gd name="T4" fmla="*/ 2092960 w 4927600"/>
              <a:gd name="T5" fmla="*/ 1736192 h 1717040"/>
              <a:gd name="T6" fmla="*/ 4927600 w 4927600"/>
              <a:gd name="T7" fmla="*/ 1736192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3036" name="Freeform 149">
            <a:extLst>
              <a:ext uri="{FF2B5EF4-FFF2-40B4-BE49-F238E27FC236}">
                <a16:creationId xmlns:a16="http://schemas.microsoft.com/office/drawing/2014/main" id="{19E7AB2E-A967-4076-8321-C99E8783EE9F}"/>
              </a:ext>
            </a:extLst>
          </p:cNvPr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9385 h 1036320"/>
              <a:gd name="T2" fmla="*/ 1244970 w 5039360"/>
              <a:gd name="T3" fmla="*/ 0 h 1036320"/>
              <a:gd name="T4" fmla="*/ 2196401 w 5039360"/>
              <a:gd name="T5" fmla="*/ 1045872 h 1036320"/>
              <a:gd name="T6" fmla="*/ 5020344 w 5039360"/>
              <a:gd name="T7" fmla="*/ 1045872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43037" name="Group 62">
            <a:extLst>
              <a:ext uri="{FF2B5EF4-FFF2-40B4-BE49-F238E27FC236}">
                <a16:creationId xmlns:a16="http://schemas.microsoft.com/office/drawing/2014/main" id="{D042D5C8-E0E0-401E-98B5-3A46CC637273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43043" name="Oval 63">
              <a:extLst>
                <a:ext uri="{FF2B5EF4-FFF2-40B4-BE49-F238E27FC236}">
                  <a16:creationId xmlns:a16="http://schemas.microsoft.com/office/drawing/2014/main" id="{14FE62D1-71AF-4A54-8E25-C0BA27AE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3044" name="Line 64">
              <a:extLst>
                <a:ext uri="{FF2B5EF4-FFF2-40B4-BE49-F238E27FC236}">
                  <a16:creationId xmlns:a16="http://schemas.microsoft.com/office/drawing/2014/main" id="{261386D8-CC2A-4EBB-9426-90D109DB6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5" name="Line 65">
              <a:extLst>
                <a:ext uri="{FF2B5EF4-FFF2-40B4-BE49-F238E27FC236}">
                  <a16:creationId xmlns:a16="http://schemas.microsoft.com/office/drawing/2014/main" id="{E2A3436F-0902-4416-9A9A-773692B61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6" name="Rectangle 66">
              <a:extLst>
                <a:ext uri="{FF2B5EF4-FFF2-40B4-BE49-F238E27FC236}">
                  <a16:creationId xmlns:a16="http://schemas.microsoft.com/office/drawing/2014/main" id="{A98B53AB-38B5-4F47-98B1-96F83767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7" name="Oval 67">
              <a:extLst>
                <a:ext uri="{FF2B5EF4-FFF2-40B4-BE49-F238E27FC236}">
                  <a16:creationId xmlns:a16="http://schemas.microsoft.com/office/drawing/2014/main" id="{D5A303BB-DEF0-4082-8F2A-3444799A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3048" name="Group 68">
              <a:extLst>
                <a:ext uri="{FF2B5EF4-FFF2-40B4-BE49-F238E27FC236}">
                  <a16:creationId xmlns:a16="http://schemas.microsoft.com/office/drawing/2014/main" id="{8F00958A-21FD-4F33-A5B5-490489BD3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3053" name="Line 69">
                <a:extLst>
                  <a:ext uri="{FF2B5EF4-FFF2-40B4-BE49-F238E27FC236}">
                    <a16:creationId xmlns:a16="http://schemas.microsoft.com/office/drawing/2014/main" id="{16A6FD2D-F24C-4E89-B291-6A8353DA3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54" name="Line 70">
                <a:extLst>
                  <a:ext uri="{FF2B5EF4-FFF2-40B4-BE49-F238E27FC236}">
                    <a16:creationId xmlns:a16="http://schemas.microsoft.com/office/drawing/2014/main" id="{A9C32B90-32FC-4037-9932-4DEBE1C82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55" name="Line 71">
                <a:extLst>
                  <a:ext uri="{FF2B5EF4-FFF2-40B4-BE49-F238E27FC236}">
                    <a16:creationId xmlns:a16="http://schemas.microsoft.com/office/drawing/2014/main" id="{DD83CCF1-59D3-4258-979E-090EEB5DC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049" name="Group 72">
              <a:extLst>
                <a:ext uri="{FF2B5EF4-FFF2-40B4-BE49-F238E27FC236}">
                  <a16:creationId xmlns:a16="http://schemas.microsoft.com/office/drawing/2014/main" id="{3E95D4E7-2694-4F3B-9DDC-C104F1EDD2F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3050" name="Line 73">
                <a:extLst>
                  <a:ext uri="{FF2B5EF4-FFF2-40B4-BE49-F238E27FC236}">
                    <a16:creationId xmlns:a16="http://schemas.microsoft.com/office/drawing/2014/main" id="{BD5ED291-313B-43BA-8DB2-409888778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51" name="Line 74">
                <a:extLst>
                  <a:ext uri="{FF2B5EF4-FFF2-40B4-BE49-F238E27FC236}">
                    <a16:creationId xmlns:a16="http://schemas.microsoft.com/office/drawing/2014/main" id="{DBA52F23-B77A-4496-AFE0-CB1378C5E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52" name="Line 75">
                <a:extLst>
                  <a:ext uri="{FF2B5EF4-FFF2-40B4-BE49-F238E27FC236}">
                    <a16:creationId xmlns:a16="http://schemas.microsoft.com/office/drawing/2014/main" id="{42677426-86B2-4999-AA3E-31C952E51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3038" name="TextBox 2">
            <a:extLst>
              <a:ext uri="{FF2B5EF4-FFF2-40B4-BE49-F238E27FC236}">
                <a16:creationId xmlns:a16="http://schemas.microsoft.com/office/drawing/2014/main" id="{8B5662F4-E1D3-4F42-927D-D4F15114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IP router</a:t>
            </a:r>
          </a:p>
        </p:txBody>
      </p:sp>
      <p:sp>
        <p:nvSpPr>
          <p:cNvPr id="43039" name="Rectangle 3">
            <a:extLst>
              <a:ext uri="{FF2B5EF4-FFF2-40B4-BE49-F238E27FC236}">
                <a16:creationId xmlns:a16="http://schemas.microsoft.com/office/drawing/2014/main" id="{E24D8EA5-FED9-433D-AE60-B568A3078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en-US" i="1">
                <a:solidFill>
                  <a:srgbClr val="CC0000"/>
                </a:solidFill>
              </a:rPr>
              <a:t>IP routing: </a:t>
            </a:r>
            <a:r>
              <a:rPr lang="en-US" altLang="en-US" i="1">
                <a:solidFill>
                  <a:srgbClr val="000000"/>
                </a:solidFill>
              </a:rPr>
              <a:t>path to destination determined by destination address alone</a:t>
            </a:r>
          </a:p>
        </p:txBody>
      </p:sp>
      <p:pic>
        <p:nvPicPr>
          <p:cNvPr id="43040" name="Picture 21" descr="underline_base">
            <a:extLst>
              <a:ext uri="{FF2B5EF4-FFF2-40B4-BE49-F238E27FC236}">
                <a16:creationId xmlns:a16="http://schemas.microsoft.com/office/drawing/2014/main" id="{DB648F8F-767D-43E2-9928-68DA45883A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41" name="Text Box 87">
            <a:extLst>
              <a:ext uri="{FF2B5EF4-FFF2-40B4-BE49-F238E27FC236}">
                <a16:creationId xmlns:a16="http://schemas.microsoft.com/office/drawing/2014/main" id="{05D0D02B-FD25-44E8-85A7-8CF1E69EF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R4</a:t>
            </a:r>
          </a:p>
        </p:txBody>
      </p:sp>
      <p:sp>
        <p:nvSpPr>
          <p:cNvPr id="43042" name="Slide Number Placeholder 1">
            <a:extLst>
              <a:ext uri="{FF2B5EF4-FFF2-40B4-BE49-F238E27FC236}">
                <a16:creationId xmlns:a16="http://schemas.microsoft.com/office/drawing/2014/main" id="{C1E3ECA6-D224-4603-87F1-072C742EA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0B03CA4-C4A3-461D-970B-A61699A3F19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AB38507-261B-4D29-B88E-0FF68B7C7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Link Layer</a:t>
            </a:r>
          </a:p>
        </p:txBody>
      </p:sp>
      <p:grpSp>
        <p:nvGrpSpPr>
          <p:cNvPr id="6147" name="Group 4">
            <a:extLst>
              <a:ext uri="{FF2B5EF4-FFF2-40B4-BE49-F238E27FC236}">
                <a16:creationId xmlns:a16="http://schemas.microsoft.com/office/drawing/2014/main" id="{426AB7E4-E4E2-4902-831A-4B2F7E9F5E89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1754188"/>
            <a:ext cx="1539875" cy="4130675"/>
            <a:chOff x="5334000" y="1828800"/>
            <a:chExt cx="1447800" cy="413096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F8B826-EFA9-428F-9E81-19ABEEADC569}"/>
                </a:ext>
              </a:extLst>
            </p:cNvPr>
            <p:cNvSpPr/>
            <p:nvPr/>
          </p:nvSpPr>
          <p:spPr>
            <a:xfrm>
              <a:off x="5334000" y="3068724"/>
              <a:ext cx="1447800" cy="439769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AF4C87-74B5-429A-929D-62CE29127339}"/>
                </a:ext>
              </a:extLst>
            </p:cNvPr>
            <p:cNvSpPr txBox="1"/>
            <p:nvPr/>
          </p:nvSpPr>
          <p:spPr>
            <a:xfrm>
              <a:off x="5334000" y="3119528"/>
              <a:ext cx="1447800" cy="3381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96728D7-03A7-4A51-B8B5-C7BF7C9C2866}"/>
                </a:ext>
              </a:extLst>
            </p:cNvPr>
            <p:cNvSpPr/>
            <p:nvPr/>
          </p:nvSpPr>
          <p:spPr>
            <a:xfrm>
              <a:off x="5334000" y="3697418"/>
              <a:ext cx="1447800" cy="438181"/>
            </a:xfrm>
            <a:prstGeom prst="roundRect">
              <a:avLst/>
            </a:prstGeom>
            <a:solidFill>
              <a:srgbClr val="7030A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Garamon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EE239-5542-4523-9935-62A311D1C8FD}"/>
                </a:ext>
              </a:extLst>
            </p:cNvPr>
            <p:cNvSpPr txBox="1"/>
            <p:nvPr/>
          </p:nvSpPr>
          <p:spPr>
            <a:xfrm>
              <a:off x="5334000" y="3748222"/>
              <a:ext cx="1447800" cy="3381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Transport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EB9A04A-7E85-46E8-B459-1D3A8CD88F46}"/>
                </a:ext>
              </a:extLst>
            </p:cNvPr>
            <p:cNvSpPr/>
            <p:nvPr/>
          </p:nvSpPr>
          <p:spPr>
            <a:xfrm>
              <a:off x="5334000" y="4302299"/>
              <a:ext cx="1447800" cy="438181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AE052-9C5E-4831-B278-F6F66C799975}"/>
                </a:ext>
              </a:extLst>
            </p:cNvPr>
            <p:cNvSpPr txBox="1"/>
            <p:nvPr/>
          </p:nvSpPr>
          <p:spPr>
            <a:xfrm>
              <a:off x="5334000" y="4351514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Network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D5EBC6-64E3-4DD9-AE24-D3440CBC928C}"/>
                </a:ext>
              </a:extLst>
            </p:cNvPr>
            <p:cNvSpPr/>
            <p:nvPr/>
          </p:nvSpPr>
          <p:spPr>
            <a:xfrm>
              <a:off x="5334000" y="4911941"/>
              <a:ext cx="1447800" cy="43818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E29C7-7A56-46E0-8467-7F2BFC3DBD58}"/>
                </a:ext>
              </a:extLst>
            </p:cNvPr>
            <p:cNvSpPr txBox="1"/>
            <p:nvPr/>
          </p:nvSpPr>
          <p:spPr>
            <a:xfrm>
              <a:off x="5334000" y="4961157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Data Link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05687E-9DE6-402D-8D5E-CAFB5F593435}"/>
                </a:ext>
              </a:extLst>
            </p:cNvPr>
            <p:cNvSpPr/>
            <p:nvPr/>
          </p:nvSpPr>
          <p:spPr>
            <a:xfrm>
              <a:off x="5334000" y="5521584"/>
              <a:ext cx="1447800" cy="438181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FFEE92-8A22-483C-8005-F91B67CB822B}"/>
                </a:ext>
              </a:extLst>
            </p:cNvPr>
            <p:cNvSpPr txBox="1"/>
            <p:nvPr/>
          </p:nvSpPr>
          <p:spPr>
            <a:xfrm>
              <a:off x="5334000" y="5570800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Physical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F8D9E0F-8375-4BAD-A46A-E3B2DF2E0BB1}"/>
                </a:ext>
              </a:extLst>
            </p:cNvPr>
            <p:cNvSpPr/>
            <p:nvPr/>
          </p:nvSpPr>
          <p:spPr>
            <a:xfrm>
              <a:off x="5334000" y="2438443"/>
              <a:ext cx="1447800" cy="438181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71D618-55F1-4A7F-AAD9-16E702EC03FF}"/>
                </a:ext>
              </a:extLst>
            </p:cNvPr>
            <p:cNvSpPr txBox="1"/>
            <p:nvPr/>
          </p:nvSpPr>
          <p:spPr>
            <a:xfrm>
              <a:off x="5334000" y="2487658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Presentation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3A73301-4AEB-4006-B68B-759B4B7B76E4}"/>
                </a:ext>
              </a:extLst>
            </p:cNvPr>
            <p:cNvSpPr/>
            <p:nvPr/>
          </p:nvSpPr>
          <p:spPr>
            <a:xfrm>
              <a:off x="5334000" y="1828800"/>
              <a:ext cx="1447800" cy="438181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B5C31D-5DAC-4F1B-8E6B-8DE288A14556}"/>
                </a:ext>
              </a:extLst>
            </p:cNvPr>
            <p:cNvSpPr txBox="1"/>
            <p:nvPr/>
          </p:nvSpPr>
          <p:spPr>
            <a:xfrm>
              <a:off x="5334000" y="1878015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Application</a:t>
              </a:r>
            </a:p>
          </p:txBody>
        </p:sp>
      </p:grpSp>
      <p:grpSp>
        <p:nvGrpSpPr>
          <p:cNvPr id="6148" name="Group 19">
            <a:extLst>
              <a:ext uri="{FF2B5EF4-FFF2-40B4-BE49-F238E27FC236}">
                <a16:creationId xmlns:a16="http://schemas.microsoft.com/office/drawing/2014/main" id="{133560AF-22D4-429F-BF91-716722B9C7D2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803400"/>
            <a:ext cx="1447800" cy="4130675"/>
            <a:chOff x="3200400" y="1777314"/>
            <a:chExt cx="1447800" cy="41309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7F540D0-FFF1-4443-BD29-7617A8876F38}"/>
                </a:ext>
              </a:extLst>
            </p:cNvPr>
            <p:cNvSpPr/>
            <p:nvPr/>
          </p:nvSpPr>
          <p:spPr>
            <a:xfrm>
              <a:off x="3200400" y="3639583"/>
              <a:ext cx="1447800" cy="439768"/>
            </a:xfrm>
            <a:prstGeom prst="roundRect">
              <a:avLst/>
            </a:prstGeom>
            <a:solidFill>
              <a:srgbClr val="7030A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Garamond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E2FAA2-3ACF-49AD-83D4-6325ABBB78C0}"/>
                </a:ext>
              </a:extLst>
            </p:cNvPr>
            <p:cNvSpPr txBox="1"/>
            <p:nvPr/>
          </p:nvSpPr>
          <p:spPr>
            <a:xfrm>
              <a:off x="3200400" y="3696737"/>
              <a:ext cx="1447800" cy="3381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Transport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D4948C4-F79A-44E1-BFCA-4AB197AFD84F}"/>
                </a:ext>
              </a:extLst>
            </p:cNvPr>
            <p:cNvSpPr/>
            <p:nvPr/>
          </p:nvSpPr>
          <p:spPr>
            <a:xfrm>
              <a:off x="3200400" y="4250813"/>
              <a:ext cx="1447800" cy="438181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C81829-AE2F-484E-8226-1319F138F81F}"/>
                </a:ext>
              </a:extLst>
            </p:cNvPr>
            <p:cNvSpPr txBox="1"/>
            <p:nvPr/>
          </p:nvSpPr>
          <p:spPr>
            <a:xfrm>
              <a:off x="3200400" y="4300029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Network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66CB9CA-2065-483F-A942-0EA7DD4A0EBA}"/>
                </a:ext>
              </a:extLst>
            </p:cNvPr>
            <p:cNvSpPr/>
            <p:nvPr/>
          </p:nvSpPr>
          <p:spPr>
            <a:xfrm>
              <a:off x="3200400" y="4860455"/>
              <a:ext cx="1447800" cy="438181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F79B3-5BD4-4A74-9483-3B04E7B05F1C}"/>
                </a:ext>
              </a:extLst>
            </p:cNvPr>
            <p:cNvSpPr txBox="1"/>
            <p:nvPr/>
          </p:nvSpPr>
          <p:spPr>
            <a:xfrm>
              <a:off x="3200400" y="4909672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Data Link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9C6CFA1-C255-4CC3-AFD9-3830FAD2B223}"/>
                </a:ext>
              </a:extLst>
            </p:cNvPr>
            <p:cNvSpPr/>
            <p:nvPr/>
          </p:nvSpPr>
          <p:spPr>
            <a:xfrm>
              <a:off x="3200400" y="5470098"/>
              <a:ext cx="1447800" cy="438181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83FEBE-38E0-4918-9DDA-56AD342F7E8D}"/>
                </a:ext>
              </a:extLst>
            </p:cNvPr>
            <p:cNvSpPr txBox="1"/>
            <p:nvPr/>
          </p:nvSpPr>
          <p:spPr>
            <a:xfrm>
              <a:off x="3200400" y="5519315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Physical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A8B5D93-B822-437D-9C9C-3FE5497615A2}"/>
                </a:ext>
              </a:extLst>
            </p:cNvPr>
            <p:cNvSpPr/>
            <p:nvPr/>
          </p:nvSpPr>
          <p:spPr>
            <a:xfrm>
              <a:off x="3200400" y="1777314"/>
              <a:ext cx="1447800" cy="1670167"/>
            </a:xfrm>
            <a:prstGeom prst="round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>
              <a:outerShdw blurRad="50800" dist="50800" dir="5400000" algn="ctr" rotWithShape="0">
                <a:srgbClr val="333399">
                  <a:lumMod val="40000"/>
                  <a:lumOff val="60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Garamond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4E74F2-A4D3-4540-947F-5595A0CDFF2D}"/>
                </a:ext>
              </a:extLst>
            </p:cNvPr>
            <p:cNvSpPr txBox="1"/>
            <p:nvPr/>
          </p:nvSpPr>
          <p:spPr>
            <a:xfrm>
              <a:off x="3200400" y="2437760"/>
              <a:ext cx="1447800" cy="3397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+mn-ea"/>
                </a:rPr>
                <a:t>Application</a:t>
              </a:r>
            </a:p>
          </p:txBody>
        </p:sp>
      </p:grpSp>
      <p:cxnSp>
        <p:nvCxnSpPr>
          <p:cNvPr id="6149" name="Straight Connector 30">
            <a:extLst>
              <a:ext uri="{FF2B5EF4-FFF2-40B4-BE49-F238E27FC236}">
                <a16:creationId xmlns:a16="http://schemas.microsoft.com/office/drawing/2014/main" id="{BC3C4A98-F660-4970-9C2F-2C3E49D9FE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1875" y="3883025"/>
            <a:ext cx="838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Straight Connector 31">
            <a:extLst>
              <a:ext uri="{FF2B5EF4-FFF2-40B4-BE49-F238E27FC236}">
                <a16:creationId xmlns:a16="http://schemas.microsoft.com/office/drawing/2014/main" id="{7E147E5F-96C3-4E9B-96AB-56929C87E0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1875" y="5707063"/>
            <a:ext cx="838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Connector 32">
            <a:extLst>
              <a:ext uri="{FF2B5EF4-FFF2-40B4-BE49-F238E27FC236}">
                <a16:creationId xmlns:a16="http://schemas.microsoft.com/office/drawing/2014/main" id="{A1C8D1FA-7B56-40E7-97EF-90B3E48261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1875" y="5105400"/>
            <a:ext cx="838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Straight Connector 33">
            <a:extLst>
              <a:ext uri="{FF2B5EF4-FFF2-40B4-BE49-F238E27FC236}">
                <a16:creationId xmlns:a16="http://schemas.microsoft.com/office/drawing/2014/main" id="{B4849910-768D-4AED-B01B-82E3278F5E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1875" y="4495800"/>
            <a:ext cx="838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Connector 34">
            <a:extLst>
              <a:ext uri="{FF2B5EF4-FFF2-40B4-BE49-F238E27FC236}">
                <a16:creationId xmlns:a16="http://schemas.microsoft.com/office/drawing/2014/main" id="{9335D9D8-C1D3-4E5B-A24A-CD959685E5F8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 flipV="1">
            <a:off x="3646488" y="2538413"/>
            <a:ext cx="822325" cy="674687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Connector 35">
            <a:extLst>
              <a:ext uri="{FF2B5EF4-FFF2-40B4-BE49-F238E27FC236}">
                <a16:creationId xmlns:a16="http://schemas.microsoft.com/office/drawing/2014/main" id="{1128709C-C6C7-4554-AF02-969CCEF645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8063" y="1955800"/>
            <a:ext cx="838200" cy="50800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TextBox 36">
            <a:extLst>
              <a:ext uri="{FF2B5EF4-FFF2-40B4-BE49-F238E27FC236}">
                <a16:creationId xmlns:a16="http://schemas.microsoft.com/office/drawing/2014/main" id="{447646FE-65B6-40C3-B0AE-82B1EC8F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4843463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2</a:t>
            </a:r>
          </a:p>
        </p:txBody>
      </p:sp>
      <p:sp>
        <p:nvSpPr>
          <p:cNvPr id="6156" name="TextBox 37">
            <a:extLst>
              <a:ext uri="{FF2B5EF4-FFF2-40B4-BE49-F238E27FC236}">
                <a16:creationId xmlns:a16="http://schemas.microsoft.com/office/drawing/2014/main" id="{42183B1B-47DE-4CCD-9BBB-9170511B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445125"/>
            <a:ext cx="121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1</a:t>
            </a:r>
          </a:p>
        </p:txBody>
      </p:sp>
      <p:sp>
        <p:nvSpPr>
          <p:cNvPr id="6157" name="TextBox 38">
            <a:extLst>
              <a:ext uri="{FF2B5EF4-FFF2-40B4-BE49-F238E27FC236}">
                <a16:creationId xmlns:a16="http://schemas.microsoft.com/office/drawing/2014/main" id="{C07E4A88-52B4-4DE0-994A-325B37C1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14813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3</a:t>
            </a:r>
          </a:p>
        </p:txBody>
      </p:sp>
      <p:sp>
        <p:nvSpPr>
          <p:cNvPr id="6158" name="TextBox 39">
            <a:extLst>
              <a:ext uri="{FF2B5EF4-FFF2-40B4-BE49-F238E27FC236}">
                <a16:creationId xmlns:a16="http://schemas.microsoft.com/office/drawing/2014/main" id="{510BA235-DC38-4AA1-B9F2-D55A69D6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3609975"/>
            <a:ext cx="121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4</a:t>
            </a:r>
          </a:p>
        </p:txBody>
      </p:sp>
      <p:sp>
        <p:nvSpPr>
          <p:cNvPr id="6159" name="TextBox 40">
            <a:extLst>
              <a:ext uri="{FF2B5EF4-FFF2-40B4-BE49-F238E27FC236}">
                <a16:creationId xmlns:a16="http://schemas.microsoft.com/office/drawing/2014/main" id="{285E18DE-D5BD-4DAC-A06C-BDEF56E2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994025"/>
            <a:ext cx="121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5</a:t>
            </a:r>
          </a:p>
        </p:txBody>
      </p:sp>
      <p:sp>
        <p:nvSpPr>
          <p:cNvPr id="6160" name="TextBox 41">
            <a:extLst>
              <a:ext uri="{FF2B5EF4-FFF2-40B4-BE49-F238E27FC236}">
                <a16:creationId xmlns:a16="http://schemas.microsoft.com/office/drawing/2014/main" id="{A432F717-5F2B-42B8-B7DC-CE212988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349500"/>
            <a:ext cx="121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6</a:t>
            </a:r>
          </a:p>
        </p:txBody>
      </p:sp>
      <p:sp>
        <p:nvSpPr>
          <p:cNvPr id="6161" name="TextBox 42">
            <a:extLst>
              <a:ext uri="{FF2B5EF4-FFF2-40B4-BE49-F238E27FC236}">
                <a16:creationId xmlns:a16="http://schemas.microsoft.com/office/drawing/2014/main" id="{BF8937AB-1F03-4885-B3A8-DA9EAEA86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2413000"/>
            <a:ext cx="1211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7</a:t>
            </a:r>
          </a:p>
        </p:txBody>
      </p:sp>
      <p:sp>
        <p:nvSpPr>
          <p:cNvPr id="6162" name="TextBox 43">
            <a:extLst>
              <a:ext uri="{FF2B5EF4-FFF2-40B4-BE49-F238E27FC236}">
                <a16:creationId xmlns:a16="http://schemas.microsoft.com/office/drawing/2014/main" id="{C4DF6544-3717-4279-88E3-1A8F2E517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4916488"/>
            <a:ext cx="121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2</a:t>
            </a:r>
          </a:p>
        </p:txBody>
      </p:sp>
      <p:sp>
        <p:nvSpPr>
          <p:cNvPr id="6163" name="TextBox 44">
            <a:extLst>
              <a:ext uri="{FF2B5EF4-FFF2-40B4-BE49-F238E27FC236}">
                <a16:creationId xmlns:a16="http://schemas.microsoft.com/office/drawing/2014/main" id="{83B9610A-45F6-4518-96FE-D2E729354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5562600"/>
            <a:ext cx="1211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1</a:t>
            </a:r>
          </a:p>
        </p:txBody>
      </p:sp>
      <p:sp>
        <p:nvSpPr>
          <p:cNvPr id="6164" name="TextBox 45">
            <a:extLst>
              <a:ext uri="{FF2B5EF4-FFF2-40B4-BE49-F238E27FC236}">
                <a16:creationId xmlns:a16="http://schemas.microsoft.com/office/drawing/2014/main" id="{BF0FF268-7FD5-4B51-82C1-6E4CA9DC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4271963"/>
            <a:ext cx="121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3</a:t>
            </a:r>
          </a:p>
        </p:txBody>
      </p:sp>
      <p:sp>
        <p:nvSpPr>
          <p:cNvPr id="6165" name="TextBox 46">
            <a:extLst>
              <a:ext uri="{FF2B5EF4-FFF2-40B4-BE49-F238E27FC236}">
                <a16:creationId xmlns:a16="http://schemas.microsoft.com/office/drawing/2014/main" id="{B2202C6F-3B0B-4BEE-B268-FB35BF85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3625850"/>
            <a:ext cx="1211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4</a:t>
            </a:r>
          </a:p>
        </p:txBody>
      </p:sp>
      <p:sp>
        <p:nvSpPr>
          <p:cNvPr id="6166" name="TextBox 47">
            <a:extLst>
              <a:ext uri="{FF2B5EF4-FFF2-40B4-BE49-F238E27FC236}">
                <a16:creationId xmlns:a16="http://schemas.microsoft.com/office/drawing/2014/main" id="{607BC827-76BC-43E4-BCB1-8CBB52C9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754188"/>
            <a:ext cx="1212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Layer 7</a:t>
            </a:r>
          </a:p>
        </p:txBody>
      </p:sp>
      <p:sp>
        <p:nvSpPr>
          <p:cNvPr id="6167" name="Slide Number Placeholder 1">
            <a:extLst>
              <a:ext uri="{FF2B5EF4-FFF2-40B4-BE49-F238E27FC236}">
                <a16:creationId xmlns:a16="http://schemas.microsoft.com/office/drawing/2014/main" id="{0BF9B5B9-186C-4C21-891D-DFA1BD1B0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360C693-A1BB-419A-8B14-FC809E16007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6">
            <a:extLst>
              <a:ext uri="{FF2B5EF4-FFF2-40B4-BE49-F238E27FC236}">
                <a16:creationId xmlns:a16="http://schemas.microsoft.com/office/drawing/2014/main" id="{C3C545C7-C893-4129-A7B0-701BE219A25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45184" name="Oval 7">
              <a:extLst>
                <a:ext uri="{FF2B5EF4-FFF2-40B4-BE49-F238E27FC236}">
                  <a16:creationId xmlns:a16="http://schemas.microsoft.com/office/drawing/2014/main" id="{27A962A1-915F-4A70-8E01-589DAB5C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85" name="Line 8">
              <a:extLst>
                <a:ext uri="{FF2B5EF4-FFF2-40B4-BE49-F238E27FC236}">
                  <a16:creationId xmlns:a16="http://schemas.microsoft.com/office/drawing/2014/main" id="{97A101A4-05E2-4808-9E70-6A59FE906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86" name="Line 9">
              <a:extLst>
                <a:ext uri="{FF2B5EF4-FFF2-40B4-BE49-F238E27FC236}">
                  <a16:creationId xmlns:a16="http://schemas.microsoft.com/office/drawing/2014/main" id="{04B3850A-F508-429B-91BD-493BDB936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87" name="Rectangle 10">
              <a:extLst>
                <a:ext uri="{FF2B5EF4-FFF2-40B4-BE49-F238E27FC236}">
                  <a16:creationId xmlns:a16="http://schemas.microsoft.com/office/drawing/2014/main" id="{224F822E-98FB-4986-9ADB-DF7B9E26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88" name="Oval 11">
              <a:extLst>
                <a:ext uri="{FF2B5EF4-FFF2-40B4-BE49-F238E27FC236}">
                  <a16:creationId xmlns:a16="http://schemas.microsoft.com/office/drawing/2014/main" id="{69221E2C-CACB-44A2-9E9C-830C0DBA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89" name="Group 12">
              <a:extLst>
                <a:ext uri="{FF2B5EF4-FFF2-40B4-BE49-F238E27FC236}">
                  <a16:creationId xmlns:a16="http://schemas.microsoft.com/office/drawing/2014/main" id="{87C8903F-F725-4634-B31B-1E67E681A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194" name="Line 13">
                <a:extLst>
                  <a:ext uri="{FF2B5EF4-FFF2-40B4-BE49-F238E27FC236}">
                    <a16:creationId xmlns:a16="http://schemas.microsoft.com/office/drawing/2014/main" id="{094C9E63-6721-4614-91B8-38F804E70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95" name="Line 14">
                <a:extLst>
                  <a:ext uri="{FF2B5EF4-FFF2-40B4-BE49-F238E27FC236}">
                    <a16:creationId xmlns:a16="http://schemas.microsoft.com/office/drawing/2014/main" id="{18A4E477-4A65-45CE-B7AE-263070547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96" name="Line 15">
                <a:extLst>
                  <a:ext uri="{FF2B5EF4-FFF2-40B4-BE49-F238E27FC236}">
                    <a16:creationId xmlns:a16="http://schemas.microsoft.com/office/drawing/2014/main" id="{FFD89748-BA1C-4376-8048-A190B579F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90" name="Group 16">
              <a:extLst>
                <a:ext uri="{FF2B5EF4-FFF2-40B4-BE49-F238E27FC236}">
                  <a16:creationId xmlns:a16="http://schemas.microsoft.com/office/drawing/2014/main" id="{0916F4A1-F981-428D-800D-DFDE71D24C3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5191" name="Line 17">
                <a:extLst>
                  <a:ext uri="{FF2B5EF4-FFF2-40B4-BE49-F238E27FC236}">
                    <a16:creationId xmlns:a16="http://schemas.microsoft.com/office/drawing/2014/main" id="{2AFC3850-4B20-4530-A5C8-B461E07BF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92" name="Line 18">
                <a:extLst>
                  <a:ext uri="{FF2B5EF4-FFF2-40B4-BE49-F238E27FC236}">
                    <a16:creationId xmlns:a16="http://schemas.microsoft.com/office/drawing/2014/main" id="{A9787248-F716-4A1B-B3A6-09F7ECFD9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93" name="Line 19">
                <a:extLst>
                  <a:ext uri="{FF2B5EF4-FFF2-40B4-BE49-F238E27FC236}">
                    <a16:creationId xmlns:a16="http://schemas.microsoft.com/office/drawing/2014/main" id="{6B96B755-8B9C-4319-8C50-1FFC8179A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5059" name="Group 20">
            <a:extLst>
              <a:ext uri="{FF2B5EF4-FFF2-40B4-BE49-F238E27FC236}">
                <a16:creationId xmlns:a16="http://schemas.microsoft.com/office/drawing/2014/main" id="{E37B5646-3AAE-4F9A-B754-29D7A5734EC8}"/>
              </a:ext>
            </a:extLst>
          </p:cNvPr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45171" name="Oval 21">
              <a:extLst>
                <a:ext uri="{FF2B5EF4-FFF2-40B4-BE49-F238E27FC236}">
                  <a16:creationId xmlns:a16="http://schemas.microsoft.com/office/drawing/2014/main" id="{8B301978-3D6E-477D-B012-B380AC97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72" name="Line 22">
              <a:extLst>
                <a:ext uri="{FF2B5EF4-FFF2-40B4-BE49-F238E27FC236}">
                  <a16:creationId xmlns:a16="http://schemas.microsoft.com/office/drawing/2014/main" id="{32DD37A6-140B-4A82-8B19-18A463C79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73" name="Line 23">
              <a:extLst>
                <a:ext uri="{FF2B5EF4-FFF2-40B4-BE49-F238E27FC236}">
                  <a16:creationId xmlns:a16="http://schemas.microsoft.com/office/drawing/2014/main" id="{2C1B1044-BEC8-484D-8494-CECD41C28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74" name="Rectangle 24">
              <a:extLst>
                <a:ext uri="{FF2B5EF4-FFF2-40B4-BE49-F238E27FC236}">
                  <a16:creationId xmlns:a16="http://schemas.microsoft.com/office/drawing/2014/main" id="{857BB2F4-41A8-4113-A0F8-89DCC09C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75" name="Oval 25">
              <a:extLst>
                <a:ext uri="{FF2B5EF4-FFF2-40B4-BE49-F238E27FC236}">
                  <a16:creationId xmlns:a16="http://schemas.microsoft.com/office/drawing/2014/main" id="{C6200EE8-4FC8-4F67-9024-4F1297A80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76" name="Group 26">
              <a:extLst>
                <a:ext uri="{FF2B5EF4-FFF2-40B4-BE49-F238E27FC236}">
                  <a16:creationId xmlns:a16="http://schemas.microsoft.com/office/drawing/2014/main" id="{29B3C40C-C6FA-496D-9C6F-05335C44F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181" name="Line 27">
                <a:extLst>
                  <a:ext uri="{FF2B5EF4-FFF2-40B4-BE49-F238E27FC236}">
                    <a16:creationId xmlns:a16="http://schemas.microsoft.com/office/drawing/2014/main" id="{AD0D8A26-01A5-4649-944B-A7E285F0D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82" name="Line 28">
                <a:extLst>
                  <a:ext uri="{FF2B5EF4-FFF2-40B4-BE49-F238E27FC236}">
                    <a16:creationId xmlns:a16="http://schemas.microsoft.com/office/drawing/2014/main" id="{9A8E3D8D-ECF7-44DB-B29C-79A6322AD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83" name="Line 29">
                <a:extLst>
                  <a:ext uri="{FF2B5EF4-FFF2-40B4-BE49-F238E27FC236}">
                    <a16:creationId xmlns:a16="http://schemas.microsoft.com/office/drawing/2014/main" id="{DABEE61C-93FC-4FD6-8179-2A6BF82FD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77" name="Group 30">
              <a:extLst>
                <a:ext uri="{FF2B5EF4-FFF2-40B4-BE49-F238E27FC236}">
                  <a16:creationId xmlns:a16="http://schemas.microsoft.com/office/drawing/2014/main" id="{C48EFF00-9DBD-4912-8113-963921459AF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5178" name="Line 31">
                <a:extLst>
                  <a:ext uri="{FF2B5EF4-FFF2-40B4-BE49-F238E27FC236}">
                    <a16:creationId xmlns:a16="http://schemas.microsoft.com/office/drawing/2014/main" id="{F09745D9-86E4-4D91-9974-D14717EB6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79" name="Line 32">
                <a:extLst>
                  <a:ext uri="{FF2B5EF4-FFF2-40B4-BE49-F238E27FC236}">
                    <a16:creationId xmlns:a16="http://schemas.microsoft.com/office/drawing/2014/main" id="{7312208A-0271-48F1-9EE0-2600371E2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80" name="Line 33">
                <a:extLst>
                  <a:ext uri="{FF2B5EF4-FFF2-40B4-BE49-F238E27FC236}">
                    <a16:creationId xmlns:a16="http://schemas.microsoft.com/office/drawing/2014/main" id="{1F1AE700-CDBE-486F-902C-965C5FBC2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5060" name="Group 34">
            <a:extLst>
              <a:ext uri="{FF2B5EF4-FFF2-40B4-BE49-F238E27FC236}">
                <a16:creationId xmlns:a16="http://schemas.microsoft.com/office/drawing/2014/main" id="{9BE20BCA-FAF9-4C34-AD04-ECE7973CEB6E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45158" name="Oval 35">
              <a:extLst>
                <a:ext uri="{FF2B5EF4-FFF2-40B4-BE49-F238E27FC236}">
                  <a16:creationId xmlns:a16="http://schemas.microsoft.com/office/drawing/2014/main" id="{5D0F6E51-B952-4E87-A063-6EC7943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59" name="Line 36">
              <a:extLst>
                <a:ext uri="{FF2B5EF4-FFF2-40B4-BE49-F238E27FC236}">
                  <a16:creationId xmlns:a16="http://schemas.microsoft.com/office/drawing/2014/main" id="{2A3CE685-508B-486A-9E20-092464602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60" name="Line 37">
              <a:extLst>
                <a:ext uri="{FF2B5EF4-FFF2-40B4-BE49-F238E27FC236}">
                  <a16:creationId xmlns:a16="http://schemas.microsoft.com/office/drawing/2014/main" id="{A059AE8F-AC6D-4520-B07A-CBAE45AAA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61" name="Rectangle 38">
              <a:extLst>
                <a:ext uri="{FF2B5EF4-FFF2-40B4-BE49-F238E27FC236}">
                  <a16:creationId xmlns:a16="http://schemas.microsoft.com/office/drawing/2014/main" id="{60617166-F484-4EB1-91D1-C57FA3AE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62" name="Oval 39">
              <a:extLst>
                <a:ext uri="{FF2B5EF4-FFF2-40B4-BE49-F238E27FC236}">
                  <a16:creationId xmlns:a16="http://schemas.microsoft.com/office/drawing/2014/main" id="{C57EFB14-A889-48DB-8C9E-812FFAA5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63" name="Group 40">
              <a:extLst>
                <a:ext uri="{FF2B5EF4-FFF2-40B4-BE49-F238E27FC236}">
                  <a16:creationId xmlns:a16="http://schemas.microsoft.com/office/drawing/2014/main" id="{5836761E-A738-4531-BB4F-749DB94C0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168" name="Line 41">
                <a:extLst>
                  <a:ext uri="{FF2B5EF4-FFF2-40B4-BE49-F238E27FC236}">
                    <a16:creationId xmlns:a16="http://schemas.microsoft.com/office/drawing/2014/main" id="{D4BDD7A7-DFFA-49AB-8BD5-362278994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69" name="Line 42">
                <a:extLst>
                  <a:ext uri="{FF2B5EF4-FFF2-40B4-BE49-F238E27FC236}">
                    <a16:creationId xmlns:a16="http://schemas.microsoft.com/office/drawing/2014/main" id="{A0EB0835-1DCF-4A58-AE8B-76DB56424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70" name="Line 43">
                <a:extLst>
                  <a:ext uri="{FF2B5EF4-FFF2-40B4-BE49-F238E27FC236}">
                    <a16:creationId xmlns:a16="http://schemas.microsoft.com/office/drawing/2014/main" id="{156B4CEB-2E81-4427-BC25-E2751668C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64" name="Group 44">
              <a:extLst>
                <a:ext uri="{FF2B5EF4-FFF2-40B4-BE49-F238E27FC236}">
                  <a16:creationId xmlns:a16="http://schemas.microsoft.com/office/drawing/2014/main" id="{B26DF74F-DAC0-495C-BC76-2C58E667868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5165" name="Line 45">
                <a:extLst>
                  <a:ext uri="{FF2B5EF4-FFF2-40B4-BE49-F238E27FC236}">
                    <a16:creationId xmlns:a16="http://schemas.microsoft.com/office/drawing/2014/main" id="{1B24B688-DE56-420C-A7F1-ACFB2CE8D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66" name="Line 46">
                <a:extLst>
                  <a:ext uri="{FF2B5EF4-FFF2-40B4-BE49-F238E27FC236}">
                    <a16:creationId xmlns:a16="http://schemas.microsoft.com/office/drawing/2014/main" id="{027BDDB1-3952-4BFF-AB68-93ED5E2BA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67" name="Line 47">
                <a:extLst>
                  <a:ext uri="{FF2B5EF4-FFF2-40B4-BE49-F238E27FC236}">
                    <a16:creationId xmlns:a16="http://schemas.microsoft.com/office/drawing/2014/main" id="{B1B2252A-7B21-45E8-8F1B-01683CFF6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5061" name="Group 48">
            <a:extLst>
              <a:ext uri="{FF2B5EF4-FFF2-40B4-BE49-F238E27FC236}">
                <a16:creationId xmlns:a16="http://schemas.microsoft.com/office/drawing/2014/main" id="{D8E0D770-500A-4510-9937-B5833914740A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45145" name="Oval 49">
              <a:extLst>
                <a:ext uri="{FF2B5EF4-FFF2-40B4-BE49-F238E27FC236}">
                  <a16:creationId xmlns:a16="http://schemas.microsoft.com/office/drawing/2014/main" id="{A082B1A9-0ED5-4728-AE35-38807F925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46" name="Line 50">
              <a:extLst>
                <a:ext uri="{FF2B5EF4-FFF2-40B4-BE49-F238E27FC236}">
                  <a16:creationId xmlns:a16="http://schemas.microsoft.com/office/drawing/2014/main" id="{77DDD89C-4B94-4604-B60A-FBF4BD2DA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47" name="Line 51">
              <a:extLst>
                <a:ext uri="{FF2B5EF4-FFF2-40B4-BE49-F238E27FC236}">
                  <a16:creationId xmlns:a16="http://schemas.microsoft.com/office/drawing/2014/main" id="{E54F3F7D-1C37-49B2-8D5E-36CA192B4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48" name="Rectangle 52">
              <a:extLst>
                <a:ext uri="{FF2B5EF4-FFF2-40B4-BE49-F238E27FC236}">
                  <a16:creationId xmlns:a16="http://schemas.microsoft.com/office/drawing/2014/main" id="{79499482-685E-4BD5-BDE7-C57A48B9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49" name="Oval 53">
              <a:extLst>
                <a:ext uri="{FF2B5EF4-FFF2-40B4-BE49-F238E27FC236}">
                  <a16:creationId xmlns:a16="http://schemas.microsoft.com/office/drawing/2014/main" id="{AC123D2F-E99F-4C2A-8929-F7553794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50" name="Group 54">
              <a:extLst>
                <a:ext uri="{FF2B5EF4-FFF2-40B4-BE49-F238E27FC236}">
                  <a16:creationId xmlns:a16="http://schemas.microsoft.com/office/drawing/2014/main" id="{FD7DA2D0-F408-41A7-BA03-B23E7AB40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155" name="Line 55">
                <a:extLst>
                  <a:ext uri="{FF2B5EF4-FFF2-40B4-BE49-F238E27FC236}">
                    <a16:creationId xmlns:a16="http://schemas.microsoft.com/office/drawing/2014/main" id="{6E9D62D4-30BB-470D-8A71-941504F3E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56" name="Line 56">
                <a:extLst>
                  <a:ext uri="{FF2B5EF4-FFF2-40B4-BE49-F238E27FC236}">
                    <a16:creationId xmlns:a16="http://schemas.microsoft.com/office/drawing/2014/main" id="{D3C9FA80-D823-4B44-A52E-E452C043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57" name="Line 57">
                <a:extLst>
                  <a:ext uri="{FF2B5EF4-FFF2-40B4-BE49-F238E27FC236}">
                    <a16:creationId xmlns:a16="http://schemas.microsoft.com/office/drawing/2014/main" id="{69D93F91-4D6E-4F62-B52B-0BCC87DCE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51" name="Group 58">
              <a:extLst>
                <a:ext uri="{FF2B5EF4-FFF2-40B4-BE49-F238E27FC236}">
                  <a16:creationId xmlns:a16="http://schemas.microsoft.com/office/drawing/2014/main" id="{DCA82A93-94F5-42F3-8AEE-451D4AB2D0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5152" name="Line 59">
                <a:extLst>
                  <a:ext uri="{FF2B5EF4-FFF2-40B4-BE49-F238E27FC236}">
                    <a16:creationId xmlns:a16="http://schemas.microsoft.com/office/drawing/2014/main" id="{951D076B-CADC-4B5D-8C16-3431DCD93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53" name="Line 60">
                <a:extLst>
                  <a:ext uri="{FF2B5EF4-FFF2-40B4-BE49-F238E27FC236}">
                    <a16:creationId xmlns:a16="http://schemas.microsoft.com/office/drawing/2014/main" id="{2184C2B0-ADE7-4B33-AF52-D8705FAC1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54" name="Line 61">
                <a:extLst>
                  <a:ext uri="{FF2B5EF4-FFF2-40B4-BE49-F238E27FC236}">
                    <a16:creationId xmlns:a16="http://schemas.microsoft.com/office/drawing/2014/main" id="{5AC28B87-D775-4931-920D-3DC7B0D73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5062" name="Group 62">
            <a:extLst>
              <a:ext uri="{FF2B5EF4-FFF2-40B4-BE49-F238E27FC236}">
                <a16:creationId xmlns:a16="http://schemas.microsoft.com/office/drawing/2014/main" id="{76EE7386-EA46-420F-97F2-4942476042A2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45132" name="Oval 63">
              <a:extLst>
                <a:ext uri="{FF2B5EF4-FFF2-40B4-BE49-F238E27FC236}">
                  <a16:creationId xmlns:a16="http://schemas.microsoft.com/office/drawing/2014/main" id="{25E855C2-4C41-424E-A3F2-9FA4ED347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33" name="Line 64">
              <a:extLst>
                <a:ext uri="{FF2B5EF4-FFF2-40B4-BE49-F238E27FC236}">
                  <a16:creationId xmlns:a16="http://schemas.microsoft.com/office/drawing/2014/main" id="{C55F078F-D482-4405-B68D-8094E29AF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34" name="Line 65">
              <a:extLst>
                <a:ext uri="{FF2B5EF4-FFF2-40B4-BE49-F238E27FC236}">
                  <a16:creationId xmlns:a16="http://schemas.microsoft.com/office/drawing/2014/main" id="{C1E65A91-1DE9-44FF-9866-66C0A75C6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35" name="Rectangle 66">
              <a:extLst>
                <a:ext uri="{FF2B5EF4-FFF2-40B4-BE49-F238E27FC236}">
                  <a16:creationId xmlns:a16="http://schemas.microsoft.com/office/drawing/2014/main" id="{5E755704-DF7E-4611-BF55-87C0F9E3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36" name="Oval 67">
              <a:extLst>
                <a:ext uri="{FF2B5EF4-FFF2-40B4-BE49-F238E27FC236}">
                  <a16:creationId xmlns:a16="http://schemas.microsoft.com/office/drawing/2014/main" id="{59E1169F-581D-4220-BD73-E33931E7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37" name="Group 68">
              <a:extLst>
                <a:ext uri="{FF2B5EF4-FFF2-40B4-BE49-F238E27FC236}">
                  <a16:creationId xmlns:a16="http://schemas.microsoft.com/office/drawing/2014/main" id="{B61FFCF7-AEB0-44BE-9F3A-D7E4EB160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5142" name="Line 69">
                <a:extLst>
                  <a:ext uri="{FF2B5EF4-FFF2-40B4-BE49-F238E27FC236}">
                    <a16:creationId xmlns:a16="http://schemas.microsoft.com/office/drawing/2014/main" id="{404B4203-5E2A-431D-9883-63F4AC529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43" name="Line 70">
                <a:extLst>
                  <a:ext uri="{FF2B5EF4-FFF2-40B4-BE49-F238E27FC236}">
                    <a16:creationId xmlns:a16="http://schemas.microsoft.com/office/drawing/2014/main" id="{F79E79CA-3ECB-460C-BB44-378F186F5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44" name="Line 71">
                <a:extLst>
                  <a:ext uri="{FF2B5EF4-FFF2-40B4-BE49-F238E27FC236}">
                    <a16:creationId xmlns:a16="http://schemas.microsoft.com/office/drawing/2014/main" id="{F0D387BE-A4BC-4525-BB7E-DF5157B1D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38" name="Group 72">
              <a:extLst>
                <a:ext uri="{FF2B5EF4-FFF2-40B4-BE49-F238E27FC236}">
                  <a16:creationId xmlns:a16="http://schemas.microsoft.com/office/drawing/2014/main" id="{E337BE04-35A1-4618-A53A-A5CAFCC3815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5139" name="Line 73">
                <a:extLst>
                  <a:ext uri="{FF2B5EF4-FFF2-40B4-BE49-F238E27FC236}">
                    <a16:creationId xmlns:a16="http://schemas.microsoft.com/office/drawing/2014/main" id="{79507D11-1072-47FE-8BBD-E1B442FFD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40" name="Line 74">
                <a:extLst>
                  <a:ext uri="{FF2B5EF4-FFF2-40B4-BE49-F238E27FC236}">
                    <a16:creationId xmlns:a16="http://schemas.microsoft.com/office/drawing/2014/main" id="{DEAC0467-533F-4F08-BE17-F8F82E12D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41" name="Line 75">
                <a:extLst>
                  <a:ext uri="{FF2B5EF4-FFF2-40B4-BE49-F238E27FC236}">
                    <a16:creationId xmlns:a16="http://schemas.microsoft.com/office/drawing/2014/main" id="{DB30DA64-B1D4-42D0-A3CC-ABD9E8442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5063" name="Line 76">
            <a:extLst>
              <a:ext uri="{FF2B5EF4-FFF2-40B4-BE49-F238E27FC236}">
                <a16:creationId xmlns:a16="http://schemas.microsoft.com/office/drawing/2014/main" id="{3BA71FB4-95E9-4C34-A063-E5B09DB65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4" name="Line 77">
            <a:extLst>
              <a:ext uri="{FF2B5EF4-FFF2-40B4-BE49-F238E27FC236}">
                <a16:creationId xmlns:a16="http://schemas.microsoft.com/office/drawing/2014/main" id="{14C0298B-80A9-4307-94E1-AD1D8B75B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5" name="Line 78">
            <a:extLst>
              <a:ext uri="{FF2B5EF4-FFF2-40B4-BE49-F238E27FC236}">
                <a16:creationId xmlns:a16="http://schemas.microsoft.com/office/drawing/2014/main" id="{6F44227B-B453-4713-9C6E-6509910609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Line 79">
            <a:extLst>
              <a:ext uri="{FF2B5EF4-FFF2-40B4-BE49-F238E27FC236}">
                <a16:creationId xmlns:a16="http://schemas.microsoft.com/office/drawing/2014/main" id="{5AC46D6C-458D-4CD8-B286-B8E2BCFA8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7" name="Line 80">
            <a:extLst>
              <a:ext uri="{FF2B5EF4-FFF2-40B4-BE49-F238E27FC236}">
                <a16:creationId xmlns:a16="http://schemas.microsoft.com/office/drawing/2014/main" id="{1DB01276-0A44-42E2-AB0E-9B89FF813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8" name="Line 81">
            <a:extLst>
              <a:ext uri="{FF2B5EF4-FFF2-40B4-BE49-F238E27FC236}">
                <a16:creationId xmlns:a16="http://schemas.microsoft.com/office/drawing/2014/main" id="{D15CB22E-621A-428C-9A81-A45B299F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9" name="Line 82">
            <a:extLst>
              <a:ext uri="{FF2B5EF4-FFF2-40B4-BE49-F238E27FC236}">
                <a16:creationId xmlns:a16="http://schemas.microsoft.com/office/drawing/2014/main" id="{9E3A080F-D385-4FFF-B8E9-2B0A5A709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0" name="Text Box 84">
            <a:extLst>
              <a:ext uri="{FF2B5EF4-FFF2-40B4-BE49-F238E27FC236}">
                <a16:creationId xmlns:a16="http://schemas.microsoft.com/office/drawing/2014/main" id="{F6EE5F8D-86EB-4A3A-96A9-C70A97DF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45071" name="Text Box 85">
            <a:extLst>
              <a:ext uri="{FF2B5EF4-FFF2-40B4-BE49-F238E27FC236}">
                <a16:creationId xmlns:a16="http://schemas.microsoft.com/office/drawing/2014/main" id="{42BF0835-686E-42FF-B0BA-A22A5B03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5072" name="Text Box 86">
            <a:extLst>
              <a:ext uri="{FF2B5EF4-FFF2-40B4-BE49-F238E27FC236}">
                <a16:creationId xmlns:a16="http://schemas.microsoft.com/office/drawing/2014/main" id="{BD6B60EB-8B9D-46CC-9EF3-0C872CED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45073" name="Text Box 87">
            <a:extLst>
              <a:ext uri="{FF2B5EF4-FFF2-40B4-BE49-F238E27FC236}">
                <a16:creationId xmlns:a16="http://schemas.microsoft.com/office/drawing/2014/main" id="{FCD68EC8-9143-412A-8B0A-FD85514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R4</a:t>
            </a:r>
          </a:p>
        </p:txBody>
      </p:sp>
      <p:grpSp>
        <p:nvGrpSpPr>
          <p:cNvPr id="45074" name="Group 88">
            <a:extLst>
              <a:ext uri="{FF2B5EF4-FFF2-40B4-BE49-F238E27FC236}">
                <a16:creationId xmlns:a16="http://schemas.microsoft.com/office/drawing/2014/main" id="{F5A05D0A-406C-4CCC-B099-9F0CBFAA4314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45119" name="Oval 89">
              <a:extLst>
                <a:ext uri="{FF2B5EF4-FFF2-40B4-BE49-F238E27FC236}">
                  <a16:creationId xmlns:a16="http://schemas.microsoft.com/office/drawing/2014/main" id="{7292DDE3-0169-45BF-97D2-D29F8358F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20" name="Line 90">
              <a:extLst>
                <a:ext uri="{FF2B5EF4-FFF2-40B4-BE49-F238E27FC236}">
                  <a16:creationId xmlns:a16="http://schemas.microsoft.com/office/drawing/2014/main" id="{4D518D21-CF55-46E0-9A43-F05E893CD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21" name="Line 91">
              <a:extLst>
                <a:ext uri="{FF2B5EF4-FFF2-40B4-BE49-F238E27FC236}">
                  <a16:creationId xmlns:a16="http://schemas.microsoft.com/office/drawing/2014/main" id="{EB786CE5-2C10-4964-9D66-16D0EDEED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22" name="Rectangle 92">
              <a:extLst>
                <a:ext uri="{FF2B5EF4-FFF2-40B4-BE49-F238E27FC236}">
                  <a16:creationId xmlns:a16="http://schemas.microsoft.com/office/drawing/2014/main" id="{B96C3CAC-2556-49BB-91D8-ACD51B0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3" name="Oval 93">
              <a:extLst>
                <a:ext uri="{FF2B5EF4-FFF2-40B4-BE49-F238E27FC236}">
                  <a16:creationId xmlns:a16="http://schemas.microsoft.com/office/drawing/2014/main" id="{7F69E5EE-035E-4A08-A3BC-77745BDC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24" name="Group 94">
              <a:extLst>
                <a:ext uri="{FF2B5EF4-FFF2-40B4-BE49-F238E27FC236}">
                  <a16:creationId xmlns:a16="http://schemas.microsoft.com/office/drawing/2014/main" id="{DD42D500-199B-4AD3-9E40-C6579BA9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5129" name="Line 95">
                <a:extLst>
                  <a:ext uri="{FF2B5EF4-FFF2-40B4-BE49-F238E27FC236}">
                    <a16:creationId xmlns:a16="http://schemas.microsoft.com/office/drawing/2014/main" id="{7816D887-8E6B-409E-B545-CCCAD24A7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0" name="Line 96">
                <a:extLst>
                  <a:ext uri="{FF2B5EF4-FFF2-40B4-BE49-F238E27FC236}">
                    <a16:creationId xmlns:a16="http://schemas.microsoft.com/office/drawing/2014/main" id="{0C3B6BE9-EAD7-4B9D-824E-EE71B16E4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31" name="Line 97">
                <a:extLst>
                  <a:ext uri="{FF2B5EF4-FFF2-40B4-BE49-F238E27FC236}">
                    <a16:creationId xmlns:a16="http://schemas.microsoft.com/office/drawing/2014/main" id="{D4393BA5-DF90-4954-87E0-EA4E9E665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25" name="Group 98">
              <a:extLst>
                <a:ext uri="{FF2B5EF4-FFF2-40B4-BE49-F238E27FC236}">
                  <a16:creationId xmlns:a16="http://schemas.microsoft.com/office/drawing/2014/main" id="{A3FE5507-03C9-4BD6-A2CE-729D4D5DA19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5126" name="Line 99">
                <a:extLst>
                  <a:ext uri="{FF2B5EF4-FFF2-40B4-BE49-F238E27FC236}">
                    <a16:creationId xmlns:a16="http://schemas.microsoft.com/office/drawing/2014/main" id="{6A9E1C52-AE12-4AE7-9E06-A6B59641E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7" name="Line 100">
                <a:extLst>
                  <a:ext uri="{FF2B5EF4-FFF2-40B4-BE49-F238E27FC236}">
                    <a16:creationId xmlns:a16="http://schemas.microsoft.com/office/drawing/2014/main" id="{CA09D861-A975-468A-A93D-996BB2E2D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28" name="Line 101">
                <a:extLst>
                  <a:ext uri="{FF2B5EF4-FFF2-40B4-BE49-F238E27FC236}">
                    <a16:creationId xmlns:a16="http://schemas.microsoft.com/office/drawing/2014/main" id="{5F93E52E-0EE9-41EB-A3F1-EA75724E9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5075" name="Text Box 102">
            <a:extLst>
              <a:ext uri="{FF2B5EF4-FFF2-40B4-BE49-F238E27FC236}">
                <a16:creationId xmlns:a16="http://schemas.microsoft.com/office/drawing/2014/main" id="{19129EA1-F2B2-4D0C-ACC3-D4845B91B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45076" name="Line 106">
            <a:extLst>
              <a:ext uri="{FF2B5EF4-FFF2-40B4-BE49-F238E27FC236}">
                <a16:creationId xmlns:a16="http://schemas.microsoft.com/office/drawing/2014/main" id="{F4DB5DB1-9185-42A6-AD5A-B49D61590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77" name="Text Box 108">
            <a:extLst>
              <a:ext uri="{FF2B5EF4-FFF2-40B4-BE49-F238E27FC236}">
                <a16:creationId xmlns:a16="http://schemas.microsoft.com/office/drawing/2014/main" id="{B78576E4-58C4-4D3C-9C13-DF2A44B15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5078" name="Text Box 109">
            <a:extLst>
              <a:ext uri="{FF2B5EF4-FFF2-40B4-BE49-F238E27FC236}">
                <a16:creationId xmlns:a16="http://schemas.microsoft.com/office/drawing/2014/main" id="{863E1EEF-EC4F-4C67-8F11-DA727CBA6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R6</a:t>
            </a:r>
          </a:p>
        </p:txBody>
      </p:sp>
      <p:sp>
        <p:nvSpPr>
          <p:cNvPr id="45079" name="Rectangle 147">
            <a:extLst>
              <a:ext uri="{FF2B5EF4-FFF2-40B4-BE49-F238E27FC236}">
                <a16:creationId xmlns:a16="http://schemas.microsoft.com/office/drawing/2014/main" id="{BAB7934E-754E-43A5-88C1-D355F8BA1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r>
              <a:rPr lang="en-US" altLang="en-US"/>
              <a:t>MPLS versus IP paths</a:t>
            </a:r>
          </a:p>
        </p:txBody>
      </p:sp>
      <p:sp>
        <p:nvSpPr>
          <p:cNvPr id="45080" name="Freeform 1">
            <a:extLst>
              <a:ext uri="{FF2B5EF4-FFF2-40B4-BE49-F238E27FC236}">
                <a16:creationId xmlns:a16="http://schemas.microsoft.com/office/drawing/2014/main" id="{6E800DA4-CC2A-4A16-83E4-28A0E2CE8372}"/>
              </a:ext>
            </a:extLst>
          </p:cNvPr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6940 h 1734711"/>
              <a:gd name="T4" fmla="*/ 2739004 w 4927600"/>
              <a:gd name="T5" fmla="*/ 728485 h 1734711"/>
              <a:gd name="T6" fmla="*/ 4027115 w 4927600"/>
              <a:gd name="T7" fmla="*/ 1747567 h 1734711"/>
              <a:gd name="T8" fmla="*/ 4927600 w 4927600"/>
              <a:gd name="T9" fmla="*/ 1729765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5081" name="Freeform 149">
            <a:extLst>
              <a:ext uri="{FF2B5EF4-FFF2-40B4-BE49-F238E27FC236}">
                <a16:creationId xmlns:a16="http://schemas.microsoft.com/office/drawing/2014/main" id="{B2FB09B8-1FF6-49A8-BB26-C82E85FAA40D}"/>
              </a:ext>
            </a:extLst>
          </p:cNvPr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9385 h 1036320"/>
              <a:gd name="T2" fmla="*/ 1244970 w 5039360"/>
              <a:gd name="T3" fmla="*/ 0 h 1036320"/>
              <a:gd name="T4" fmla="*/ 2196401 w 5039360"/>
              <a:gd name="T5" fmla="*/ 1045872 h 1036320"/>
              <a:gd name="T6" fmla="*/ 5020344 w 5039360"/>
              <a:gd name="T7" fmla="*/ 1045872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45082" name="Group 62">
            <a:extLst>
              <a:ext uri="{FF2B5EF4-FFF2-40B4-BE49-F238E27FC236}">
                <a16:creationId xmlns:a16="http://schemas.microsoft.com/office/drawing/2014/main" id="{70C9E57A-C6E7-4CFC-8A28-443891A9BE47}"/>
              </a:ext>
            </a:extLst>
          </p:cNvPr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45106" name="Oval 63">
              <a:extLst>
                <a:ext uri="{FF2B5EF4-FFF2-40B4-BE49-F238E27FC236}">
                  <a16:creationId xmlns:a16="http://schemas.microsoft.com/office/drawing/2014/main" id="{B35CE292-BB58-41D6-8890-D4BF8929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107" name="Line 64">
              <a:extLst>
                <a:ext uri="{FF2B5EF4-FFF2-40B4-BE49-F238E27FC236}">
                  <a16:creationId xmlns:a16="http://schemas.microsoft.com/office/drawing/2014/main" id="{D1FEEC63-D80E-4505-B2B0-52CCA9A7E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08" name="Line 65">
              <a:extLst>
                <a:ext uri="{FF2B5EF4-FFF2-40B4-BE49-F238E27FC236}">
                  <a16:creationId xmlns:a16="http://schemas.microsoft.com/office/drawing/2014/main" id="{86227FEE-4A3F-4C15-A982-71FFBCF38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09" name="Rectangle 66">
              <a:extLst>
                <a:ext uri="{FF2B5EF4-FFF2-40B4-BE49-F238E27FC236}">
                  <a16:creationId xmlns:a16="http://schemas.microsoft.com/office/drawing/2014/main" id="{32A96B3E-84D9-4B45-9A28-268FCE9A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0" name="Oval 67">
              <a:extLst>
                <a:ext uri="{FF2B5EF4-FFF2-40B4-BE49-F238E27FC236}">
                  <a16:creationId xmlns:a16="http://schemas.microsoft.com/office/drawing/2014/main" id="{626AE0D5-7658-46A1-BC15-85768070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111" name="Group 68">
              <a:extLst>
                <a:ext uri="{FF2B5EF4-FFF2-40B4-BE49-F238E27FC236}">
                  <a16:creationId xmlns:a16="http://schemas.microsoft.com/office/drawing/2014/main" id="{3C0EDD94-0A7F-4CAD-A2A4-C0A4CB03C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5116" name="Line 69">
                <a:extLst>
                  <a:ext uri="{FF2B5EF4-FFF2-40B4-BE49-F238E27FC236}">
                    <a16:creationId xmlns:a16="http://schemas.microsoft.com/office/drawing/2014/main" id="{0A41A4B5-2CAA-4E0E-B30F-D2BB59517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7" name="Line 70">
                <a:extLst>
                  <a:ext uri="{FF2B5EF4-FFF2-40B4-BE49-F238E27FC236}">
                    <a16:creationId xmlns:a16="http://schemas.microsoft.com/office/drawing/2014/main" id="{66661982-F791-4BB8-BF3C-5F5BDD374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8" name="Line 71">
                <a:extLst>
                  <a:ext uri="{FF2B5EF4-FFF2-40B4-BE49-F238E27FC236}">
                    <a16:creationId xmlns:a16="http://schemas.microsoft.com/office/drawing/2014/main" id="{54816635-716B-4876-8AD6-AFC132F34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112" name="Group 72">
              <a:extLst>
                <a:ext uri="{FF2B5EF4-FFF2-40B4-BE49-F238E27FC236}">
                  <a16:creationId xmlns:a16="http://schemas.microsoft.com/office/drawing/2014/main" id="{9B10B6BB-05DE-4F08-999B-B71F96E0D74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5113" name="Line 73">
                <a:extLst>
                  <a:ext uri="{FF2B5EF4-FFF2-40B4-BE49-F238E27FC236}">
                    <a16:creationId xmlns:a16="http://schemas.microsoft.com/office/drawing/2014/main" id="{FAA37EB4-1A86-4220-A1E5-F68F28345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4" name="Line 74">
                <a:extLst>
                  <a:ext uri="{FF2B5EF4-FFF2-40B4-BE49-F238E27FC236}">
                    <a16:creationId xmlns:a16="http://schemas.microsoft.com/office/drawing/2014/main" id="{3FE89444-4FEF-41F5-B496-EC8D7C1C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15" name="Line 75">
                <a:extLst>
                  <a:ext uri="{FF2B5EF4-FFF2-40B4-BE49-F238E27FC236}">
                    <a16:creationId xmlns:a16="http://schemas.microsoft.com/office/drawing/2014/main" id="{B5FE17F5-31F3-47BC-B544-3BA3C506D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5083" name="TextBox 2">
            <a:extLst>
              <a:ext uri="{FF2B5EF4-FFF2-40B4-BE49-F238E27FC236}">
                <a16:creationId xmlns:a16="http://schemas.microsoft.com/office/drawing/2014/main" id="{77BB04EE-C0FE-4E98-94D9-ED06E284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IP-only</a:t>
            </a:r>
          </a:p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45084" name="Rectangle 3">
            <a:extLst>
              <a:ext uri="{FF2B5EF4-FFF2-40B4-BE49-F238E27FC236}">
                <a16:creationId xmlns:a16="http://schemas.microsoft.com/office/drawing/2014/main" id="{5EF348E9-10C1-4F3C-A04D-DA42B9AC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tabLst>
                <a:tab pos="511175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tabLst>
                <a:tab pos="511175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tabLst>
                <a:tab pos="5111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en-US" i="1">
                <a:solidFill>
                  <a:srgbClr val="CC0000"/>
                </a:solidFill>
              </a:rPr>
              <a:t>IP routing: </a:t>
            </a:r>
            <a:r>
              <a:rPr lang="en-US" altLang="en-US" i="1">
                <a:solidFill>
                  <a:srgbClr val="000000"/>
                </a:solidFill>
              </a:rPr>
              <a:t>path to destination determined by destination address alone</a:t>
            </a:r>
          </a:p>
        </p:txBody>
      </p:sp>
      <p:pic>
        <p:nvPicPr>
          <p:cNvPr id="45085" name="Picture 21" descr="underline_base">
            <a:extLst>
              <a:ext uri="{FF2B5EF4-FFF2-40B4-BE49-F238E27FC236}">
                <a16:creationId xmlns:a16="http://schemas.microsoft.com/office/drawing/2014/main" id="{350F56E6-5B6A-41AD-8433-FB9DFC157EB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86" name="Group 34">
            <a:extLst>
              <a:ext uri="{FF2B5EF4-FFF2-40B4-BE49-F238E27FC236}">
                <a16:creationId xmlns:a16="http://schemas.microsoft.com/office/drawing/2014/main" id="{E8E0BD41-05AC-4A5F-B582-6A331F583EDE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45093" name="Oval 35">
              <a:extLst>
                <a:ext uri="{FF2B5EF4-FFF2-40B4-BE49-F238E27FC236}">
                  <a16:creationId xmlns:a16="http://schemas.microsoft.com/office/drawing/2014/main" id="{70235E19-D995-452B-86FF-8FBE0183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5094" name="Line 36">
              <a:extLst>
                <a:ext uri="{FF2B5EF4-FFF2-40B4-BE49-F238E27FC236}">
                  <a16:creationId xmlns:a16="http://schemas.microsoft.com/office/drawing/2014/main" id="{466EEA64-2E29-4B1B-82CE-38D4E4FE4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95" name="Line 37">
              <a:extLst>
                <a:ext uri="{FF2B5EF4-FFF2-40B4-BE49-F238E27FC236}">
                  <a16:creationId xmlns:a16="http://schemas.microsoft.com/office/drawing/2014/main" id="{43BD59C6-FE66-46E7-9660-E49E4F551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96" name="Rectangle 38">
              <a:extLst>
                <a:ext uri="{FF2B5EF4-FFF2-40B4-BE49-F238E27FC236}">
                  <a16:creationId xmlns:a16="http://schemas.microsoft.com/office/drawing/2014/main" id="{CF6A9B35-B56A-411C-8C25-D1DAE2CDC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7" name="Oval 39">
              <a:extLst>
                <a:ext uri="{FF2B5EF4-FFF2-40B4-BE49-F238E27FC236}">
                  <a16:creationId xmlns:a16="http://schemas.microsoft.com/office/drawing/2014/main" id="{9AB2B2F3-00FC-48C4-928C-01EA825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5098" name="Group 40">
              <a:extLst>
                <a:ext uri="{FF2B5EF4-FFF2-40B4-BE49-F238E27FC236}">
                  <a16:creationId xmlns:a16="http://schemas.microsoft.com/office/drawing/2014/main" id="{91CB4915-263D-4536-B778-BD62B583C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5103" name="Line 41">
                <a:extLst>
                  <a:ext uri="{FF2B5EF4-FFF2-40B4-BE49-F238E27FC236}">
                    <a16:creationId xmlns:a16="http://schemas.microsoft.com/office/drawing/2014/main" id="{AB8D660D-302C-43E7-BF94-8F0D86AA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04" name="Line 42">
                <a:extLst>
                  <a:ext uri="{FF2B5EF4-FFF2-40B4-BE49-F238E27FC236}">
                    <a16:creationId xmlns:a16="http://schemas.microsoft.com/office/drawing/2014/main" id="{4D0BCDD0-5FDA-45A6-95DC-AEB42C013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05" name="Line 43">
                <a:extLst>
                  <a:ext uri="{FF2B5EF4-FFF2-40B4-BE49-F238E27FC236}">
                    <a16:creationId xmlns:a16="http://schemas.microsoft.com/office/drawing/2014/main" id="{77FEF575-E2EF-4077-AFD1-C58B2BAAF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5099" name="Group 44">
              <a:extLst>
                <a:ext uri="{FF2B5EF4-FFF2-40B4-BE49-F238E27FC236}">
                  <a16:creationId xmlns:a16="http://schemas.microsoft.com/office/drawing/2014/main" id="{151A7E81-48FF-4109-AA06-B71FDC44653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5100" name="Line 45">
                <a:extLst>
                  <a:ext uri="{FF2B5EF4-FFF2-40B4-BE49-F238E27FC236}">
                    <a16:creationId xmlns:a16="http://schemas.microsoft.com/office/drawing/2014/main" id="{C396359B-4853-46DA-97A6-4780EDDE2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01" name="Line 46">
                <a:extLst>
                  <a:ext uri="{FF2B5EF4-FFF2-40B4-BE49-F238E27FC236}">
                    <a16:creationId xmlns:a16="http://schemas.microsoft.com/office/drawing/2014/main" id="{64D3181F-34EE-4635-A2E3-121CA12C9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02" name="Line 47">
                <a:extLst>
                  <a:ext uri="{FF2B5EF4-FFF2-40B4-BE49-F238E27FC236}">
                    <a16:creationId xmlns:a16="http://schemas.microsoft.com/office/drawing/2014/main" id="{F61311EC-E109-4C06-8AF7-6005D8C22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5087" name="TextBox 236">
            <a:extLst>
              <a:ext uri="{FF2B5EF4-FFF2-40B4-BE49-F238E27FC236}">
                <a16:creationId xmlns:a16="http://schemas.microsoft.com/office/drawing/2014/main" id="{1DD2A8DF-961B-4493-A25C-8AA3CC0C4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MPLS and </a:t>
            </a:r>
          </a:p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IP router</a:t>
            </a:r>
          </a:p>
        </p:txBody>
      </p:sp>
      <p:sp>
        <p:nvSpPr>
          <p:cNvPr id="45088" name="Rectangle 3">
            <a:extLst>
              <a:ext uri="{FF2B5EF4-FFF2-40B4-BE49-F238E27FC236}">
                <a16:creationId xmlns:a16="http://schemas.microsoft.com/office/drawing/2014/main" id="{5B066D67-0F40-4D12-B495-A71E1EDE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078413"/>
            <a:ext cx="63896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1038" indent="-223838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en-US" i="1">
                <a:solidFill>
                  <a:srgbClr val="CC0000"/>
                </a:solidFill>
              </a:rPr>
              <a:t>MPLS routing: </a:t>
            </a:r>
            <a:r>
              <a:rPr lang="en-US" altLang="en-US">
                <a:solidFill>
                  <a:srgbClr val="000000"/>
                </a:solidFill>
              </a:rPr>
              <a:t>path to destination can be based on source </a:t>
            </a:r>
            <a:r>
              <a:rPr lang="en-US" altLang="en-US" i="1">
                <a:solidFill>
                  <a:srgbClr val="000000"/>
                </a:solidFill>
              </a:rPr>
              <a:t>and</a:t>
            </a:r>
            <a:r>
              <a:rPr lang="en-US" altLang="en-US">
                <a:solidFill>
                  <a:srgbClr val="000000"/>
                </a:solidFill>
              </a:rPr>
              <a:t> destination address</a:t>
            </a:r>
          </a:p>
          <a:p>
            <a:pPr lvl="1">
              <a:buClr>
                <a:srgbClr val="000099"/>
              </a:buClr>
            </a:pPr>
            <a:r>
              <a:rPr lang="en-US" altLang="en-US" i="1">
                <a:solidFill>
                  <a:srgbClr val="C00000"/>
                </a:solidFill>
                <a:ea typeface="MS PGothic" panose="020B0600070205080204" pitchFamily="34" charset="-128"/>
              </a:rPr>
              <a:t>fast reroute: 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precompute backup routes in case of link failure</a:t>
            </a:r>
          </a:p>
        </p:txBody>
      </p:sp>
      <p:sp>
        <p:nvSpPr>
          <p:cNvPr id="45089" name="Oval 3">
            <a:extLst>
              <a:ext uri="{FF2B5EF4-FFF2-40B4-BE49-F238E27FC236}">
                <a16:creationId xmlns:a16="http://schemas.microsoft.com/office/drawing/2014/main" id="{FB006174-66A6-4995-8219-1CB5A43DD777}"/>
              </a:ext>
            </a:extLst>
          </p:cNvPr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5090" name="Straight Connector 5">
            <a:extLst>
              <a:ext uri="{FF2B5EF4-FFF2-40B4-BE49-F238E27FC236}">
                <a16:creationId xmlns:a16="http://schemas.microsoft.com/office/drawing/2014/main" id="{4B37ED07-F1C1-47D4-B010-1371EEA46D13}"/>
              </a:ext>
            </a:extLst>
          </p:cNvPr>
          <p:cNvCxnSpPr>
            <a:cxnSpLocks noChangeShapeType="1"/>
            <a:stCxn id="45089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1" name="TextBox 6">
            <a:extLst>
              <a:ext uri="{FF2B5EF4-FFF2-40B4-BE49-F238E27FC236}">
                <a16:creationId xmlns:a16="http://schemas.microsoft.com/office/drawing/2014/main" id="{592A290F-5ED4-4AF2-85E8-C74814BE1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entry router (R4)  can use </a:t>
            </a:r>
            <a:r>
              <a:rPr lang="en-US" alt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different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MPLS routes to A based, e.g., on source address</a:t>
            </a:r>
          </a:p>
        </p:txBody>
      </p:sp>
      <p:sp>
        <p:nvSpPr>
          <p:cNvPr id="45092" name="Slide Number Placeholder 1">
            <a:extLst>
              <a:ext uri="{FF2B5EF4-FFF2-40B4-BE49-F238E27FC236}">
                <a16:creationId xmlns:a16="http://schemas.microsoft.com/office/drawing/2014/main" id="{47DDFA2F-205D-4D30-A7C5-2AE4E66C3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9F56459-0CE6-49A6-933C-5FA58C6E942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reeform 2">
            <a:extLst>
              <a:ext uri="{FF2B5EF4-FFF2-40B4-BE49-F238E27FC236}">
                <a16:creationId xmlns:a16="http://schemas.microsoft.com/office/drawing/2014/main" id="{325E8DB6-71A2-4F3E-9963-E953A0490595}"/>
              </a:ext>
            </a:extLst>
          </p:cNvPr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2147483646 w 1551"/>
              <a:gd name="T1" fmla="*/ 2147483646 h 264"/>
              <a:gd name="T2" fmla="*/ 0 w 1551"/>
              <a:gd name="T3" fmla="*/ 2147483646 h 264"/>
              <a:gd name="T4" fmla="*/ 2147483646 w 1551"/>
              <a:gd name="T5" fmla="*/ 2147483646 h 264"/>
              <a:gd name="T6" fmla="*/ 2147483646 w 1551"/>
              <a:gd name="T7" fmla="*/ 0 h 264"/>
              <a:gd name="T8" fmla="*/ 2147483646 w 1551"/>
              <a:gd name="T9" fmla="*/ 2147483646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5" name="Freeform 3">
            <a:extLst>
              <a:ext uri="{FF2B5EF4-FFF2-40B4-BE49-F238E27FC236}">
                <a16:creationId xmlns:a16="http://schemas.microsoft.com/office/drawing/2014/main" id="{E49BB93C-3FA4-4EC6-964C-140B30C1DFC6}"/>
              </a:ext>
            </a:extLst>
          </p:cNvPr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2147483646 w 1542"/>
              <a:gd name="T1" fmla="*/ 2147483646 h 364"/>
              <a:gd name="T2" fmla="*/ 0 w 1542"/>
              <a:gd name="T3" fmla="*/ 2147483646 h 364"/>
              <a:gd name="T4" fmla="*/ 2147483646 w 1542"/>
              <a:gd name="T5" fmla="*/ 2147483646 h 364"/>
              <a:gd name="T6" fmla="*/ 2147483646 w 1542"/>
              <a:gd name="T7" fmla="*/ 0 h 364"/>
              <a:gd name="T8" fmla="*/ 2147483646 w 1542"/>
              <a:gd name="T9" fmla="*/ 2147483646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6" name="Freeform 4">
            <a:extLst>
              <a:ext uri="{FF2B5EF4-FFF2-40B4-BE49-F238E27FC236}">
                <a16:creationId xmlns:a16="http://schemas.microsoft.com/office/drawing/2014/main" id="{F584D39F-079F-4AB5-B461-9F375CD738BB}"/>
              </a:ext>
            </a:extLst>
          </p:cNvPr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2147483646 w 1533"/>
              <a:gd name="T1" fmla="*/ 2147483646 h 503"/>
              <a:gd name="T2" fmla="*/ 2147483646 w 1533"/>
              <a:gd name="T3" fmla="*/ 0 h 503"/>
              <a:gd name="T4" fmla="*/ 0 w 1533"/>
              <a:gd name="T5" fmla="*/ 0 h 503"/>
              <a:gd name="T6" fmla="*/ 2147483646 w 1533"/>
              <a:gd name="T7" fmla="*/ 2147483646 h 503"/>
              <a:gd name="T8" fmla="*/ 2147483646 w 1533"/>
              <a:gd name="T9" fmla="*/ 2147483646 h 5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7" name="Freeform 5">
            <a:extLst>
              <a:ext uri="{FF2B5EF4-FFF2-40B4-BE49-F238E27FC236}">
                <a16:creationId xmlns:a16="http://schemas.microsoft.com/office/drawing/2014/main" id="{5821709A-1365-44DA-9324-57CE34C99310}"/>
              </a:ext>
            </a:extLst>
          </p:cNvPr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2147483646 w 1631"/>
              <a:gd name="T1" fmla="*/ 2147483646 h 322"/>
              <a:gd name="T2" fmla="*/ 2147483646 w 1631"/>
              <a:gd name="T3" fmla="*/ 0 h 322"/>
              <a:gd name="T4" fmla="*/ 2147483646 w 1631"/>
              <a:gd name="T5" fmla="*/ 0 h 322"/>
              <a:gd name="T6" fmla="*/ 0 w 1631"/>
              <a:gd name="T7" fmla="*/ 2147483646 h 322"/>
              <a:gd name="T8" fmla="*/ 2147483646 w 1631"/>
              <a:gd name="T9" fmla="*/ 2147483646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9158" name="Group 6">
            <a:extLst>
              <a:ext uri="{FF2B5EF4-FFF2-40B4-BE49-F238E27FC236}">
                <a16:creationId xmlns:a16="http://schemas.microsoft.com/office/drawing/2014/main" id="{22A311D3-5F06-4DE8-B219-86985543AE42}"/>
              </a:ext>
            </a:extLst>
          </p:cNvPr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49289" name="Oval 7">
              <a:extLst>
                <a:ext uri="{FF2B5EF4-FFF2-40B4-BE49-F238E27FC236}">
                  <a16:creationId xmlns:a16="http://schemas.microsoft.com/office/drawing/2014/main" id="{C1AD881D-163E-4C95-B116-0EDF1ED4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90" name="Line 8">
              <a:extLst>
                <a:ext uri="{FF2B5EF4-FFF2-40B4-BE49-F238E27FC236}">
                  <a16:creationId xmlns:a16="http://schemas.microsoft.com/office/drawing/2014/main" id="{4E321E91-1356-41D3-ACC8-8735A4D34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91" name="Line 9">
              <a:extLst>
                <a:ext uri="{FF2B5EF4-FFF2-40B4-BE49-F238E27FC236}">
                  <a16:creationId xmlns:a16="http://schemas.microsoft.com/office/drawing/2014/main" id="{5BE81679-80B3-46D8-9D10-1D8B6DC82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92" name="Rectangle 10">
              <a:extLst>
                <a:ext uri="{FF2B5EF4-FFF2-40B4-BE49-F238E27FC236}">
                  <a16:creationId xmlns:a16="http://schemas.microsoft.com/office/drawing/2014/main" id="{7C7088FD-1C51-421F-8FB0-E1446C7B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93" name="Oval 11">
              <a:extLst>
                <a:ext uri="{FF2B5EF4-FFF2-40B4-BE49-F238E27FC236}">
                  <a16:creationId xmlns:a16="http://schemas.microsoft.com/office/drawing/2014/main" id="{D4124871-44FE-436A-A1A8-BD53D848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294" name="Group 12">
              <a:extLst>
                <a:ext uri="{FF2B5EF4-FFF2-40B4-BE49-F238E27FC236}">
                  <a16:creationId xmlns:a16="http://schemas.microsoft.com/office/drawing/2014/main" id="{C9494FB5-F3C0-4386-B47D-A5A14F7ED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99" name="Line 13">
                <a:extLst>
                  <a:ext uri="{FF2B5EF4-FFF2-40B4-BE49-F238E27FC236}">
                    <a16:creationId xmlns:a16="http://schemas.microsoft.com/office/drawing/2014/main" id="{DFD653A3-ABD4-48DB-AD6D-76C407DE5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300" name="Line 14">
                <a:extLst>
                  <a:ext uri="{FF2B5EF4-FFF2-40B4-BE49-F238E27FC236}">
                    <a16:creationId xmlns:a16="http://schemas.microsoft.com/office/drawing/2014/main" id="{44447A28-FE88-4FC9-8F69-6A8E79189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301" name="Line 15">
                <a:extLst>
                  <a:ext uri="{FF2B5EF4-FFF2-40B4-BE49-F238E27FC236}">
                    <a16:creationId xmlns:a16="http://schemas.microsoft.com/office/drawing/2014/main" id="{8FBBF53F-6B3D-4B93-86B3-13F54BB5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9295" name="Group 16">
              <a:extLst>
                <a:ext uri="{FF2B5EF4-FFF2-40B4-BE49-F238E27FC236}">
                  <a16:creationId xmlns:a16="http://schemas.microsoft.com/office/drawing/2014/main" id="{DE10FFF7-9890-4F8D-B122-734F2496301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96" name="Line 17">
                <a:extLst>
                  <a:ext uri="{FF2B5EF4-FFF2-40B4-BE49-F238E27FC236}">
                    <a16:creationId xmlns:a16="http://schemas.microsoft.com/office/drawing/2014/main" id="{E3B8D944-F33D-4B95-8E7A-B02B7F30A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97" name="Line 18">
                <a:extLst>
                  <a:ext uri="{FF2B5EF4-FFF2-40B4-BE49-F238E27FC236}">
                    <a16:creationId xmlns:a16="http://schemas.microsoft.com/office/drawing/2014/main" id="{BEE5A7CE-CF63-43ED-8CD1-434DF2824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98" name="Line 19">
                <a:extLst>
                  <a:ext uri="{FF2B5EF4-FFF2-40B4-BE49-F238E27FC236}">
                    <a16:creationId xmlns:a16="http://schemas.microsoft.com/office/drawing/2014/main" id="{D5A0121F-2E24-4657-A017-E9BE3D9CE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159" name="Group 20">
            <a:extLst>
              <a:ext uri="{FF2B5EF4-FFF2-40B4-BE49-F238E27FC236}">
                <a16:creationId xmlns:a16="http://schemas.microsoft.com/office/drawing/2014/main" id="{738A96B6-8B6A-49CE-A50A-A7D32C85A012}"/>
              </a:ext>
            </a:extLst>
          </p:cNvPr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49276" name="Oval 21">
              <a:extLst>
                <a:ext uri="{FF2B5EF4-FFF2-40B4-BE49-F238E27FC236}">
                  <a16:creationId xmlns:a16="http://schemas.microsoft.com/office/drawing/2014/main" id="{45D0C927-122A-4336-BC3C-4854714B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77" name="Line 22">
              <a:extLst>
                <a:ext uri="{FF2B5EF4-FFF2-40B4-BE49-F238E27FC236}">
                  <a16:creationId xmlns:a16="http://schemas.microsoft.com/office/drawing/2014/main" id="{65C7567C-E1B2-447B-8B81-B3D346F76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78" name="Line 23">
              <a:extLst>
                <a:ext uri="{FF2B5EF4-FFF2-40B4-BE49-F238E27FC236}">
                  <a16:creationId xmlns:a16="http://schemas.microsoft.com/office/drawing/2014/main" id="{28B7CC95-F96A-48C5-9AAD-81B5BA37A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79" name="Rectangle 24">
              <a:extLst>
                <a:ext uri="{FF2B5EF4-FFF2-40B4-BE49-F238E27FC236}">
                  <a16:creationId xmlns:a16="http://schemas.microsoft.com/office/drawing/2014/main" id="{19E63696-C3C7-4D35-A70E-477321DB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80" name="Oval 25">
              <a:extLst>
                <a:ext uri="{FF2B5EF4-FFF2-40B4-BE49-F238E27FC236}">
                  <a16:creationId xmlns:a16="http://schemas.microsoft.com/office/drawing/2014/main" id="{625BDFA4-8321-47A9-854A-BB105D05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281" name="Group 26">
              <a:extLst>
                <a:ext uri="{FF2B5EF4-FFF2-40B4-BE49-F238E27FC236}">
                  <a16:creationId xmlns:a16="http://schemas.microsoft.com/office/drawing/2014/main" id="{CE0C4FAC-9CF1-4817-9B4B-FB70F97D4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86" name="Line 27">
                <a:extLst>
                  <a:ext uri="{FF2B5EF4-FFF2-40B4-BE49-F238E27FC236}">
                    <a16:creationId xmlns:a16="http://schemas.microsoft.com/office/drawing/2014/main" id="{AF914C21-38B2-4AB4-9BCC-27C0A9D56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87" name="Line 28">
                <a:extLst>
                  <a:ext uri="{FF2B5EF4-FFF2-40B4-BE49-F238E27FC236}">
                    <a16:creationId xmlns:a16="http://schemas.microsoft.com/office/drawing/2014/main" id="{2E1F717E-8B82-49E0-A004-FB477E6D5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88" name="Line 29">
                <a:extLst>
                  <a:ext uri="{FF2B5EF4-FFF2-40B4-BE49-F238E27FC236}">
                    <a16:creationId xmlns:a16="http://schemas.microsoft.com/office/drawing/2014/main" id="{9E957155-9F17-40EA-9E4A-082D773B4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9282" name="Group 30">
              <a:extLst>
                <a:ext uri="{FF2B5EF4-FFF2-40B4-BE49-F238E27FC236}">
                  <a16:creationId xmlns:a16="http://schemas.microsoft.com/office/drawing/2014/main" id="{9327C229-EEE1-43AF-A6EB-474EEBEC01B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83" name="Line 31">
                <a:extLst>
                  <a:ext uri="{FF2B5EF4-FFF2-40B4-BE49-F238E27FC236}">
                    <a16:creationId xmlns:a16="http://schemas.microsoft.com/office/drawing/2014/main" id="{C453108B-29F4-41AB-90EF-3D106941A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84" name="Line 32">
                <a:extLst>
                  <a:ext uri="{FF2B5EF4-FFF2-40B4-BE49-F238E27FC236}">
                    <a16:creationId xmlns:a16="http://schemas.microsoft.com/office/drawing/2014/main" id="{F7EF4D1A-AA1A-4EDC-9107-DBBD6AFA5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85" name="Line 33">
                <a:extLst>
                  <a:ext uri="{FF2B5EF4-FFF2-40B4-BE49-F238E27FC236}">
                    <a16:creationId xmlns:a16="http://schemas.microsoft.com/office/drawing/2014/main" id="{25D45B6D-3C8C-4DFA-80EE-B3F1F6F4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160" name="Group 34">
            <a:extLst>
              <a:ext uri="{FF2B5EF4-FFF2-40B4-BE49-F238E27FC236}">
                <a16:creationId xmlns:a16="http://schemas.microsoft.com/office/drawing/2014/main" id="{4C4F6E7F-8298-4DA8-AB8C-E9FBED5FC68D}"/>
              </a:ext>
            </a:extLst>
          </p:cNvPr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49263" name="Oval 35">
              <a:extLst>
                <a:ext uri="{FF2B5EF4-FFF2-40B4-BE49-F238E27FC236}">
                  <a16:creationId xmlns:a16="http://schemas.microsoft.com/office/drawing/2014/main" id="{8F8EB5B7-821B-4831-9BDB-EAEC9375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64" name="Line 36">
              <a:extLst>
                <a:ext uri="{FF2B5EF4-FFF2-40B4-BE49-F238E27FC236}">
                  <a16:creationId xmlns:a16="http://schemas.microsoft.com/office/drawing/2014/main" id="{5ED45C1C-026B-4E26-8C36-4683AC96B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65" name="Line 37">
              <a:extLst>
                <a:ext uri="{FF2B5EF4-FFF2-40B4-BE49-F238E27FC236}">
                  <a16:creationId xmlns:a16="http://schemas.microsoft.com/office/drawing/2014/main" id="{126DD23F-21B0-4C0B-B70A-190D308AC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66" name="Rectangle 38">
              <a:extLst>
                <a:ext uri="{FF2B5EF4-FFF2-40B4-BE49-F238E27FC236}">
                  <a16:creationId xmlns:a16="http://schemas.microsoft.com/office/drawing/2014/main" id="{F8E60F85-2E4E-40E6-B435-8DBD47BD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67" name="Oval 39">
              <a:extLst>
                <a:ext uri="{FF2B5EF4-FFF2-40B4-BE49-F238E27FC236}">
                  <a16:creationId xmlns:a16="http://schemas.microsoft.com/office/drawing/2014/main" id="{E4F33A6A-1FDC-473F-A9DE-678EDE01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268" name="Group 40">
              <a:extLst>
                <a:ext uri="{FF2B5EF4-FFF2-40B4-BE49-F238E27FC236}">
                  <a16:creationId xmlns:a16="http://schemas.microsoft.com/office/drawing/2014/main" id="{D08E49D1-0C32-40DC-A9D5-CCFCD485B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73" name="Line 41">
                <a:extLst>
                  <a:ext uri="{FF2B5EF4-FFF2-40B4-BE49-F238E27FC236}">
                    <a16:creationId xmlns:a16="http://schemas.microsoft.com/office/drawing/2014/main" id="{AC030CDB-655E-41D9-A079-6272CC91B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74" name="Line 42">
                <a:extLst>
                  <a:ext uri="{FF2B5EF4-FFF2-40B4-BE49-F238E27FC236}">
                    <a16:creationId xmlns:a16="http://schemas.microsoft.com/office/drawing/2014/main" id="{F9C39043-6A96-4585-AB3D-ECC5E146B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75" name="Line 43">
                <a:extLst>
                  <a:ext uri="{FF2B5EF4-FFF2-40B4-BE49-F238E27FC236}">
                    <a16:creationId xmlns:a16="http://schemas.microsoft.com/office/drawing/2014/main" id="{4305C3AE-0BEB-4AA6-85DD-F5EC4BB71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9269" name="Group 44">
              <a:extLst>
                <a:ext uri="{FF2B5EF4-FFF2-40B4-BE49-F238E27FC236}">
                  <a16:creationId xmlns:a16="http://schemas.microsoft.com/office/drawing/2014/main" id="{C29A85FD-32B6-4F86-A2D1-661BAAA7A02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70" name="Line 45">
                <a:extLst>
                  <a:ext uri="{FF2B5EF4-FFF2-40B4-BE49-F238E27FC236}">
                    <a16:creationId xmlns:a16="http://schemas.microsoft.com/office/drawing/2014/main" id="{DCF1BA1C-D57F-4A5A-80FE-45B11D35D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71" name="Line 46">
                <a:extLst>
                  <a:ext uri="{FF2B5EF4-FFF2-40B4-BE49-F238E27FC236}">
                    <a16:creationId xmlns:a16="http://schemas.microsoft.com/office/drawing/2014/main" id="{3373B62C-1146-4DC3-9451-139455026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72" name="Line 47">
                <a:extLst>
                  <a:ext uri="{FF2B5EF4-FFF2-40B4-BE49-F238E27FC236}">
                    <a16:creationId xmlns:a16="http://schemas.microsoft.com/office/drawing/2014/main" id="{26BD3EEC-D35F-41A8-97C1-B57B213F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161" name="Group 48">
            <a:extLst>
              <a:ext uri="{FF2B5EF4-FFF2-40B4-BE49-F238E27FC236}">
                <a16:creationId xmlns:a16="http://schemas.microsoft.com/office/drawing/2014/main" id="{A0CE5AB6-094C-491A-9330-AC3D1C45EE83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49250" name="Oval 49">
              <a:extLst>
                <a:ext uri="{FF2B5EF4-FFF2-40B4-BE49-F238E27FC236}">
                  <a16:creationId xmlns:a16="http://schemas.microsoft.com/office/drawing/2014/main" id="{14A8841F-B426-46BF-956E-63BB89D1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51" name="Line 50">
              <a:extLst>
                <a:ext uri="{FF2B5EF4-FFF2-40B4-BE49-F238E27FC236}">
                  <a16:creationId xmlns:a16="http://schemas.microsoft.com/office/drawing/2014/main" id="{C699C6B1-D35B-41BD-8790-9D89A0E27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52" name="Line 51">
              <a:extLst>
                <a:ext uri="{FF2B5EF4-FFF2-40B4-BE49-F238E27FC236}">
                  <a16:creationId xmlns:a16="http://schemas.microsoft.com/office/drawing/2014/main" id="{4B04BFE0-E8E5-4C46-BB18-39C816AB3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53" name="Rectangle 52">
              <a:extLst>
                <a:ext uri="{FF2B5EF4-FFF2-40B4-BE49-F238E27FC236}">
                  <a16:creationId xmlns:a16="http://schemas.microsoft.com/office/drawing/2014/main" id="{C7E92993-E202-4DBB-8C00-D0CF34A95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54" name="Oval 53">
              <a:extLst>
                <a:ext uri="{FF2B5EF4-FFF2-40B4-BE49-F238E27FC236}">
                  <a16:creationId xmlns:a16="http://schemas.microsoft.com/office/drawing/2014/main" id="{AAF23790-4480-4B76-8A32-DE763995C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255" name="Group 54">
              <a:extLst>
                <a:ext uri="{FF2B5EF4-FFF2-40B4-BE49-F238E27FC236}">
                  <a16:creationId xmlns:a16="http://schemas.microsoft.com/office/drawing/2014/main" id="{322FE8CA-371B-417F-92F8-135C78FF7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60" name="Line 55">
                <a:extLst>
                  <a:ext uri="{FF2B5EF4-FFF2-40B4-BE49-F238E27FC236}">
                    <a16:creationId xmlns:a16="http://schemas.microsoft.com/office/drawing/2014/main" id="{9F638B1B-8C6E-4802-8AC4-13CDD976E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61" name="Line 56">
                <a:extLst>
                  <a:ext uri="{FF2B5EF4-FFF2-40B4-BE49-F238E27FC236}">
                    <a16:creationId xmlns:a16="http://schemas.microsoft.com/office/drawing/2014/main" id="{CF0DCD0D-A95F-43BF-A76A-4AB9C9D3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62" name="Line 57">
                <a:extLst>
                  <a:ext uri="{FF2B5EF4-FFF2-40B4-BE49-F238E27FC236}">
                    <a16:creationId xmlns:a16="http://schemas.microsoft.com/office/drawing/2014/main" id="{6B7566FA-46C3-4471-B7C2-7CEABF71F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9256" name="Group 58">
              <a:extLst>
                <a:ext uri="{FF2B5EF4-FFF2-40B4-BE49-F238E27FC236}">
                  <a16:creationId xmlns:a16="http://schemas.microsoft.com/office/drawing/2014/main" id="{598F1A9C-3935-42F8-9303-38CF22AC8EB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57" name="Line 59">
                <a:extLst>
                  <a:ext uri="{FF2B5EF4-FFF2-40B4-BE49-F238E27FC236}">
                    <a16:creationId xmlns:a16="http://schemas.microsoft.com/office/drawing/2014/main" id="{ACA2BD6E-08D6-461D-BAD6-C6CC16FB2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58" name="Line 60">
                <a:extLst>
                  <a:ext uri="{FF2B5EF4-FFF2-40B4-BE49-F238E27FC236}">
                    <a16:creationId xmlns:a16="http://schemas.microsoft.com/office/drawing/2014/main" id="{E58639B9-8FF3-42B6-BF38-F22EA1794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59" name="Line 61">
                <a:extLst>
                  <a:ext uri="{FF2B5EF4-FFF2-40B4-BE49-F238E27FC236}">
                    <a16:creationId xmlns:a16="http://schemas.microsoft.com/office/drawing/2014/main" id="{06DC90B6-E750-4B1B-BD1C-8AA82EDDA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162" name="Group 62">
            <a:extLst>
              <a:ext uri="{FF2B5EF4-FFF2-40B4-BE49-F238E27FC236}">
                <a16:creationId xmlns:a16="http://schemas.microsoft.com/office/drawing/2014/main" id="{719CD4AB-7F8C-4A6B-9796-5A38602861DD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49237" name="Oval 63">
              <a:extLst>
                <a:ext uri="{FF2B5EF4-FFF2-40B4-BE49-F238E27FC236}">
                  <a16:creationId xmlns:a16="http://schemas.microsoft.com/office/drawing/2014/main" id="{DA1406DC-D699-4F4F-BE14-E9E9E554B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38" name="Line 64">
              <a:extLst>
                <a:ext uri="{FF2B5EF4-FFF2-40B4-BE49-F238E27FC236}">
                  <a16:creationId xmlns:a16="http://schemas.microsoft.com/office/drawing/2014/main" id="{5526C560-0505-4E69-92EA-6EA43AA54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39" name="Line 65">
              <a:extLst>
                <a:ext uri="{FF2B5EF4-FFF2-40B4-BE49-F238E27FC236}">
                  <a16:creationId xmlns:a16="http://schemas.microsoft.com/office/drawing/2014/main" id="{95E95CF3-36C6-40AA-A319-7FB6F8AF6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40" name="Rectangle 66">
              <a:extLst>
                <a:ext uri="{FF2B5EF4-FFF2-40B4-BE49-F238E27FC236}">
                  <a16:creationId xmlns:a16="http://schemas.microsoft.com/office/drawing/2014/main" id="{5CCA6FF3-C5B0-44DD-A024-4AA94B9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41" name="Oval 67">
              <a:extLst>
                <a:ext uri="{FF2B5EF4-FFF2-40B4-BE49-F238E27FC236}">
                  <a16:creationId xmlns:a16="http://schemas.microsoft.com/office/drawing/2014/main" id="{1CC1D278-8E68-4882-ADD9-8985BE69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242" name="Group 68">
              <a:extLst>
                <a:ext uri="{FF2B5EF4-FFF2-40B4-BE49-F238E27FC236}">
                  <a16:creationId xmlns:a16="http://schemas.microsoft.com/office/drawing/2014/main" id="{74F9814B-2DC6-4326-BE4F-1FAE62EB7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9247" name="Line 69">
                <a:extLst>
                  <a:ext uri="{FF2B5EF4-FFF2-40B4-BE49-F238E27FC236}">
                    <a16:creationId xmlns:a16="http://schemas.microsoft.com/office/drawing/2014/main" id="{F158A37A-1B5A-4D78-96F5-1E42DF400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48" name="Line 70">
                <a:extLst>
                  <a:ext uri="{FF2B5EF4-FFF2-40B4-BE49-F238E27FC236}">
                    <a16:creationId xmlns:a16="http://schemas.microsoft.com/office/drawing/2014/main" id="{B30E7A69-2461-434E-AAE3-48A06F2E4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49" name="Line 71">
                <a:extLst>
                  <a:ext uri="{FF2B5EF4-FFF2-40B4-BE49-F238E27FC236}">
                    <a16:creationId xmlns:a16="http://schemas.microsoft.com/office/drawing/2014/main" id="{4C41413F-30AA-4B48-B8D0-1FCBA026A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9243" name="Group 72">
              <a:extLst>
                <a:ext uri="{FF2B5EF4-FFF2-40B4-BE49-F238E27FC236}">
                  <a16:creationId xmlns:a16="http://schemas.microsoft.com/office/drawing/2014/main" id="{6146BF5D-F92F-44BB-B0D8-64F9CC52E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9244" name="Line 73">
                <a:extLst>
                  <a:ext uri="{FF2B5EF4-FFF2-40B4-BE49-F238E27FC236}">
                    <a16:creationId xmlns:a16="http://schemas.microsoft.com/office/drawing/2014/main" id="{BAE3EF68-2DCB-40EF-A3B9-310CFF4CC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45" name="Line 74">
                <a:extLst>
                  <a:ext uri="{FF2B5EF4-FFF2-40B4-BE49-F238E27FC236}">
                    <a16:creationId xmlns:a16="http://schemas.microsoft.com/office/drawing/2014/main" id="{8D20EB7F-DB5A-498E-B2F8-726766521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46" name="Line 75">
                <a:extLst>
                  <a:ext uri="{FF2B5EF4-FFF2-40B4-BE49-F238E27FC236}">
                    <a16:creationId xmlns:a16="http://schemas.microsoft.com/office/drawing/2014/main" id="{29194946-95E3-45B8-96C6-32E0D15BA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9163" name="Line 76">
            <a:extLst>
              <a:ext uri="{FF2B5EF4-FFF2-40B4-BE49-F238E27FC236}">
                <a16:creationId xmlns:a16="http://schemas.microsoft.com/office/drawing/2014/main" id="{19F0621F-580D-44D2-87CF-53271D41E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4" name="Line 77">
            <a:extLst>
              <a:ext uri="{FF2B5EF4-FFF2-40B4-BE49-F238E27FC236}">
                <a16:creationId xmlns:a16="http://schemas.microsoft.com/office/drawing/2014/main" id="{01DB901F-1AC5-4A79-9FE6-CB7743E48D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5" name="Line 78">
            <a:extLst>
              <a:ext uri="{FF2B5EF4-FFF2-40B4-BE49-F238E27FC236}">
                <a16:creationId xmlns:a16="http://schemas.microsoft.com/office/drawing/2014/main" id="{3FAA6858-8B02-4268-A522-57722FF28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6" name="Line 79">
            <a:extLst>
              <a:ext uri="{FF2B5EF4-FFF2-40B4-BE49-F238E27FC236}">
                <a16:creationId xmlns:a16="http://schemas.microsoft.com/office/drawing/2014/main" id="{6DC9D52C-9D8E-4DF8-9958-532C7BDDB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7" name="Line 80">
            <a:extLst>
              <a:ext uri="{FF2B5EF4-FFF2-40B4-BE49-F238E27FC236}">
                <a16:creationId xmlns:a16="http://schemas.microsoft.com/office/drawing/2014/main" id="{F62C903A-A75F-43B8-92DF-C434592FF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8" name="Line 81">
            <a:extLst>
              <a:ext uri="{FF2B5EF4-FFF2-40B4-BE49-F238E27FC236}">
                <a16:creationId xmlns:a16="http://schemas.microsoft.com/office/drawing/2014/main" id="{15AB0912-9FD4-407F-BBFE-821D3A6B0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9" name="Line 82">
            <a:extLst>
              <a:ext uri="{FF2B5EF4-FFF2-40B4-BE49-F238E27FC236}">
                <a16:creationId xmlns:a16="http://schemas.microsoft.com/office/drawing/2014/main" id="{69F27F41-5EA9-457E-B089-BC8A1414A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70" name="Text Box 83">
            <a:extLst>
              <a:ext uri="{FF2B5EF4-FFF2-40B4-BE49-F238E27FC236}">
                <a16:creationId xmlns:a16="http://schemas.microsoft.com/office/drawing/2014/main" id="{DCA53A3A-83FB-4BF0-A472-48ACCFA4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49171" name="Text Box 84">
            <a:extLst>
              <a:ext uri="{FF2B5EF4-FFF2-40B4-BE49-F238E27FC236}">
                <a16:creationId xmlns:a16="http://schemas.microsoft.com/office/drawing/2014/main" id="{48961E15-1691-4450-93DC-0C20151D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49172" name="Text Box 85">
            <a:extLst>
              <a:ext uri="{FF2B5EF4-FFF2-40B4-BE49-F238E27FC236}">
                <a16:creationId xmlns:a16="http://schemas.microsoft.com/office/drawing/2014/main" id="{6CDCA674-66B1-43B1-94AB-8CD551DE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9173" name="Text Box 86">
            <a:extLst>
              <a:ext uri="{FF2B5EF4-FFF2-40B4-BE49-F238E27FC236}">
                <a16:creationId xmlns:a16="http://schemas.microsoft.com/office/drawing/2014/main" id="{5EA21523-B5ED-45E4-BB9F-59ADD8041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49174" name="Text Box 87">
            <a:extLst>
              <a:ext uri="{FF2B5EF4-FFF2-40B4-BE49-F238E27FC236}">
                <a16:creationId xmlns:a16="http://schemas.microsoft.com/office/drawing/2014/main" id="{73A03946-C768-452A-B2C5-0FEECC01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R4</a:t>
            </a:r>
          </a:p>
        </p:txBody>
      </p:sp>
      <p:grpSp>
        <p:nvGrpSpPr>
          <p:cNvPr id="49175" name="Group 88">
            <a:extLst>
              <a:ext uri="{FF2B5EF4-FFF2-40B4-BE49-F238E27FC236}">
                <a16:creationId xmlns:a16="http://schemas.microsoft.com/office/drawing/2014/main" id="{A712571A-2759-460F-A9CC-FA0544343822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49224" name="Oval 89">
              <a:extLst>
                <a:ext uri="{FF2B5EF4-FFF2-40B4-BE49-F238E27FC236}">
                  <a16:creationId xmlns:a16="http://schemas.microsoft.com/office/drawing/2014/main" id="{46E3D104-6811-4EB7-9C7D-E3A7839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25" name="Line 90">
              <a:extLst>
                <a:ext uri="{FF2B5EF4-FFF2-40B4-BE49-F238E27FC236}">
                  <a16:creationId xmlns:a16="http://schemas.microsoft.com/office/drawing/2014/main" id="{C4085091-621B-4DA1-8CA4-F812E60A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26" name="Line 91">
              <a:extLst>
                <a:ext uri="{FF2B5EF4-FFF2-40B4-BE49-F238E27FC236}">
                  <a16:creationId xmlns:a16="http://schemas.microsoft.com/office/drawing/2014/main" id="{CB0C144F-6512-4738-98C1-FD61C2085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27" name="Rectangle 92">
              <a:extLst>
                <a:ext uri="{FF2B5EF4-FFF2-40B4-BE49-F238E27FC236}">
                  <a16:creationId xmlns:a16="http://schemas.microsoft.com/office/drawing/2014/main" id="{7BC1CE6B-2B06-43C8-BE48-CB20C36D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28" name="Oval 93">
              <a:extLst>
                <a:ext uri="{FF2B5EF4-FFF2-40B4-BE49-F238E27FC236}">
                  <a16:creationId xmlns:a16="http://schemas.microsoft.com/office/drawing/2014/main" id="{F9F22C2A-65FE-4A2A-916A-D9906AB9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49229" name="Group 94">
              <a:extLst>
                <a:ext uri="{FF2B5EF4-FFF2-40B4-BE49-F238E27FC236}">
                  <a16:creationId xmlns:a16="http://schemas.microsoft.com/office/drawing/2014/main" id="{C36D2548-9D72-41AF-8E28-8D92124B8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49234" name="Line 95">
                <a:extLst>
                  <a:ext uri="{FF2B5EF4-FFF2-40B4-BE49-F238E27FC236}">
                    <a16:creationId xmlns:a16="http://schemas.microsoft.com/office/drawing/2014/main" id="{25CEB70D-91D8-4CAF-9DDE-C892A5512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35" name="Line 96">
                <a:extLst>
                  <a:ext uri="{FF2B5EF4-FFF2-40B4-BE49-F238E27FC236}">
                    <a16:creationId xmlns:a16="http://schemas.microsoft.com/office/drawing/2014/main" id="{CC4C6342-09EC-4B11-90E4-C8353F622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36" name="Line 97">
                <a:extLst>
                  <a:ext uri="{FF2B5EF4-FFF2-40B4-BE49-F238E27FC236}">
                    <a16:creationId xmlns:a16="http://schemas.microsoft.com/office/drawing/2014/main" id="{9DFA684C-3BB9-4216-BCF7-611541FA5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9230" name="Group 98">
              <a:extLst>
                <a:ext uri="{FF2B5EF4-FFF2-40B4-BE49-F238E27FC236}">
                  <a16:creationId xmlns:a16="http://schemas.microsoft.com/office/drawing/2014/main" id="{8CB51177-6CB2-4EA4-9340-3E94085DF25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49231" name="Line 99">
                <a:extLst>
                  <a:ext uri="{FF2B5EF4-FFF2-40B4-BE49-F238E27FC236}">
                    <a16:creationId xmlns:a16="http://schemas.microsoft.com/office/drawing/2014/main" id="{8726F8BC-57A6-4C02-8AB1-B39957056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32" name="Line 100">
                <a:extLst>
                  <a:ext uri="{FF2B5EF4-FFF2-40B4-BE49-F238E27FC236}">
                    <a16:creationId xmlns:a16="http://schemas.microsoft.com/office/drawing/2014/main" id="{DC1E0A3D-9617-43D0-AA0A-F0E663BE6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233" name="Line 101">
                <a:extLst>
                  <a:ext uri="{FF2B5EF4-FFF2-40B4-BE49-F238E27FC236}">
                    <a16:creationId xmlns:a16="http://schemas.microsoft.com/office/drawing/2014/main" id="{FB8F1512-C2C5-44AB-99AF-E9FA59F2D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9176" name="Text Box 102">
            <a:extLst>
              <a:ext uri="{FF2B5EF4-FFF2-40B4-BE49-F238E27FC236}">
                <a16:creationId xmlns:a16="http://schemas.microsoft.com/office/drawing/2014/main" id="{F60BD842-6CB1-4196-A2D1-3E820D14D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49177" name="Text Box 103">
            <a:extLst>
              <a:ext uri="{FF2B5EF4-FFF2-40B4-BE49-F238E27FC236}">
                <a16:creationId xmlns:a16="http://schemas.microsoft.com/office/drawing/2014/main" id="{1737A7D2-3C6C-45D7-8C51-06F66D6B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178" name="Text Box 104">
            <a:extLst>
              <a:ext uri="{FF2B5EF4-FFF2-40B4-BE49-F238E27FC236}">
                <a16:creationId xmlns:a16="http://schemas.microsoft.com/office/drawing/2014/main" id="{DD259C64-A696-49C3-B3AD-A6AF3957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179" name="Text Box 105">
            <a:extLst>
              <a:ext uri="{FF2B5EF4-FFF2-40B4-BE49-F238E27FC236}">
                <a16:creationId xmlns:a16="http://schemas.microsoft.com/office/drawing/2014/main" id="{BF347A20-41EB-4BF8-822A-41B8CF6C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180" name="Line 106">
            <a:extLst>
              <a:ext uri="{FF2B5EF4-FFF2-40B4-BE49-F238E27FC236}">
                <a16:creationId xmlns:a16="http://schemas.microsoft.com/office/drawing/2014/main" id="{A36B7C19-7D13-4606-8718-66F1FA1E1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81" name="Text Box 107">
            <a:extLst>
              <a:ext uri="{FF2B5EF4-FFF2-40B4-BE49-F238E27FC236}">
                <a16:creationId xmlns:a16="http://schemas.microsoft.com/office/drawing/2014/main" id="{35FD91C3-4334-4F1D-9604-85A9F095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182" name="Text Box 108">
            <a:extLst>
              <a:ext uri="{FF2B5EF4-FFF2-40B4-BE49-F238E27FC236}">
                <a16:creationId xmlns:a16="http://schemas.microsoft.com/office/drawing/2014/main" id="{FDF3ED87-F6D2-440C-B4ED-5979A892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9183" name="Text Box 109">
            <a:extLst>
              <a:ext uri="{FF2B5EF4-FFF2-40B4-BE49-F238E27FC236}">
                <a16:creationId xmlns:a16="http://schemas.microsoft.com/office/drawing/2014/main" id="{82D0A5DF-CCB6-4F0E-B673-67A502A6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R6</a:t>
            </a:r>
          </a:p>
        </p:txBody>
      </p:sp>
      <p:grpSp>
        <p:nvGrpSpPr>
          <p:cNvPr id="49184" name="Group 110">
            <a:extLst>
              <a:ext uri="{FF2B5EF4-FFF2-40B4-BE49-F238E27FC236}">
                <a16:creationId xmlns:a16="http://schemas.microsoft.com/office/drawing/2014/main" id="{3D85D164-6BDB-4E0A-8BCF-947EE1472901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5343525"/>
            <a:ext cx="2546350" cy="966788"/>
            <a:chOff x="679" y="3270"/>
            <a:chExt cx="1604" cy="609"/>
          </a:xfrm>
        </p:grpSpPr>
        <p:sp>
          <p:nvSpPr>
            <p:cNvPr id="49217" name="Rectangle 111">
              <a:extLst>
                <a:ext uri="{FF2B5EF4-FFF2-40B4-BE49-F238E27FC236}">
                  <a16:creationId xmlns:a16="http://schemas.microsoft.com/office/drawing/2014/main" id="{36F265EE-54B9-42DB-B065-A83C8A122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18" name="Text Box 112">
              <a:extLst>
                <a:ext uri="{FF2B5EF4-FFF2-40B4-BE49-F238E27FC236}">
                  <a16:creationId xmlns:a16="http://schemas.microsoft.com/office/drawing/2014/main" id="{1CF5FB09-C74E-439E-A14A-5E9B71176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 in         out                 out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label     label   dest    interface</a:t>
              </a:r>
            </a:p>
          </p:txBody>
        </p:sp>
        <p:sp>
          <p:nvSpPr>
            <p:cNvPr id="49219" name="Line 113">
              <a:extLst>
                <a:ext uri="{FF2B5EF4-FFF2-40B4-BE49-F238E27FC236}">
                  <a16:creationId xmlns:a16="http://schemas.microsoft.com/office/drawing/2014/main" id="{91A955A5-0672-4906-80DC-9C6C1035A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20" name="Text Box 114">
              <a:extLst>
                <a:ext uri="{FF2B5EF4-FFF2-40B4-BE49-F238E27FC236}">
                  <a16:creationId xmlns:a16="http://schemas.microsoft.com/office/drawing/2014/main" id="{795FB565-B18E-4FBF-B89C-6A561D3C8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 6    -      A      0</a:t>
              </a:r>
            </a:p>
          </p:txBody>
        </p:sp>
        <p:sp>
          <p:nvSpPr>
            <p:cNvPr id="49221" name="Line 115">
              <a:extLst>
                <a:ext uri="{FF2B5EF4-FFF2-40B4-BE49-F238E27FC236}">
                  <a16:creationId xmlns:a16="http://schemas.microsoft.com/office/drawing/2014/main" id="{BD4D6664-80CB-477D-B9E2-DE01A0EA2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22" name="Line 116">
              <a:extLst>
                <a:ext uri="{FF2B5EF4-FFF2-40B4-BE49-F238E27FC236}">
                  <a16:creationId xmlns:a16="http://schemas.microsoft.com/office/drawing/2014/main" id="{71572B3E-8B2E-4EC7-97C3-88E4B1CC6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23" name="Line 117">
              <a:extLst>
                <a:ext uri="{FF2B5EF4-FFF2-40B4-BE49-F238E27FC236}">
                  <a16:creationId xmlns:a16="http://schemas.microsoft.com/office/drawing/2014/main" id="{9B71A257-BC07-4414-9F0D-5EFDA869F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185" name="Group 118">
            <a:extLst>
              <a:ext uri="{FF2B5EF4-FFF2-40B4-BE49-F238E27FC236}">
                <a16:creationId xmlns:a16="http://schemas.microsoft.com/office/drawing/2014/main" id="{08D3CE74-A110-4E33-A2C3-685C2D28CF49}"/>
              </a:ext>
            </a:extLst>
          </p:cNvPr>
          <p:cNvGrpSpPr>
            <a:grpSpLocks/>
          </p:cNvGrpSpPr>
          <p:nvPr/>
        </p:nvGrpSpPr>
        <p:grpSpPr bwMode="auto">
          <a:xfrm>
            <a:off x="4629150" y="2212975"/>
            <a:ext cx="2546350" cy="1317625"/>
            <a:chOff x="3494" y="291"/>
            <a:chExt cx="1604" cy="830"/>
          </a:xfrm>
        </p:grpSpPr>
        <p:sp>
          <p:nvSpPr>
            <p:cNvPr id="49209" name="Rectangle 119">
              <a:extLst>
                <a:ext uri="{FF2B5EF4-FFF2-40B4-BE49-F238E27FC236}">
                  <a16:creationId xmlns:a16="http://schemas.microsoft.com/office/drawing/2014/main" id="{312A05AF-C6B1-4678-97F2-8400747E6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10" name="Text Box 120">
              <a:extLst>
                <a:ext uri="{FF2B5EF4-FFF2-40B4-BE49-F238E27FC236}">
                  <a16:creationId xmlns:a16="http://schemas.microsoft.com/office/drawing/2014/main" id="{16594872-4707-4E46-8C91-99351E56E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 in         out                 out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label     label   dest    interface</a:t>
              </a:r>
            </a:p>
          </p:txBody>
        </p:sp>
        <p:sp>
          <p:nvSpPr>
            <p:cNvPr id="49211" name="Line 121">
              <a:extLst>
                <a:ext uri="{FF2B5EF4-FFF2-40B4-BE49-F238E27FC236}">
                  <a16:creationId xmlns:a16="http://schemas.microsoft.com/office/drawing/2014/main" id="{AD47DA55-CFBC-41CE-AB7A-43A6BCB20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12" name="Text Box 122">
              <a:extLst>
                <a:ext uri="{FF2B5EF4-FFF2-40B4-BE49-F238E27FC236}">
                  <a16:creationId xmlns:a16="http://schemas.microsoft.com/office/drawing/2014/main" id="{53FCCF3A-00E9-4051-94C5-D4844AF56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10   6      A     1</a:t>
              </a:r>
            </a:p>
          </p:txBody>
        </p:sp>
        <p:sp>
          <p:nvSpPr>
            <p:cNvPr id="49213" name="Line 123">
              <a:extLst>
                <a:ext uri="{FF2B5EF4-FFF2-40B4-BE49-F238E27FC236}">
                  <a16:creationId xmlns:a16="http://schemas.microsoft.com/office/drawing/2014/main" id="{6442EB6C-B7E1-40C4-BF1A-08C9B24BB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14" name="Text Box 124">
              <a:extLst>
                <a:ext uri="{FF2B5EF4-FFF2-40B4-BE49-F238E27FC236}">
                  <a16:creationId xmlns:a16="http://schemas.microsoft.com/office/drawing/2014/main" id="{331DE87D-9E2B-4149-A6A8-856BDF38B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12   9      D    0</a:t>
              </a:r>
            </a:p>
          </p:txBody>
        </p:sp>
        <p:sp>
          <p:nvSpPr>
            <p:cNvPr id="49215" name="Line 125">
              <a:extLst>
                <a:ext uri="{FF2B5EF4-FFF2-40B4-BE49-F238E27FC236}">
                  <a16:creationId xmlns:a16="http://schemas.microsoft.com/office/drawing/2014/main" id="{04AF265B-4A8B-462A-89F3-3900BEED2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16" name="Line 126">
              <a:extLst>
                <a:ext uri="{FF2B5EF4-FFF2-40B4-BE49-F238E27FC236}">
                  <a16:creationId xmlns:a16="http://schemas.microsoft.com/office/drawing/2014/main" id="{653C9752-40BE-40AB-8022-DD82E36CE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86" name="Rectangle 127">
            <a:extLst>
              <a:ext uri="{FF2B5EF4-FFF2-40B4-BE49-F238E27FC236}">
                <a16:creationId xmlns:a16="http://schemas.microsoft.com/office/drawing/2014/main" id="{83AA5640-A934-46C4-A3CC-25B4E8E7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87" name="Text Box 128">
            <a:extLst>
              <a:ext uri="{FF2B5EF4-FFF2-40B4-BE49-F238E27FC236}">
                <a16:creationId xmlns:a16="http://schemas.microsoft.com/office/drawing/2014/main" id="{2EA45397-83EA-4613-8F45-E2B929D96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1609725"/>
            <a:ext cx="254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  in         out                 out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label    label   dest     interface</a:t>
            </a:r>
          </a:p>
        </p:txBody>
      </p:sp>
      <p:sp>
        <p:nvSpPr>
          <p:cNvPr id="49188" name="Line 129">
            <a:extLst>
              <a:ext uri="{FF2B5EF4-FFF2-40B4-BE49-F238E27FC236}">
                <a16:creationId xmlns:a16="http://schemas.microsoft.com/office/drawing/2014/main" id="{8A319BE6-28E5-4348-B954-339CEDCF5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89" name="Text Box 130">
            <a:extLst>
              <a:ext uri="{FF2B5EF4-FFF2-40B4-BE49-F238E27FC236}">
                <a16:creationId xmlns:a16="http://schemas.microsoft.com/office/drawing/2014/main" id="{5C99DAFE-6298-4548-B8F5-D3799D0D9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114550"/>
            <a:ext cx="238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     10   A      0</a:t>
            </a:r>
          </a:p>
        </p:txBody>
      </p:sp>
      <p:sp>
        <p:nvSpPr>
          <p:cNvPr id="49190" name="Line 131">
            <a:extLst>
              <a:ext uri="{FF2B5EF4-FFF2-40B4-BE49-F238E27FC236}">
                <a16:creationId xmlns:a16="http://schemas.microsoft.com/office/drawing/2014/main" id="{2C003887-0BAF-4DEF-95E9-28FA4224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91" name="Text Box 132">
            <a:extLst>
              <a:ext uri="{FF2B5EF4-FFF2-40B4-BE49-F238E27FC236}">
                <a16:creationId xmlns:a16="http://schemas.microsoft.com/office/drawing/2014/main" id="{EDE5A05A-5DB7-43CD-8809-888F0A53A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2455863"/>
            <a:ext cx="238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     12   D     0</a:t>
            </a:r>
          </a:p>
        </p:txBody>
      </p:sp>
      <p:sp>
        <p:nvSpPr>
          <p:cNvPr id="49192" name="Line 133">
            <a:extLst>
              <a:ext uri="{FF2B5EF4-FFF2-40B4-BE49-F238E27FC236}">
                <a16:creationId xmlns:a16="http://schemas.microsoft.com/office/drawing/2014/main" id="{248C73AE-0E6A-4384-A5E3-A16CC44F4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93" name="Line 134">
            <a:extLst>
              <a:ext uri="{FF2B5EF4-FFF2-40B4-BE49-F238E27FC236}">
                <a16:creationId xmlns:a16="http://schemas.microsoft.com/office/drawing/2014/main" id="{9996F2A9-17E0-40E7-A6E4-DF04F5866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94" name="Text Box 135">
            <a:extLst>
              <a:ext uri="{FF2B5EF4-FFF2-40B4-BE49-F238E27FC236}">
                <a16:creationId xmlns:a16="http://schemas.microsoft.com/office/drawing/2014/main" id="{AA35BF8F-7766-41FD-8356-991B9426B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49195" name="Group 137">
            <a:extLst>
              <a:ext uri="{FF2B5EF4-FFF2-40B4-BE49-F238E27FC236}">
                <a16:creationId xmlns:a16="http://schemas.microsoft.com/office/drawing/2014/main" id="{C4620BFF-AA63-493E-8064-91CBD8BAA484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5661025"/>
            <a:ext cx="2546350" cy="966788"/>
            <a:chOff x="679" y="3270"/>
            <a:chExt cx="1604" cy="609"/>
          </a:xfrm>
        </p:grpSpPr>
        <p:sp>
          <p:nvSpPr>
            <p:cNvPr id="49202" name="Rectangle 138">
              <a:extLst>
                <a:ext uri="{FF2B5EF4-FFF2-40B4-BE49-F238E27FC236}">
                  <a16:creationId xmlns:a16="http://schemas.microsoft.com/office/drawing/2014/main" id="{74EB96D4-DBA1-4F2D-83A8-B96A516E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203" name="Text Box 139">
              <a:extLst>
                <a:ext uri="{FF2B5EF4-FFF2-40B4-BE49-F238E27FC236}">
                  <a16:creationId xmlns:a16="http://schemas.microsoft.com/office/drawing/2014/main" id="{5FB6E75B-5176-48D8-9D12-DFFCEFF1C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 in         out                 out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label     label   dest    interface</a:t>
              </a:r>
            </a:p>
          </p:txBody>
        </p:sp>
        <p:sp>
          <p:nvSpPr>
            <p:cNvPr id="49204" name="Line 140">
              <a:extLst>
                <a:ext uri="{FF2B5EF4-FFF2-40B4-BE49-F238E27FC236}">
                  <a16:creationId xmlns:a16="http://schemas.microsoft.com/office/drawing/2014/main" id="{A7C90B24-710E-4B41-89A4-7D5EF4B08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05" name="Text Box 141">
              <a:extLst>
                <a:ext uri="{FF2B5EF4-FFF2-40B4-BE49-F238E27FC236}">
                  <a16:creationId xmlns:a16="http://schemas.microsoft.com/office/drawing/2014/main" id="{4BF32F97-05CF-4C6D-A007-D7C5A3735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 8     6    A     0</a:t>
              </a:r>
            </a:p>
          </p:txBody>
        </p:sp>
        <p:sp>
          <p:nvSpPr>
            <p:cNvPr id="49206" name="Line 142">
              <a:extLst>
                <a:ext uri="{FF2B5EF4-FFF2-40B4-BE49-F238E27FC236}">
                  <a16:creationId xmlns:a16="http://schemas.microsoft.com/office/drawing/2014/main" id="{0A77AFC3-CAFD-4217-BA51-9A81EC54F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07" name="Line 143">
              <a:extLst>
                <a:ext uri="{FF2B5EF4-FFF2-40B4-BE49-F238E27FC236}">
                  <a16:creationId xmlns:a16="http://schemas.microsoft.com/office/drawing/2014/main" id="{96F920DD-8B56-448C-A18C-91CFA653D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08" name="Line 144">
              <a:extLst>
                <a:ext uri="{FF2B5EF4-FFF2-40B4-BE49-F238E27FC236}">
                  <a16:creationId xmlns:a16="http://schemas.microsoft.com/office/drawing/2014/main" id="{753E03CC-C241-445F-BCCD-79897AC8C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96" name="Text Box 145">
            <a:extLst>
              <a:ext uri="{FF2B5EF4-FFF2-40B4-BE49-F238E27FC236}">
                <a16:creationId xmlns:a16="http://schemas.microsoft.com/office/drawing/2014/main" id="{3C609CF8-CD9E-4624-9732-93B8F8FB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197" name="Text Box 146">
            <a:extLst>
              <a:ext uri="{FF2B5EF4-FFF2-40B4-BE49-F238E27FC236}">
                <a16:creationId xmlns:a16="http://schemas.microsoft.com/office/drawing/2014/main" id="{5AE5628B-1547-48F5-8A3D-EB88473F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757488"/>
            <a:ext cx="238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      8    A      1</a:t>
            </a:r>
          </a:p>
        </p:txBody>
      </p:sp>
      <p:sp>
        <p:nvSpPr>
          <p:cNvPr id="49198" name="Rectangle 147">
            <a:extLst>
              <a:ext uri="{FF2B5EF4-FFF2-40B4-BE49-F238E27FC236}">
                <a16:creationId xmlns:a16="http://schemas.microsoft.com/office/drawing/2014/main" id="{97B2D748-AB69-4B71-B397-CD98691FB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MPLS forwarding tables</a:t>
            </a:r>
          </a:p>
        </p:txBody>
      </p:sp>
      <p:pic>
        <p:nvPicPr>
          <p:cNvPr id="49199" name="Picture 21" descr="underline_base">
            <a:extLst>
              <a:ext uri="{FF2B5EF4-FFF2-40B4-BE49-F238E27FC236}">
                <a16:creationId xmlns:a16="http://schemas.microsoft.com/office/drawing/2014/main" id="{ECC0E92E-97BB-4E8D-9170-24BDB93A9F4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207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200" name="Slide Number Placeholder 1">
            <a:extLst>
              <a:ext uri="{FF2B5EF4-FFF2-40B4-BE49-F238E27FC236}">
                <a16:creationId xmlns:a16="http://schemas.microsoft.com/office/drawing/2014/main" id="{176752BB-A1C1-4BFD-A373-70E57F749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4AE6FDC-E827-4789-8D91-413CC39639E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0" name="TextBox 1">
            <a:extLst>
              <a:ext uri="{FF2B5EF4-FFF2-40B4-BE49-F238E27FC236}">
                <a16:creationId xmlns:a16="http://schemas.microsoft.com/office/drawing/2014/main" id="{32878F21-76E6-4A4B-8B1F-DEECAA66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1125538"/>
            <a:ext cx="4610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Note in this example R4 has two possible labels (routes) to A – it could use one for redundancy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or route differently according to inbound router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>
                <a:latin typeface="Arial" panose="020B0604020202020204" pitchFamily="34" charset="0"/>
              </a:rPr>
              <a:t>e.g. label traffic from R5 to A 8 and from R6 10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7422-E414-4A7E-BB0C-CE65F2A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1AF51-2BBE-4ED7-944A-564EE2E9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Which of the following statement is FALSE about MPLS?</a:t>
            </a:r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MPLS is a packet-forwarding technology which uses labels to make data forwarding decisions.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MPLS can support multiple levels of QoS.</a:t>
            </a:r>
          </a:p>
          <a:p>
            <a:pPr marL="514350" indent="-514350">
              <a:buFont typeface="+mj-lt"/>
              <a:buAutoNum type="alphaLcParenR"/>
            </a:pPr>
            <a:r>
              <a:rPr lang="en-GB" b="0" i="0" dirty="0">
                <a:solidFill>
                  <a:srgbClr val="333333"/>
                </a:solidFill>
                <a:effectLst/>
                <a:latin typeface="Roboto"/>
              </a:rPr>
              <a:t>MPLS can manage latency.</a:t>
            </a:r>
            <a:endParaRPr lang="en-US" dirty="0">
              <a:solidFill>
                <a:srgbClr val="333333"/>
              </a:solidFill>
              <a:latin typeface="Roboto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333333"/>
                </a:solidFill>
                <a:latin typeface="Roboto"/>
              </a:rPr>
              <a:t>MPLS can be implemented in any routers.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678A9-F964-4643-ADE5-18A7B3D75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89BE2-C386-409D-AA65-BBA19AB4318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232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7422-E414-4A7E-BB0C-CE65F2A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1AF51-2BBE-4ED7-944A-564EE2E9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Which of the following statement is FALSE about MPLS?</a:t>
            </a:r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MPLS is a packet-forwarding technology which uses labels to make data forwarding decisions.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MPLS can support multiple levels of QoS.</a:t>
            </a:r>
          </a:p>
          <a:p>
            <a:pPr marL="514350" indent="-514350">
              <a:buFont typeface="+mj-lt"/>
              <a:buAutoNum type="alphaLcParenR"/>
            </a:pPr>
            <a:r>
              <a:rPr lang="en-GB" b="0" i="0" dirty="0">
                <a:solidFill>
                  <a:srgbClr val="333333"/>
                </a:solidFill>
                <a:effectLst/>
                <a:latin typeface="Roboto"/>
              </a:rPr>
              <a:t>MPLS can manage latency.</a:t>
            </a:r>
            <a:endParaRPr lang="en-US" dirty="0">
              <a:solidFill>
                <a:srgbClr val="333333"/>
              </a:solidFill>
              <a:latin typeface="Roboto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  <a:latin typeface="Roboto"/>
              </a:rPr>
              <a:t>MPLS can be implemented in any routers.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678A9-F964-4643-ADE5-18A7B3D75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89BE2-C386-409D-AA65-BBA19AB4318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519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underline_base">
            <a:extLst>
              <a:ext uri="{FF2B5EF4-FFF2-40B4-BE49-F238E27FC236}">
                <a16:creationId xmlns:a16="http://schemas.microsoft.com/office/drawing/2014/main" id="{CD57E1C8-5E1C-4B50-8276-20EBC08F72D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>
            <a:extLst>
              <a:ext uri="{FF2B5EF4-FFF2-40B4-BE49-F238E27FC236}">
                <a16:creationId xmlns:a16="http://schemas.microsoft.com/office/drawing/2014/main" id="{832201D5-9C3F-4F0F-B1F1-2AE31A339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layer, </a:t>
            </a:r>
            <a:r>
              <a:rPr lang="en-US" altLang="en-US" sz="4000"/>
              <a:t>LAN</a:t>
            </a:r>
            <a:r>
              <a:rPr lang="en-US" altLang="en-US"/>
              <a:t>s: outline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10605F1-A53C-49B0-8C60-93EA3C4C8B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6.1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introduction, services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6.2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error detection, correction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6.3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multiple access protocols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64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LANs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addressing, ARP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Ethernet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switches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VLANS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93956418-E04E-42F5-A983-E5BBDB17C76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</a:rPr>
              <a:t>6.5</a:t>
            </a:r>
            <a:r>
              <a:rPr lang="en-US" altLang="en-US"/>
              <a:t> link virtualization: MPLS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</a:rPr>
              <a:t>6.6 a day in the life of a web request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en-US" sz="2600"/>
          </a:p>
        </p:txBody>
      </p:sp>
      <p:sp>
        <p:nvSpPr>
          <p:cNvPr id="51206" name="Slide Number Placeholder 1">
            <a:extLst>
              <a:ext uri="{FF2B5EF4-FFF2-40B4-BE49-F238E27FC236}">
                <a16:creationId xmlns:a16="http://schemas.microsoft.com/office/drawing/2014/main" id="{B95C7139-9A8F-41B8-894D-6A38185E0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FE3A8FE-FBA4-4873-8971-C8D45555CC3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BC38218-8734-496D-9C2B-BA65A2A9D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altLang="en-US" sz="3200" i="1">
                <a:solidFill>
                  <a:srgbClr val="C00000"/>
                </a:solidFill>
              </a:rPr>
              <a:t>Synthesis: </a:t>
            </a:r>
            <a:r>
              <a:rPr lang="en-US" altLang="en-US" sz="3200"/>
              <a:t>a day in the life of a web request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0485765-D710-418B-B188-DBE269280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r>
              <a:rPr lang="en-US" altLang="en-US"/>
              <a:t>journey down protocol stack complete!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application, transport, network, link</a:t>
            </a:r>
          </a:p>
          <a:p>
            <a:r>
              <a:rPr lang="en-US" altLang="en-US"/>
              <a:t>putting-it-all-together: synthesis!</a:t>
            </a:r>
          </a:p>
          <a:p>
            <a:pPr lvl="1"/>
            <a:r>
              <a:rPr lang="en-US" altLang="en-US" i="1">
                <a:solidFill>
                  <a:srgbClr val="C00000"/>
                </a:solidFill>
                <a:ea typeface="Arial" panose="020B0604020202020204" pitchFamily="34" charset="0"/>
              </a:rPr>
              <a:t>goal:</a:t>
            </a:r>
            <a:r>
              <a:rPr lang="en-US" altLang="en-US">
                <a:solidFill>
                  <a:srgbClr val="C00000"/>
                </a:solidFill>
                <a:ea typeface="Arial" panose="020B0604020202020204" pitchFamily="34" charset="0"/>
              </a:rPr>
              <a:t> </a:t>
            </a:r>
            <a:r>
              <a:rPr lang="en-US" altLang="en-US">
                <a:ea typeface="Arial" panose="020B0604020202020204" pitchFamily="34" charset="0"/>
              </a:rPr>
              <a:t>identify, review, understand protocols (at all layers) involved in seemingly simple scenario: requesting www page</a:t>
            </a:r>
          </a:p>
          <a:p>
            <a:pPr lvl="1"/>
            <a:r>
              <a:rPr lang="en-US" altLang="en-US" i="1">
                <a:solidFill>
                  <a:srgbClr val="C00000"/>
                </a:solidFill>
                <a:ea typeface="Arial" panose="020B0604020202020204" pitchFamily="34" charset="0"/>
              </a:rPr>
              <a:t>scenario:</a:t>
            </a:r>
            <a:r>
              <a:rPr lang="en-US" altLang="en-US">
                <a:solidFill>
                  <a:srgbClr val="C00000"/>
                </a:solidFill>
                <a:ea typeface="Arial" panose="020B0604020202020204" pitchFamily="34" charset="0"/>
              </a:rPr>
              <a:t> </a:t>
            </a:r>
            <a:r>
              <a:rPr lang="en-US" altLang="en-US">
                <a:ea typeface="Arial" panose="020B0604020202020204" pitchFamily="34" charset="0"/>
              </a:rPr>
              <a:t>student attaches laptop to campus network, requests/receives www.google.com 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3252" name="Picture 16" descr="underline_base">
            <a:extLst>
              <a:ext uri="{FF2B5EF4-FFF2-40B4-BE49-F238E27FC236}">
                <a16:creationId xmlns:a16="http://schemas.microsoft.com/office/drawing/2014/main" id="{8083115F-4D85-46D9-AC6E-C6EA11D3FF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Slide Number Placeholder 1">
            <a:extLst>
              <a:ext uri="{FF2B5EF4-FFF2-40B4-BE49-F238E27FC236}">
                <a16:creationId xmlns:a16="http://schemas.microsoft.com/office/drawing/2014/main" id="{731532E2-C46F-4A77-A84D-61799EA5F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AAE97F2-FD8A-46A5-9854-EA3840F13E4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reeform 406">
            <a:extLst>
              <a:ext uri="{FF2B5EF4-FFF2-40B4-BE49-F238E27FC236}">
                <a16:creationId xmlns:a16="http://schemas.microsoft.com/office/drawing/2014/main" id="{BC52E36F-36C4-467B-93AD-EDE749C77877}"/>
              </a:ext>
            </a:extLst>
          </p:cNvPr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6 w 2453"/>
              <a:gd name="T1" fmla="*/ 2147483646 h 2011"/>
              <a:gd name="T2" fmla="*/ 2147483646 w 2453"/>
              <a:gd name="T3" fmla="*/ 2147483646 h 2011"/>
              <a:gd name="T4" fmla="*/ 2147483646 w 2453"/>
              <a:gd name="T5" fmla="*/ 2147483646 h 2011"/>
              <a:gd name="T6" fmla="*/ 2147483646 w 2453"/>
              <a:gd name="T7" fmla="*/ 2147483646 h 2011"/>
              <a:gd name="T8" fmla="*/ 2147483646 w 2453"/>
              <a:gd name="T9" fmla="*/ 2147483646 h 2011"/>
              <a:gd name="T10" fmla="*/ 2147483646 w 2453"/>
              <a:gd name="T11" fmla="*/ 2147483646 h 2011"/>
              <a:gd name="T12" fmla="*/ 2147483646 w 2453"/>
              <a:gd name="T13" fmla="*/ 2147483646 h 2011"/>
              <a:gd name="T14" fmla="*/ 2147483646 w 2453"/>
              <a:gd name="T15" fmla="*/ 2147483646 h 2011"/>
              <a:gd name="T16" fmla="*/ 2147483646 w 2453"/>
              <a:gd name="T17" fmla="*/ 2147483646 h 2011"/>
              <a:gd name="T18" fmla="*/ 2147483646 w 2453"/>
              <a:gd name="T19" fmla="*/ 2147483646 h 2011"/>
              <a:gd name="T20" fmla="*/ 2147483646 w 2453"/>
              <a:gd name="T21" fmla="*/ 2147483646 h 2011"/>
              <a:gd name="T22" fmla="*/ 2147483646 w 2453"/>
              <a:gd name="T23" fmla="*/ 2147483646 h 2011"/>
              <a:gd name="T24" fmla="*/ 2147483646 w 2453"/>
              <a:gd name="T25" fmla="*/ 2147483646 h 2011"/>
              <a:gd name="T26" fmla="*/ 2147483646 w 2453"/>
              <a:gd name="T27" fmla="*/ 2147483646 h 2011"/>
              <a:gd name="T28" fmla="*/ 2147483646 w 2453"/>
              <a:gd name="T29" fmla="*/ 2147483646 h 2011"/>
              <a:gd name="T30" fmla="*/ 2147483646 w 2453"/>
              <a:gd name="T31" fmla="*/ 2147483646 h 2011"/>
              <a:gd name="T32" fmla="*/ 2147483646 w 2453"/>
              <a:gd name="T33" fmla="*/ 2147483646 h 2011"/>
              <a:gd name="T34" fmla="*/ 2147483646 w 2453"/>
              <a:gd name="T35" fmla="*/ 2147483646 h 2011"/>
              <a:gd name="T36" fmla="*/ 2147483646 w 2453"/>
              <a:gd name="T37" fmla="*/ 2147483646 h 2011"/>
              <a:gd name="T38" fmla="*/ 2147483646 w 2453"/>
              <a:gd name="T39" fmla="*/ 2147483646 h 2011"/>
              <a:gd name="T40" fmla="*/ 2147483646 w 2453"/>
              <a:gd name="T41" fmla="*/ 2147483646 h 2011"/>
              <a:gd name="T42" fmla="*/ 2147483646 w 2453"/>
              <a:gd name="T43" fmla="*/ 2147483646 h 2011"/>
              <a:gd name="T44" fmla="*/ 2147483646 w 2453"/>
              <a:gd name="T45" fmla="*/ 2147483646 h 2011"/>
              <a:gd name="T46" fmla="*/ 2147483646 w 2453"/>
              <a:gd name="T47" fmla="*/ 2147483646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EAF9540-4C38-4934-9F55-50D7840D0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r>
              <a:rPr lang="en-US" altLang="en-US" sz="3200"/>
              <a:t>A day in the life: scenario</a:t>
            </a:r>
          </a:p>
        </p:txBody>
      </p:sp>
      <p:sp>
        <p:nvSpPr>
          <p:cNvPr id="54276" name="Freeform 3">
            <a:extLst>
              <a:ext uri="{FF2B5EF4-FFF2-40B4-BE49-F238E27FC236}">
                <a16:creationId xmlns:a16="http://schemas.microsoft.com/office/drawing/2014/main" id="{019E0D40-FA8D-4ECD-BCBF-005C48773132}"/>
              </a:ext>
            </a:extLst>
          </p:cNvPr>
          <p:cNvSpPr>
            <a:spLocks/>
          </p:cNvSpPr>
          <p:nvPr/>
        </p:nvSpPr>
        <p:spPr bwMode="auto">
          <a:xfrm>
            <a:off x="620713" y="1328738"/>
            <a:ext cx="3554412" cy="2754312"/>
          </a:xfrm>
          <a:custGeom>
            <a:avLst/>
            <a:gdLst>
              <a:gd name="T0" fmla="*/ 2147483646 w 2406"/>
              <a:gd name="T1" fmla="*/ 2147483646 h 958"/>
              <a:gd name="T2" fmla="*/ 2147483646 w 2406"/>
              <a:gd name="T3" fmla="*/ 2147483646 h 958"/>
              <a:gd name="T4" fmla="*/ 2147483646 w 2406"/>
              <a:gd name="T5" fmla="*/ 2147483646 h 958"/>
              <a:gd name="T6" fmla="*/ 2147483646 w 2406"/>
              <a:gd name="T7" fmla="*/ 2147483646 h 958"/>
              <a:gd name="T8" fmla="*/ 2147483646 w 2406"/>
              <a:gd name="T9" fmla="*/ 2147483646 h 958"/>
              <a:gd name="T10" fmla="*/ 2147483646 w 2406"/>
              <a:gd name="T11" fmla="*/ 2147483646 h 958"/>
              <a:gd name="T12" fmla="*/ 2147483646 w 2406"/>
              <a:gd name="T13" fmla="*/ 2147483646 h 958"/>
              <a:gd name="T14" fmla="*/ 2147483646 w 2406"/>
              <a:gd name="T15" fmla="*/ 2147483646 h 958"/>
              <a:gd name="T16" fmla="*/ 2147483646 w 2406"/>
              <a:gd name="T17" fmla="*/ 2147483646 h 958"/>
              <a:gd name="T18" fmla="*/ 2147483646 w 2406"/>
              <a:gd name="T19" fmla="*/ 2147483646 h 958"/>
              <a:gd name="T20" fmla="*/ 2147483646 w 2406"/>
              <a:gd name="T21" fmla="*/ 2147483646 h 958"/>
              <a:gd name="T22" fmla="*/ 2147483646 w 2406"/>
              <a:gd name="T23" fmla="*/ 2147483646 h 958"/>
              <a:gd name="T24" fmla="*/ 2147483646 w 2406"/>
              <a:gd name="T25" fmla="*/ 2147483646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4277" name="Group 4">
            <a:extLst>
              <a:ext uri="{FF2B5EF4-FFF2-40B4-BE49-F238E27FC236}">
                <a16:creationId xmlns:a16="http://schemas.microsoft.com/office/drawing/2014/main" id="{FFFDC79C-B46B-4304-AB85-18C619D68F27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54550" name="Oval 5">
              <a:extLst>
                <a:ext uri="{FF2B5EF4-FFF2-40B4-BE49-F238E27FC236}">
                  <a16:creationId xmlns:a16="http://schemas.microsoft.com/office/drawing/2014/main" id="{4000A3CA-EE75-44CC-AA69-15E1B498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551" name="Line 6">
              <a:extLst>
                <a:ext uri="{FF2B5EF4-FFF2-40B4-BE49-F238E27FC236}">
                  <a16:creationId xmlns:a16="http://schemas.microsoft.com/office/drawing/2014/main" id="{BDB60424-1B76-4CD3-88EB-EE61D02A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552" name="Rectangle 7">
              <a:extLst>
                <a:ext uri="{FF2B5EF4-FFF2-40B4-BE49-F238E27FC236}">
                  <a16:creationId xmlns:a16="http://schemas.microsoft.com/office/drawing/2014/main" id="{13389A42-325E-4BC2-B3B8-F7C794B2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553" name="Oval 8">
              <a:extLst>
                <a:ext uri="{FF2B5EF4-FFF2-40B4-BE49-F238E27FC236}">
                  <a16:creationId xmlns:a16="http://schemas.microsoft.com/office/drawing/2014/main" id="{444FA91C-F186-4D89-A931-84C67AF1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554" name="Group 9">
              <a:extLst>
                <a:ext uri="{FF2B5EF4-FFF2-40B4-BE49-F238E27FC236}">
                  <a16:creationId xmlns:a16="http://schemas.microsoft.com/office/drawing/2014/main" id="{96C1DFD0-B296-4685-B1FB-69A9027DF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4561" name="Line 10">
                <a:extLst>
                  <a:ext uri="{FF2B5EF4-FFF2-40B4-BE49-F238E27FC236}">
                    <a16:creationId xmlns:a16="http://schemas.microsoft.com/office/drawing/2014/main" id="{35030CC0-84F9-4DC7-8EC5-0444631EA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62" name="Line 11">
                <a:extLst>
                  <a:ext uri="{FF2B5EF4-FFF2-40B4-BE49-F238E27FC236}">
                    <a16:creationId xmlns:a16="http://schemas.microsoft.com/office/drawing/2014/main" id="{9B5E0623-6D91-48FC-A40B-284ED9104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63" name="Line 12">
                <a:extLst>
                  <a:ext uri="{FF2B5EF4-FFF2-40B4-BE49-F238E27FC236}">
                    <a16:creationId xmlns:a16="http://schemas.microsoft.com/office/drawing/2014/main" id="{65D44648-4CBD-4E73-AB5A-F74EE1278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4555" name="Group 13">
              <a:extLst>
                <a:ext uri="{FF2B5EF4-FFF2-40B4-BE49-F238E27FC236}">
                  <a16:creationId xmlns:a16="http://schemas.microsoft.com/office/drawing/2014/main" id="{BC14A768-4940-4BA2-A03C-602F0C9EC11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4558" name="Line 14">
                <a:extLst>
                  <a:ext uri="{FF2B5EF4-FFF2-40B4-BE49-F238E27FC236}">
                    <a16:creationId xmlns:a16="http://schemas.microsoft.com/office/drawing/2014/main" id="{F91CABD2-674C-457C-B97D-7ADE8B14A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59" name="Line 15">
                <a:extLst>
                  <a:ext uri="{FF2B5EF4-FFF2-40B4-BE49-F238E27FC236}">
                    <a16:creationId xmlns:a16="http://schemas.microsoft.com/office/drawing/2014/main" id="{ABDB3B3E-9878-45B0-81A5-F6BA14A78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60" name="Line 16">
                <a:extLst>
                  <a:ext uri="{FF2B5EF4-FFF2-40B4-BE49-F238E27FC236}">
                    <a16:creationId xmlns:a16="http://schemas.microsoft.com/office/drawing/2014/main" id="{1CBD6B84-268B-4059-B831-7E6248E49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4556" name="Line 17">
              <a:extLst>
                <a:ext uri="{FF2B5EF4-FFF2-40B4-BE49-F238E27FC236}">
                  <a16:creationId xmlns:a16="http://schemas.microsoft.com/office/drawing/2014/main" id="{3225CC75-756E-405A-9545-A2D5EDB99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557" name="Line 18">
              <a:extLst>
                <a:ext uri="{FF2B5EF4-FFF2-40B4-BE49-F238E27FC236}">
                  <a16:creationId xmlns:a16="http://schemas.microsoft.com/office/drawing/2014/main" id="{AD8136C0-50FA-4210-B03A-A4DB7E2BE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4278" name="Group 19">
            <a:extLst>
              <a:ext uri="{FF2B5EF4-FFF2-40B4-BE49-F238E27FC236}">
                <a16:creationId xmlns:a16="http://schemas.microsoft.com/office/drawing/2014/main" id="{13341893-7B54-4363-8BD3-91F59D1E943B}"/>
              </a:ext>
            </a:extLst>
          </p:cNvPr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54536" name="Oval 20">
              <a:extLst>
                <a:ext uri="{FF2B5EF4-FFF2-40B4-BE49-F238E27FC236}">
                  <a16:creationId xmlns:a16="http://schemas.microsoft.com/office/drawing/2014/main" id="{59C7B678-2BEC-4F41-83BD-F1611089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537" name="Line 21">
              <a:extLst>
                <a:ext uri="{FF2B5EF4-FFF2-40B4-BE49-F238E27FC236}">
                  <a16:creationId xmlns:a16="http://schemas.microsoft.com/office/drawing/2014/main" id="{E3285321-4BBF-4196-BF3B-8766F0FA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538" name="Rectangle 22">
              <a:extLst>
                <a:ext uri="{FF2B5EF4-FFF2-40B4-BE49-F238E27FC236}">
                  <a16:creationId xmlns:a16="http://schemas.microsoft.com/office/drawing/2014/main" id="{450FB2AD-40FB-4366-A150-868CACEC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539" name="Oval 23">
              <a:extLst>
                <a:ext uri="{FF2B5EF4-FFF2-40B4-BE49-F238E27FC236}">
                  <a16:creationId xmlns:a16="http://schemas.microsoft.com/office/drawing/2014/main" id="{1FC318C7-DA7C-4350-B2FD-2E3852F9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540" name="Group 24">
              <a:extLst>
                <a:ext uri="{FF2B5EF4-FFF2-40B4-BE49-F238E27FC236}">
                  <a16:creationId xmlns:a16="http://schemas.microsoft.com/office/drawing/2014/main" id="{4422A96A-F111-4CD4-B29C-E66F4AB45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4547" name="Line 25">
                <a:extLst>
                  <a:ext uri="{FF2B5EF4-FFF2-40B4-BE49-F238E27FC236}">
                    <a16:creationId xmlns:a16="http://schemas.microsoft.com/office/drawing/2014/main" id="{88538DD6-4013-42F9-B744-6316C7D6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48" name="Line 26">
                <a:extLst>
                  <a:ext uri="{FF2B5EF4-FFF2-40B4-BE49-F238E27FC236}">
                    <a16:creationId xmlns:a16="http://schemas.microsoft.com/office/drawing/2014/main" id="{BC2BF480-260E-460C-BD67-2EB6B539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49" name="Line 27">
                <a:extLst>
                  <a:ext uri="{FF2B5EF4-FFF2-40B4-BE49-F238E27FC236}">
                    <a16:creationId xmlns:a16="http://schemas.microsoft.com/office/drawing/2014/main" id="{809A608F-03F0-4D88-B1FD-6BCE6A517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4541" name="Group 28">
              <a:extLst>
                <a:ext uri="{FF2B5EF4-FFF2-40B4-BE49-F238E27FC236}">
                  <a16:creationId xmlns:a16="http://schemas.microsoft.com/office/drawing/2014/main" id="{BC19F1B6-3C49-4A68-85F0-B0FA9EEE997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4544" name="Line 29">
                <a:extLst>
                  <a:ext uri="{FF2B5EF4-FFF2-40B4-BE49-F238E27FC236}">
                    <a16:creationId xmlns:a16="http://schemas.microsoft.com/office/drawing/2014/main" id="{1A47CC8A-6232-43AE-9F92-C9962C4F4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45" name="Line 30">
                <a:extLst>
                  <a:ext uri="{FF2B5EF4-FFF2-40B4-BE49-F238E27FC236}">
                    <a16:creationId xmlns:a16="http://schemas.microsoft.com/office/drawing/2014/main" id="{8785A547-0FD4-443C-9620-100803C28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46" name="Line 31">
                <a:extLst>
                  <a:ext uri="{FF2B5EF4-FFF2-40B4-BE49-F238E27FC236}">
                    <a16:creationId xmlns:a16="http://schemas.microsoft.com/office/drawing/2014/main" id="{CBC4EBAF-64D3-44B9-9F4F-1A5B24660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4542" name="Line 32">
              <a:extLst>
                <a:ext uri="{FF2B5EF4-FFF2-40B4-BE49-F238E27FC236}">
                  <a16:creationId xmlns:a16="http://schemas.microsoft.com/office/drawing/2014/main" id="{D6AC9C2F-E5F9-4C39-922A-30A0196C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543" name="Line 33">
              <a:extLst>
                <a:ext uri="{FF2B5EF4-FFF2-40B4-BE49-F238E27FC236}">
                  <a16:creationId xmlns:a16="http://schemas.microsoft.com/office/drawing/2014/main" id="{3032AE76-85E2-4DE1-98EB-3FD13E4C4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4279" name="Text Box 34">
            <a:extLst>
              <a:ext uri="{FF2B5EF4-FFF2-40B4-BE49-F238E27FC236}">
                <a16:creationId xmlns:a16="http://schemas.microsoft.com/office/drawing/2014/main" id="{0D6ADE89-07C0-44EF-BF52-E870F0F0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Comcast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68.80.0.0/13</a:t>
            </a:r>
          </a:p>
        </p:txBody>
      </p:sp>
      <p:sp>
        <p:nvSpPr>
          <p:cNvPr id="54280" name="Line 36">
            <a:extLst>
              <a:ext uri="{FF2B5EF4-FFF2-40B4-BE49-F238E27FC236}">
                <a16:creationId xmlns:a16="http://schemas.microsoft.com/office/drawing/2014/main" id="{235F02C8-B710-481D-B766-891A73192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1" name="Line 43">
            <a:extLst>
              <a:ext uri="{FF2B5EF4-FFF2-40B4-BE49-F238E27FC236}">
                <a16:creationId xmlns:a16="http://schemas.microsoft.com/office/drawing/2014/main" id="{F175412F-85E9-40CE-8F36-F9D368AA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2" name="Line 44">
            <a:extLst>
              <a:ext uri="{FF2B5EF4-FFF2-40B4-BE49-F238E27FC236}">
                <a16:creationId xmlns:a16="http://schemas.microsoft.com/office/drawing/2014/main" id="{4861649C-124B-4227-BB7E-FD9A7389F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3" name="Line 48">
            <a:extLst>
              <a:ext uri="{FF2B5EF4-FFF2-40B4-BE49-F238E27FC236}">
                <a16:creationId xmlns:a16="http://schemas.microsoft.com/office/drawing/2014/main" id="{8980A947-AC38-4AFF-AA33-C70FD2B66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4284" name="Group 49">
            <a:extLst>
              <a:ext uri="{FF2B5EF4-FFF2-40B4-BE49-F238E27FC236}">
                <a16:creationId xmlns:a16="http://schemas.microsoft.com/office/drawing/2014/main" id="{527CEAC2-E5E3-4FBF-A702-DDE5CD9C1F39}"/>
              </a:ext>
            </a:extLst>
          </p:cNvPr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54519" name="Rectangle 50">
              <a:extLst>
                <a:ext uri="{FF2B5EF4-FFF2-40B4-BE49-F238E27FC236}">
                  <a16:creationId xmlns:a16="http://schemas.microsoft.com/office/drawing/2014/main" id="{1316F474-4440-472D-8BF9-49D7B0F59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520" name="Rectangle 51">
              <a:extLst>
                <a:ext uri="{FF2B5EF4-FFF2-40B4-BE49-F238E27FC236}">
                  <a16:creationId xmlns:a16="http://schemas.microsoft.com/office/drawing/2014/main" id="{365C4FF6-8461-4643-81D4-ECC3CA82FE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521" name="Group 52">
              <a:extLst>
                <a:ext uri="{FF2B5EF4-FFF2-40B4-BE49-F238E27FC236}">
                  <a16:creationId xmlns:a16="http://schemas.microsoft.com/office/drawing/2014/main" id="{0CBF264F-86EE-4709-BE62-97F45D4A9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54522" name="Oval 53">
                <a:extLst>
                  <a:ext uri="{FF2B5EF4-FFF2-40B4-BE49-F238E27FC236}">
                    <a16:creationId xmlns:a16="http://schemas.microsoft.com/office/drawing/2014/main" id="{F430BB8C-E71E-4F24-8868-788ECE0A9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523" name="Line 54">
                <a:extLst>
                  <a:ext uri="{FF2B5EF4-FFF2-40B4-BE49-F238E27FC236}">
                    <a16:creationId xmlns:a16="http://schemas.microsoft.com/office/drawing/2014/main" id="{CAC13E33-68FA-4430-97B2-D8FA9042F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24" name="Rectangle 55">
                <a:extLst>
                  <a:ext uri="{FF2B5EF4-FFF2-40B4-BE49-F238E27FC236}">
                    <a16:creationId xmlns:a16="http://schemas.microsoft.com/office/drawing/2014/main" id="{1A033550-09C0-4A29-A13E-C5D41ECCC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525" name="Oval 56">
                <a:extLst>
                  <a:ext uri="{FF2B5EF4-FFF2-40B4-BE49-F238E27FC236}">
                    <a16:creationId xmlns:a16="http://schemas.microsoft.com/office/drawing/2014/main" id="{02F7ADAF-5689-4D0A-ACB0-FE93CDB9D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54526" name="Group 57">
                <a:extLst>
                  <a:ext uri="{FF2B5EF4-FFF2-40B4-BE49-F238E27FC236}">
                    <a16:creationId xmlns:a16="http://schemas.microsoft.com/office/drawing/2014/main" id="{F03F0D0B-CFA2-4F0D-8E03-04FEEEE1F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54533" name="Line 58">
                  <a:extLst>
                    <a:ext uri="{FF2B5EF4-FFF2-40B4-BE49-F238E27FC236}">
                      <a16:creationId xmlns:a16="http://schemas.microsoft.com/office/drawing/2014/main" id="{AD480379-3861-4091-9ABE-06536BC23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534" name="Line 59">
                  <a:extLst>
                    <a:ext uri="{FF2B5EF4-FFF2-40B4-BE49-F238E27FC236}">
                      <a16:creationId xmlns:a16="http://schemas.microsoft.com/office/drawing/2014/main" id="{AC4DF12D-0DEF-471E-9EDF-D29D60983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535" name="Line 60">
                  <a:extLst>
                    <a:ext uri="{FF2B5EF4-FFF2-40B4-BE49-F238E27FC236}">
                      <a16:creationId xmlns:a16="http://schemas.microsoft.com/office/drawing/2014/main" id="{AD06AF64-F6EE-49A6-866C-A9730DA57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4527" name="Group 61">
                <a:extLst>
                  <a:ext uri="{FF2B5EF4-FFF2-40B4-BE49-F238E27FC236}">
                    <a16:creationId xmlns:a16="http://schemas.microsoft.com/office/drawing/2014/main" id="{591A84AD-C10A-44D0-96C9-62624C3101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54530" name="Line 62">
                  <a:extLst>
                    <a:ext uri="{FF2B5EF4-FFF2-40B4-BE49-F238E27FC236}">
                      <a16:creationId xmlns:a16="http://schemas.microsoft.com/office/drawing/2014/main" id="{478A40DA-D863-48B0-B5B8-9C8687D45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531" name="Line 63">
                  <a:extLst>
                    <a:ext uri="{FF2B5EF4-FFF2-40B4-BE49-F238E27FC236}">
                      <a16:creationId xmlns:a16="http://schemas.microsoft.com/office/drawing/2014/main" id="{52EBFBAF-6303-4F39-ABD6-89A494EE1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532" name="Line 64">
                  <a:extLst>
                    <a:ext uri="{FF2B5EF4-FFF2-40B4-BE49-F238E27FC236}">
                      <a16:creationId xmlns:a16="http://schemas.microsoft.com/office/drawing/2014/main" id="{6593AF70-9D41-4DC0-8BE2-37109D05F5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4528" name="Line 65">
                <a:extLst>
                  <a:ext uri="{FF2B5EF4-FFF2-40B4-BE49-F238E27FC236}">
                    <a16:creationId xmlns:a16="http://schemas.microsoft.com/office/drawing/2014/main" id="{83DFF9F9-199D-4008-867D-DA57BF923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29" name="Line 66">
                <a:extLst>
                  <a:ext uri="{FF2B5EF4-FFF2-40B4-BE49-F238E27FC236}">
                    <a16:creationId xmlns:a16="http://schemas.microsoft.com/office/drawing/2014/main" id="{6FB22543-E140-449C-A421-F3B265FE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4285" name="Line 68">
            <a:extLst>
              <a:ext uri="{FF2B5EF4-FFF2-40B4-BE49-F238E27FC236}">
                <a16:creationId xmlns:a16="http://schemas.microsoft.com/office/drawing/2014/main" id="{AECF21A3-5649-47A1-9757-AC321D6BF3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4286" name="Group 69">
            <a:extLst>
              <a:ext uri="{FF2B5EF4-FFF2-40B4-BE49-F238E27FC236}">
                <a16:creationId xmlns:a16="http://schemas.microsoft.com/office/drawing/2014/main" id="{757575F7-239E-42F5-AE9A-F949E589CEDF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54505" name="Oval 70">
              <a:extLst>
                <a:ext uri="{FF2B5EF4-FFF2-40B4-BE49-F238E27FC236}">
                  <a16:creationId xmlns:a16="http://schemas.microsoft.com/office/drawing/2014/main" id="{728A317D-7327-493B-86D0-053CF4AF3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506" name="Line 71">
              <a:extLst>
                <a:ext uri="{FF2B5EF4-FFF2-40B4-BE49-F238E27FC236}">
                  <a16:creationId xmlns:a16="http://schemas.microsoft.com/office/drawing/2014/main" id="{05BB39A4-7BB5-47FE-8455-D6E4985DA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507" name="Rectangle 72">
              <a:extLst>
                <a:ext uri="{FF2B5EF4-FFF2-40B4-BE49-F238E27FC236}">
                  <a16:creationId xmlns:a16="http://schemas.microsoft.com/office/drawing/2014/main" id="{2854277E-36AF-4DD3-910A-B2D14A18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508" name="Oval 73">
              <a:extLst>
                <a:ext uri="{FF2B5EF4-FFF2-40B4-BE49-F238E27FC236}">
                  <a16:creationId xmlns:a16="http://schemas.microsoft.com/office/drawing/2014/main" id="{D312737C-AF75-4516-B227-83AC5215B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509" name="Group 74">
              <a:extLst>
                <a:ext uri="{FF2B5EF4-FFF2-40B4-BE49-F238E27FC236}">
                  <a16:creationId xmlns:a16="http://schemas.microsoft.com/office/drawing/2014/main" id="{3C94FBC3-2C97-48C1-8C6F-C55655405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4516" name="Line 75">
                <a:extLst>
                  <a:ext uri="{FF2B5EF4-FFF2-40B4-BE49-F238E27FC236}">
                    <a16:creationId xmlns:a16="http://schemas.microsoft.com/office/drawing/2014/main" id="{AF13EFD3-F8BE-4011-B8C2-5FFC9EBBA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17" name="Line 76">
                <a:extLst>
                  <a:ext uri="{FF2B5EF4-FFF2-40B4-BE49-F238E27FC236}">
                    <a16:creationId xmlns:a16="http://schemas.microsoft.com/office/drawing/2014/main" id="{8BA7577D-6A02-4795-AC44-6613E4468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18" name="Line 77">
                <a:extLst>
                  <a:ext uri="{FF2B5EF4-FFF2-40B4-BE49-F238E27FC236}">
                    <a16:creationId xmlns:a16="http://schemas.microsoft.com/office/drawing/2014/main" id="{59B98015-E3C1-41BA-8C71-6D8A6C250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4510" name="Group 78">
              <a:extLst>
                <a:ext uri="{FF2B5EF4-FFF2-40B4-BE49-F238E27FC236}">
                  <a16:creationId xmlns:a16="http://schemas.microsoft.com/office/drawing/2014/main" id="{5E9FA285-E4F3-422C-85E7-8EA43FA677B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4513" name="Line 79">
                <a:extLst>
                  <a:ext uri="{FF2B5EF4-FFF2-40B4-BE49-F238E27FC236}">
                    <a16:creationId xmlns:a16="http://schemas.microsoft.com/office/drawing/2014/main" id="{073BE1A5-A82D-4A64-A7D0-89B77E7F2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14" name="Line 80">
                <a:extLst>
                  <a:ext uri="{FF2B5EF4-FFF2-40B4-BE49-F238E27FC236}">
                    <a16:creationId xmlns:a16="http://schemas.microsoft.com/office/drawing/2014/main" id="{7A27D1C0-8F76-4A4E-A913-2B89851D3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15" name="Line 81">
                <a:extLst>
                  <a:ext uri="{FF2B5EF4-FFF2-40B4-BE49-F238E27FC236}">
                    <a16:creationId xmlns:a16="http://schemas.microsoft.com/office/drawing/2014/main" id="{683606F2-875B-461E-A081-BB36E3CBC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4511" name="Line 82">
              <a:extLst>
                <a:ext uri="{FF2B5EF4-FFF2-40B4-BE49-F238E27FC236}">
                  <a16:creationId xmlns:a16="http://schemas.microsoft.com/office/drawing/2014/main" id="{B7D4364B-17B8-4BCB-A6EC-5C8A9202A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512" name="Line 83">
              <a:extLst>
                <a:ext uri="{FF2B5EF4-FFF2-40B4-BE49-F238E27FC236}">
                  <a16:creationId xmlns:a16="http://schemas.microsoft.com/office/drawing/2014/main" id="{EB7A0A71-8624-483D-B61A-12C364E06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4287" name="Line 93">
            <a:extLst>
              <a:ext uri="{FF2B5EF4-FFF2-40B4-BE49-F238E27FC236}">
                <a16:creationId xmlns:a16="http://schemas.microsoft.com/office/drawing/2014/main" id="{C223C43C-3867-4C62-AA9F-5CC6528F1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8" name="Freeform 94">
            <a:extLst>
              <a:ext uri="{FF2B5EF4-FFF2-40B4-BE49-F238E27FC236}">
                <a16:creationId xmlns:a16="http://schemas.microsoft.com/office/drawing/2014/main" id="{1762C322-33CD-4733-92B2-C5AA9EFC83CD}"/>
              </a:ext>
            </a:extLst>
          </p:cNvPr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6 w 2406"/>
              <a:gd name="T1" fmla="*/ 2147483646 h 958"/>
              <a:gd name="T2" fmla="*/ 2147483646 w 2406"/>
              <a:gd name="T3" fmla="*/ 2147483646 h 958"/>
              <a:gd name="T4" fmla="*/ 2147483646 w 2406"/>
              <a:gd name="T5" fmla="*/ 2147483646 h 958"/>
              <a:gd name="T6" fmla="*/ 2147483646 w 2406"/>
              <a:gd name="T7" fmla="*/ 2147483646 h 958"/>
              <a:gd name="T8" fmla="*/ 2147483646 w 2406"/>
              <a:gd name="T9" fmla="*/ 2147483646 h 958"/>
              <a:gd name="T10" fmla="*/ 2147483646 w 2406"/>
              <a:gd name="T11" fmla="*/ 2147483646 h 958"/>
              <a:gd name="T12" fmla="*/ 2147483646 w 2406"/>
              <a:gd name="T13" fmla="*/ 2147483646 h 958"/>
              <a:gd name="T14" fmla="*/ 2147483646 w 2406"/>
              <a:gd name="T15" fmla="*/ 2147483646 h 958"/>
              <a:gd name="T16" fmla="*/ 2147483646 w 2406"/>
              <a:gd name="T17" fmla="*/ 2147483646 h 958"/>
              <a:gd name="T18" fmla="*/ 2147483646 w 2406"/>
              <a:gd name="T19" fmla="*/ 2147483646 h 958"/>
              <a:gd name="T20" fmla="*/ 2147483646 w 2406"/>
              <a:gd name="T21" fmla="*/ 2147483646 h 958"/>
              <a:gd name="T22" fmla="*/ 2147483646 w 2406"/>
              <a:gd name="T23" fmla="*/ 2147483646 h 958"/>
              <a:gd name="T24" fmla="*/ 2147483646 w 2406"/>
              <a:gd name="T25" fmla="*/ 2147483646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4289" name="Group 110">
            <a:extLst>
              <a:ext uri="{FF2B5EF4-FFF2-40B4-BE49-F238E27FC236}">
                <a16:creationId xmlns:a16="http://schemas.microsoft.com/office/drawing/2014/main" id="{58E8F6C5-2251-4D0E-98C2-BC5E1F602459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54491" name="Oval 111">
              <a:extLst>
                <a:ext uri="{FF2B5EF4-FFF2-40B4-BE49-F238E27FC236}">
                  <a16:creationId xmlns:a16="http://schemas.microsoft.com/office/drawing/2014/main" id="{DCAB539C-0026-4D82-B8CA-AA6D7CD8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492" name="Line 112">
              <a:extLst>
                <a:ext uri="{FF2B5EF4-FFF2-40B4-BE49-F238E27FC236}">
                  <a16:creationId xmlns:a16="http://schemas.microsoft.com/office/drawing/2014/main" id="{EEA231D8-EA67-4D52-BE7B-15B80650D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493" name="Rectangle 113">
              <a:extLst>
                <a:ext uri="{FF2B5EF4-FFF2-40B4-BE49-F238E27FC236}">
                  <a16:creationId xmlns:a16="http://schemas.microsoft.com/office/drawing/2014/main" id="{61526F7B-1ACB-4398-B07C-A478FA1F1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94" name="Oval 114">
              <a:extLst>
                <a:ext uri="{FF2B5EF4-FFF2-40B4-BE49-F238E27FC236}">
                  <a16:creationId xmlns:a16="http://schemas.microsoft.com/office/drawing/2014/main" id="{4823C55B-D2A6-4AEA-954A-D3F7B057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495" name="Group 115">
              <a:extLst>
                <a:ext uri="{FF2B5EF4-FFF2-40B4-BE49-F238E27FC236}">
                  <a16:creationId xmlns:a16="http://schemas.microsoft.com/office/drawing/2014/main" id="{4951837A-F557-4C7E-92B4-3790E62BD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4502" name="Line 116">
                <a:extLst>
                  <a:ext uri="{FF2B5EF4-FFF2-40B4-BE49-F238E27FC236}">
                    <a16:creationId xmlns:a16="http://schemas.microsoft.com/office/drawing/2014/main" id="{708E5208-E13B-45B1-A988-4FEF35CDC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03" name="Line 117">
                <a:extLst>
                  <a:ext uri="{FF2B5EF4-FFF2-40B4-BE49-F238E27FC236}">
                    <a16:creationId xmlns:a16="http://schemas.microsoft.com/office/drawing/2014/main" id="{A85831B8-B6C8-4E99-9229-CD6DE28EB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04" name="Line 118">
                <a:extLst>
                  <a:ext uri="{FF2B5EF4-FFF2-40B4-BE49-F238E27FC236}">
                    <a16:creationId xmlns:a16="http://schemas.microsoft.com/office/drawing/2014/main" id="{14FDF8CC-F2BA-483B-AF4E-130F53C03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4496" name="Group 119">
              <a:extLst>
                <a:ext uri="{FF2B5EF4-FFF2-40B4-BE49-F238E27FC236}">
                  <a16:creationId xmlns:a16="http://schemas.microsoft.com/office/drawing/2014/main" id="{78CA041D-A26C-4BAE-9C06-DF8A9A4586C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4499" name="Line 120">
                <a:extLst>
                  <a:ext uri="{FF2B5EF4-FFF2-40B4-BE49-F238E27FC236}">
                    <a16:creationId xmlns:a16="http://schemas.microsoft.com/office/drawing/2014/main" id="{6A9143BC-ABFB-4D66-B2ED-070C7EF87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00" name="Line 121">
                <a:extLst>
                  <a:ext uri="{FF2B5EF4-FFF2-40B4-BE49-F238E27FC236}">
                    <a16:creationId xmlns:a16="http://schemas.microsoft.com/office/drawing/2014/main" id="{CDE629A1-66AD-4582-8A61-0930385CF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01" name="Line 122">
                <a:extLst>
                  <a:ext uri="{FF2B5EF4-FFF2-40B4-BE49-F238E27FC236}">
                    <a16:creationId xmlns:a16="http://schemas.microsoft.com/office/drawing/2014/main" id="{93BF4EC8-84B9-4F31-AB21-135F7C3A5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4497" name="Line 123">
              <a:extLst>
                <a:ext uri="{FF2B5EF4-FFF2-40B4-BE49-F238E27FC236}">
                  <a16:creationId xmlns:a16="http://schemas.microsoft.com/office/drawing/2014/main" id="{16D164FE-B72D-41A5-B375-D224C12B9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498" name="Line 124">
              <a:extLst>
                <a:ext uri="{FF2B5EF4-FFF2-40B4-BE49-F238E27FC236}">
                  <a16:creationId xmlns:a16="http://schemas.microsoft.com/office/drawing/2014/main" id="{E5E0C115-BB0A-4F28-AA95-3AAB864FE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4290" name="Line 134">
            <a:extLst>
              <a:ext uri="{FF2B5EF4-FFF2-40B4-BE49-F238E27FC236}">
                <a16:creationId xmlns:a16="http://schemas.microsoft.com/office/drawing/2014/main" id="{4DE2217A-4559-4D08-BD89-D9DE8A12D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91" name="Text Box 135">
            <a:extLst>
              <a:ext uri="{FF2B5EF4-FFF2-40B4-BE49-F238E27FC236}">
                <a16:creationId xmlns:a16="http://schemas.microsoft.com/office/drawing/2014/main" id="{0C604B6D-8674-4095-831D-152EA55E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Google</a:t>
            </a:r>
            <a:r>
              <a:rPr lang="ja-JP" altLang="en-US" sz="16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Arial" panose="020B0604020202020204" pitchFamily="34" charset="0"/>
              </a:rPr>
              <a:t>s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64.233.160.0/19 </a:t>
            </a:r>
          </a:p>
        </p:txBody>
      </p:sp>
      <p:sp>
        <p:nvSpPr>
          <p:cNvPr id="54292" name="Line 136">
            <a:extLst>
              <a:ext uri="{FF2B5EF4-FFF2-40B4-BE49-F238E27FC236}">
                <a16:creationId xmlns:a16="http://schemas.microsoft.com/office/drawing/2014/main" id="{01B2400D-C3D6-4F06-B007-EE70B01E7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93" name="Text Box 137">
            <a:extLst>
              <a:ext uri="{FF2B5EF4-FFF2-40B4-BE49-F238E27FC236}">
                <a16:creationId xmlns:a16="http://schemas.microsoft.com/office/drawing/2014/main" id="{77BDA433-7743-4BF9-B072-3B8C6A61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54294" name="Text Box 138">
            <a:extLst>
              <a:ext uri="{FF2B5EF4-FFF2-40B4-BE49-F238E27FC236}">
                <a16:creationId xmlns:a16="http://schemas.microsoft.com/office/drawing/2014/main" id="{0FACB005-4160-46A5-892F-FFBD1747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sp>
        <p:nvSpPr>
          <p:cNvPr id="54295" name="Text Box 139">
            <a:extLst>
              <a:ext uri="{FF2B5EF4-FFF2-40B4-BE49-F238E27FC236}">
                <a16:creationId xmlns:a16="http://schemas.microsoft.com/office/drawing/2014/main" id="{9744D74C-2BE7-4194-AC94-6B909956E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4296" name="Group 95">
            <a:extLst>
              <a:ext uri="{FF2B5EF4-FFF2-40B4-BE49-F238E27FC236}">
                <a16:creationId xmlns:a16="http://schemas.microsoft.com/office/drawing/2014/main" id="{B18DCFB9-24D4-4585-9157-4A8D97A74393}"/>
              </a:ext>
            </a:extLst>
          </p:cNvPr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54477" name="Oval 96">
              <a:extLst>
                <a:ext uri="{FF2B5EF4-FFF2-40B4-BE49-F238E27FC236}">
                  <a16:creationId xmlns:a16="http://schemas.microsoft.com/office/drawing/2014/main" id="{A6C5B5A0-D4B5-4840-B0AC-72A25F1E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478" name="Line 97">
              <a:extLst>
                <a:ext uri="{FF2B5EF4-FFF2-40B4-BE49-F238E27FC236}">
                  <a16:creationId xmlns:a16="http://schemas.microsoft.com/office/drawing/2014/main" id="{FA593239-F860-4A72-972C-EC67B58E6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479" name="Rectangle 98">
              <a:extLst>
                <a:ext uri="{FF2B5EF4-FFF2-40B4-BE49-F238E27FC236}">
                  <a16:creationId xmlns:a16="http://schemas.microsoft.com/office/drawing/2014/main" id="{CFD73282-72DC-4F4F-B568-8B1A62007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80" name="Oval 99">
              <a:extLst>
                <a:ext uri="{FF2B5EF4-FFF2-40B4-BE49-F238E27FC236}">
                  <a16:creationId xmlns:a16="http://schemas.microsoft.com/office/drawing/2014/main" id="{A1FE5D24-9725-4F6A-AD7A-AAA18A00B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481" name="Group 100">
              <a:extLst>
                <a:ext uri="{FF2B5EF4-FFF2-40B4-BE49-F238E27FC236}">
                  <a16:creationId xmlns:a16="http://schemas.microsoft.com/office/drawing/2014/main" id="{5DB7A1DB-268F-45BB-9898-66572704C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4488" name="Line 101">
                <a:extLst>
                  <a:ext uri="{FF2B5EF4-FFF2-40B4-BE49-F238E27FC236}">
                    <a16:creationId xmlns:a16="http://schemas.microsoft.com/office/drawing/2014/main" id="{D225ADE5-EFC8-4EE5-9895-B0248E996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489" name="Line 102">
                <a:extLst>
                  <a:ext uri="{FF2B5EF4-FFF2-40B4-BE49-F238E27FC236}">
                    <a16:creationId xmlns:a16="http://schemas.microsoft.com/office/drawing/2014/main" id="{A6C3CAD0-A576-41B5-B7B8-19B1EA381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490" name="Line 103">
                <a:extLst>
                  <a:ext uri="{FF2B5EF4-FFF2-40B4-BE49-F238E27FC236}">
                    <a16:creationId xmlns:a16="http://schemas.microsoft.com/office/drawing/2014/main" id="{45411CA5-23DF-47E8-8C8F-364F94BB3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4482" name="Group 104">
              <a:extLst>
                <a:ext uri="{FF2B5EF4-FFF2-40B4-BE49-F238E27FC236}">
                  <a16:creationId xmlns:a16="http://schemas.microsoft.com/office/drawing/2014/main" id="{EE34EDEA-C467-42C2-8521-FC3E18CC12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4485" name="Line 105">
                <a:extLst>
                  <a:ext uri="{FF2B5EF4-FFF2-40B4-BE49-F238E27FC236}">
                    <a16:creationId xmlns:a16="http://schemas.microsoft.com/office/drawing/2014/main" id="{CC282240-2F54-493B-9198-9DC20363A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486" name="Line 106">
                <a:extLst>
                  <a:ext uri="{FF2B5EF4-FFF2-40B4-BE49-F238E27FC236}">
                    <a16:creationId xmlns:a16="http://schemas.microsoft.com/office/drawing/2014/main" id="{6DC4AFA9-D1AB-4F95-B8F1-3A4F31D2D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487" name="Line 107">
                <a:extLst>
                  <a:ext uri="{FF2B5EF4-FFF2-40B4-BE49-F238E27FC236}">
                    <a16:creationId xmlns:a16="http://schemas.microsoft.com/office/drawing/2014/main" id="{4C4FFF8B-B831-4590-BE7F-A13A73AAF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4483" name="Line 108">
              <a:extLst>
                <a:ext uri="{FF2B5EF4-FFF2-40B4-BE49-F238E27FC236}">
                  <a16:creationId xmlns:a16="http://schemas.microsoft.com/office/drawing/2014/main" id="{376C9E16-F2DD-412B-BFBA-02A87207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484" name="Line 109">
              <a:extLst>
                <a:ext uri="{FF2B5EF4-FFF2-40B4-BE49-F238E27FC236}">
                  <a16:creationId xmlns:a16="http://schemas.microsoft.com/office/drawing/2014/main" id="{4BB95636-4EAA-444A-891B-695861C01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4297" name="Group 166">
            <a:extLst>
              <a:ext uri="{FF2B5EF4-FFF2-40B4-BE49-F238E27FC236}">
                <a16:creationId xmlns:a16="http://schemas.microsoft.com/office/drawing/2014/main" id="{1F553432-2D28-4D29-9EB2-616920B6F36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54475" name="Line 164">
              <a:extLst>
                <a:ext uri="{FF2B5EF4-FFF2-40B4-BE49-F238E27FC236}">
                  <a16:creationId xmlns:a16="http://schemas.microsoft.com/office/drawing/2014/main" id="{651B0FB2-D03E-4291-B022-4E4F916B8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76" name="Line 165">
              <a:extLst>
                <a:ext uri="{FF2B5EF4-FFF2-40B4-BE49-F238E27FC236}">
                  <a16:creationId xmlns:a16="http://schemas.microsoft.com/office/drawing/2014/main" id="{FA0E7756-7B55-46EC-B9C2-D6AD0983C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98" name="Group 167">
            <a:extLst>
              <a:ext uri="{FF2B5EF4-FFF2-40B4-BE49-F238E27FC236}">
                <a16:creationId xmlns:a16="http://schemas.microsoft.com/office/drawing/2014/main" id="{51704066-DC2A-4C3E-AD0E-F0213E84350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54473" name="Line 168">
              <a:extLst>
                <a:ext uri="{FF2B5EF4-FFF2-40B4-BE49-F238E27FC236}">
                  <a16:creationId xmlns:a16="http://schemas.microsoft.com/office/drawing/2014/main" id="{3352C4C3-3524-46D1-87DE-85BAAF39E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74" name="Line 169">
              <a:extLst>
                <a:ext uri="{FF2B5EF4-FFF2-40B4-BE49-F238E27FC236}">
                  <a16:creationId xmlns:a16="http://schemas.microsoft.com/office/drawing/2014/main" id="{51AEA875-BAD8-42D2-89BD-2B4D0C2F8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99" name="Group 170">
            <a:extLst>
              <a:ext uri="{FF2B5EF4-FFF2-40B4-BE49-F238E27FC236}">
                <a16:creationId xmlns:a16="http://schemas.microsoft.com/office/drawing/2014/main" id="{1EB6E25E-998F-4179-8F79-D01B632832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54471" name="Line 171">
              <a:extLst>
                <a:ext uri="{FF2B5EF4-FFF2-40B4-BE49-F238E27FC236}">
                  <a16:creationId xmlns:a16="http://schemas.microsoft.com/office/drawing/2014/main" id="{8F87B022-DC14-4D87-BC6E-76456770B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72" name="Line 172">
              <a:extLst>
                <a:ext uri="{FF2B5EF4-FFF2-40B4-BE49-F238E27FC236}">
                  <a16:creationId xmlns:a16="http://schemas.microsoft.com/office/drawing/2014/main" id="{991532AB-F1C7-447B-91B9-5CAF6BD10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0" name="Group 173">
            <a:extLst>
              <a:ext uri="{FF2B5EF4-FFF2-40B4-BE49-F238E27FC236}">
                <a16:creationId xmlns:a16="http://schemas.microsoft.com/office/drawing/2014/main" id="{A41C5110-207D-4613-B586-2880AC09813E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54469" name="Line 174">
              <a:extLst>
                <a:ext uri="{FF2B5EF4-FFF2-40B4-BE49-F238E27FC236}">
                  <a16:creationId xmlns:a16="http://schemas.microsoft.com/office/drawing/2014/main" id="{AD0FB37A-BE02-43B9-ACDB-E548F6FE5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70" name="Line 175">
              <a:extLst>
                <a:ext uri="{FF2B5EF4-FFF2-40B4-BE49-F238E27FC236}">
                  <a16:creationId xmlns:a16="http://schemas.microsoft.com/office/drawing/2014/main" id="{6A00AD6B-E94C-4B26-BCD1-09200E0EC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1" name="Group 176">
            <a:extLst>
              <a:ext uri="{FF2B5EF4-FFF2-40B4-BE49-F238E27FC236}">
                <a16:creationId xmlns:a16="http://schemas.microsoft.com/office/drawing/2014/main" id="{52097D61-9F1D-4F7C-BDA1-0F33A81FE7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54467" name="Line 177">
              <a:extLst>
                <a:ext uri="{FF2B5EF4-FFF2-40B4-BE49-F238E27FC236}">
                  <a16:creationId xmlns:a16="http://schemas.microsoft.com/office/drawing/2014/main" id="{A1F9B04D-70F1-4312-AC6A-EC27C7160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68" name="Line 178">
              <a:extLst>
                <a:ext uri="{FF2B5EF4-FFF2-40B4-BE49-F238E27FC236}">
                  <a16:creationId xmlns:a16="http://schemas.microsoft.com/office/drawing/2014/main" id="{1F1722CB-84FD-4038-AE9B-97E65A52E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2" name="Group 179">
            <a:extLst>
              <a:ext uri="{FF2B5EF4-FFF2-40B4-BE49-F238E27FC236}">
                <a16:creationId xmlns:a16="http://schemas.microsoft.com/office/drawing/2014/main" id="{48707844-3020-4517-A934-13F9060F97DA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54465" name="Line 180">
              <a:extLst>
                <a:ext uri="{FF2B5EF4-FFF2-40B4-BE49-F238E27FC236}">
                  <a16:creationId xmlns:a16="http://schemas.microsoft.com/office/drawing/2014/main" id="{0F0C8377-E55B-44B0-BA34-5C1793844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66" name="Line 181">
              <a:extLst>
                <a:ext uri="{FF2B5EF4-FFF2-40B4-BE49-F238E27FC236}">
                  <a16:creationId xmlns:a16="http://schemas.microsoft.com/office/drawing/2014/main" id="{5F721976-86EF-47A1-A86C-0FDD5F194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3" name="Group 182">
            <a:extLst>
              <a:ext uri="{FF2B5EF4-FFF2-40B4-BE49-F238E27FC236}">
                <a16:creationId xmlns:a16="http://schemas.microsoft.com/office/drawing/2014/main" id="{5105EC4F-BF58-4EF4-9006-4846501F600D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54463" name="Line 183">
              <a:extLst>
                <a:ext uri="{FF2B5EF4-FFF2-40B4-BE49-F238E27FC236}">
                  <a16:creationId xmlns:a16="http://schemas.microsoft.com/office/drawing/2014/main" id="{3C1DBD94-45D8-4F14-BB51-88E61B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64" name="Line 184">
              <a:extLst>
                <a:ext uri="{FF2B5EF4-FFF2-40B4-BE49-F238E27FC236}">
                  <a16:creationId xmlns:a16="http://schemas.microsoft.com/office/drawing/2014/main" id="{DB430A2D-094E-4F23-B7AA-2426568B2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4" name="Group 185">
            <a:extLst>
              <a:ext uri="{FF2B5EF4-FFF2-40B4-BE49-F238E27FC236}">
                <a16:creationId xmlns:a16="http://schemas.microsoft.com/office/drawing/2014/main" id="{23F166B3-0B35-4D59-A7DC-12A12D71C1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54461" name="Line 186">
              <a:extLst>
                <a:ext uri="{FF2B5EF4-FFF2-40B4-BE49-F238E27FC236}">
                  <a16:creationId xmlns:a16="http://schemas.microsoft.com/office/drawing/2014/main" id="{3B538BE1-34D6-4198-A271-6E5022FF4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62" name="Line 187">
              <a:extLst>
                <a:ext uri="{FF2B5EF4-FFF2-40B4-BE49-F238E27FC236}">
                  <a16:creationId xmlns:a16="http://schemas.microsoft.com/office/drawing/2014/main" id="{4B1F618D-6FCF-42FD-8AE3-8AFC76B30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5" name="Group 188">
            <a:extLst>
              <a:ext uri="{FF2B5EF4-FFF2-40B4-BE49-F238E27FC236}">
                <a16:creationId xmlns:a16="http://schemas.microsoft.com/office/drawing/2014/main" id="{775FFF9C-BF8A-4D99-AA99-C3AEAE09E85A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54459" name="Line 189">
              <a:extLst>
                <a:ext uri="{FF2B5EF4-FFF2-40B4-BE49-F238E27FC236}">
                  <a16:creationId xmlns:a16="http://schemas.microsoft.com/office/drawing/2014/main" id="{88D98559-DB2B-48CE-9980-4737107E5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60" name="Line 190">
              <a:extLst>
                <a:ext uri="{FF2B5EF4-FFF2-40B4-BE49-F238E27FC236}">
                  <a16:creationId xmlns:a16="http://schemas.microsoft.com/office/drawing/2014/main" id="{1ED50E3A-135C-470A-84C5-1A23FD4A9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6" name="Group 191">
            <a:extLst>
              <a:ext uri="{FF2B5EF4-FFF2-40B4-BE49-F238E27FC236}">
                <a16:creationId xmlns:a16="http://schemas.microsoft.com/office/drawing/2014/main" id="{FF533E96-F0D8-4CEF-A07B-44E4CEE4BC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54457" name="Line 192">
              <a:extLst>
                <a:ext uri="{FF2B5EF4-FFF2-40B4-BE49-F238E27FC236}">
                  <a16:creationId xmlns:a16="http://schemas.microsoft.com/office/drawing/2014/main" id="{3B854C71-5812-47F3-8A59-2EE77B267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58" name="Line 193">
              <a:extLst>
                <a:ext uri="{FF2B5EF4-FFF2-40B4-BE49-F238E27FC236}">
                  <a16:creationId xmlns:a16="http://schemas.microsoft.com/office/drawing/2014/main" id="{3A54A0B4-AD51-4403-9A15-1FC48A58E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7" name="Group 194">
            <a:extLst>
              <a:ext uri="{FF2B5EF4-FFF2-40B4-BE49-F238E27FC236}">
                <a16:creationId xmlns:a16="http://schemas.microsoft.com/office/drawing/2014/main" id="{56E714F5-0DD1-42D7-B41F-171C44DEFE2E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54455" name="Line 195">
              <a:extLst>
                <a:ext uri="{FF2B5EF4-FFF2-40B4-BE49-F238E27FC236}">
                  <a16:creationId xmlns:a16="http://schemas.microsoft.com/office/drawing/2014/main" id="{93D2F533-A913-4773-B4D1-52F288270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56" name="Line 196">
              <a:extLst>
                <a:ext uri="{FF2B5EF4-FFF2-40B4-BE49-F238E27FC236}">
                  <a16:creationId xmlns:a16="http://schemas.microsoft.com/office/drawing/2014/main" id="{81322505-84B5-4CFD-826E-D5DF72887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8" name="Group 197">
            <a:extLst>
              <a:ext uri="{FF2B5EF4-FFF2-40B4-BE49-F238E27FC236}">
                <a16:creationId xmlns:a16="http://schemas.microsoft.com/office/drawing/2014/main" id="{5BACE7C6-3DAF-4C84-BD0E-14ADF6476B5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54453" name="Line 198">
              <a:extLst>
                <a:ext uri="{FF2B5EF4-FFF2-40B4-BE49-F238E27FC236}">
                  <a16:creationId xmlns:a16="http://schemas.microsoft.com/office/drawing/2014/main" id="{86D44E87-EB13-4CD4-A3D8-773BD563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54" name="Line 199">
              <a:extLst>
                <a:ext uri="{FF2B5EF4-FFF2-40B4-BE49-F238E27FC236}">
                  <a16:creationId xmlns:a16="http://schemas.microsoft.com/office/drawing/2014/main" id="{A6EED47C-0D48-4231-9E88-547FC3145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09" name="Group 200">
            <a:extLst>
              <a:ext uri="{FF2B5EF4-FFF2-40B4-BE49-F238E27FC236}">
                <a16:creationId xmlns:a16="http://schemas.microsoft.com/office/drawing/2014/main" id="{9E446DF1-4701-454D-8273-A9A26234C87C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54451" name="Line 201">
              <a:extLst>
                <a:ext uri="{FF2B5EF4-FFF2-40B4-BE49-F238E27FC236}">
                  <a16:creationId xmlns:a16="http://schemas.microsoft.com/office/drawing/2014/main" id="{4C5ABF01-5074-4387-B923-3F961B6C1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52" name="Line 202">
              <a:extLst>
                <a:ext uri="{FF2B5EF4-FFF2-40B4-BE49-F238E27FC236}">
                  <a16:creationId xmlns:a16="http://schemas.microsoft.com/office/drawing/2014/main" id="{0FE26ECF-3A7A-4B9C-AE77-1086FD7FC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4310" name="Text Box 34">
            <a:extLst>
              <a:ext uri="{FF2B5EF4-FFF2-40B4-BE49-F238E27FC236}">
                <a16:creationId xmlns:a16="http://schemas.microsoft.com/office/drawing/2014/main" id="{C8B74D78-0C84-443D-8D0A-2EF892C19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school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68.80.2.0/24</a:t>
            </a:r>
          </a:p>
        </p:txBody>
      </p:sp>
      <p:pic>
        <p:nvPicPr>
          <p:cNvPr id="699793" name="Picture 401">
            <a:extLst>
              <a:ext uri="{FF2B5EF4-FFF2-40B4-BE49-F238E27FC236}">
                <a16:creationId xmlns:a16="http://schemas.microsoft.com/office/drawing/2014/main" id="{A7847C94-DE72-4C7F-B8BA-40CC860F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796" name="Text Box 404">
            <a:extLst>
              <a:ext uri="{FF2B5EF4-FFF2-40B4-BE49-F238E27FC236}">
                <a16:creationId xmlns:a16="http://schemas.microsoft.com/office/drawing/2014/main" id="{92294016-7557-4913-883C-A00E6B602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web page</a:t>
            </a:r>
          </a:p>
        </p:txBody>
      </p:sp>
      <p:grpSp>
        <p:nvGrpSpPr>
          <p:cNvPr id="699797" name="Group 405">
            <a:extLst>
              <a:ext uri="{FF2B5EF4-FFF2-40B4-BE49-F238E27FC236}">
                <a16:creationId xmlns:a16="http://schemas.microsoft.com/office/drawing/2014/main" id="{3C3A4B47-FC50-4F51-9AD6-A47DB76A26D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54444" name="Group 400">
              <a:extLst>
                <a:ext uri="{FF2B5EF4-FFF2-40B4-BE49-F238E27FC236}">
                  <a16:creationId xmlns:a16="http://schemas.microsoft.com/office/drawing/2014/main" id="{6584BB8F-41F7-4844-B86A-FE4A6C8F4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54446" name="Freeform 398">
                <a:extLst>
                  <a:ext uri="{FF2B5EF4-FFF2-40B4-BE49-F238E27FC236}">
                    <a16:creationId xmlns:a16="http://schemas.microsoft.com/office/drawing/2014/main" id="{FF55BCD6-0589-409C-9B7B-AA1437F55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grpSp>
            <p:nvGrpSpPr>
              <p:cNvPr id="54447" name="Group 392">
                <a:extLst>
                  <a:ext uri="{FF2B5EF4-FFF2-40B4-BE49-F238E27FC236}">
                    <a16:creationId xmlns:a16="http://schemas.microsoft.com/office/drawing/2014/main" id="{3D8C5C44-ED6C-45D3-9954-E57440D92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54449" name="Picture 393">
                  <a:extLst>
                    <a:ext uri="{FF2B5EF4-FFF2-40B4-BE49-F238E27FC236}">
                      <a16:creationId xmlns:a16="http://schemas.microsoft.com/office/drawing/2014/main" id="{E0FDB5EC-D592-4FCA-9130-B66B7F1DF2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450" name="Rectangle 394">
                  <a:extLst>
                    <a:ext uri="{FF2B5EF4-FFF2-40B4-BE49-F238E27FC236}">
                      <a16:creationId xmlns:a16="http://schemas.microsoft.com/office/drawing/2014/main" id="{FEAE769A-F028-4B3F-A43B-740DB4BCC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4448" name="Rectangle 399">
                <a:extLst>
                  <a:ext uri="{FF2B5EF4-FFF2-40B4-BE49-F238E27FC236}">
                    <a16:creationId xmlns:a16="http://schemas.microsoft.com/office/drawing/2014/main" id="{E78548D3-D6BC-40A2-A59E-CA94F42E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445" name="Text Box 402">
              <a:extLst>
                <a:ext uri="{FF2B5EF4-FFF2-40B4-BE49-F238E27FC236}">
                  <a16:creationId xmlns:a16="http://schemas.microsoft.com/office/drawing/2014/main" id="{C2816BCC-B74C-42FA-9239-69D4AAF49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browser</a:t>
              </a:r>
            </a:p>
          </p:txBody>
        </p:sp>
      </p:grpSp>
      <p:grpSp>
        <p:nvGrpSpPr>
          <p:cNvPr id="54314" name="Group 356">
            <a:extLst>
              <a:ext uri="{FF2B5EF4-FFF2-40B4-BE49-F238E27FC236}">
                <a16:creationId xmlns:a16="http://schemas.microsoft.com/office/drawing/2014/main" id="{F4478470-A7EC-4E58-8FE6-C0A41F55E906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54442" name="Picture 354" descr="laptop_stylized_small">
              <a:extLst>
                <a:ext uri="{FF2B5EF4-FFF2-40B4-BE49-F238E27FC236}">
                  <a16:creationId xmlns:a16="http://schemas.microsoft.com/office/drawing/2014/main" id="{DAA375C8-2364-4F27-BE0A-2A8218D9B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443" name="Picture 355" descr="antenna_stylized">
              <a:extLst>
                <a:ext uri="{FF2B5EF4-FFF2-40B4-BE49-F238E27FC236}">
                  <a16:creationId xmlns:a16="http://schemas.microsoft.com/office/drawing/2014/main" id="{8B91F627-3507-44B9-A5CD-E0B6B1B82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>
            <a:extLst>
              <a:ext uri="{FF2B5EF4-FFF2-40B4-BE49-F238E27FC236}">
                <a16:creationId xmlns:a16="http://schemas.microsoft.com/office/drawing/2014/main" id="{0D99B312-F6AA-4786-ACF4-BAA803F83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4316" name="Picture 3">
            <a:extLst>
              <a:ext uri="{FF2B5EF4-FFF2-40B4-BE49-F238E27FC236}">
                <a16:creationId xmlns:a16="http://schemas.microsoft.com/office/drawing/2014/main" id="{B066C92A-6D29-467D-80D6-0FE04DE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Rectangle 43">
            <a:extLst>
              <a:ext uri="{FF2B5EF4-FFF2-40B4-BE49-F238E27FC236}">
                <a16:creationId xmlns:a16="http://schemas.microsoft.com/office/drawing/2014/main" id="{7C897C5D-2E78-4E7B-961B-19F49CB93F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98" name="Rectangle 43">
            <a:extLst>
              <a:ext uri="{FF2B5EF4-FFF2-40B4-BE49-F238E27FC236}">
                <a16:creationId xmlns:a16="http://schemas.microsoft.com/office/drawing/2014/main" id="{B23FDC37-8F67-47D4-9ABD-337FAE0C6555}"/>
              </a:ext>
            </a:extLst>
          </p:cNvPr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54319" name="Oval 407">
            <a:extLst>
              <a:ext uri="{FF2B5EF4-FFF2-40B4-BE49-F238E27FC236}">
                <a16:creationId xmlns:a16="http://schemas.microsoft.com/office/drawing/2014/main" id="{198072F9-D91B-4DEE-A9F3-F6267EC0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0" name="Rectangle 410">
            <a:extLst>
              <a:ext uri="{FF2B5EF4-FFF2-40B4-BE49-F238E27FC236}">
                <a16:creationId xmlns:a16="http://schemas.microsoft.com/office/drawing/2014/main" id="{980F7DD6-4C44-473A-BA23-7063BD24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21" name="Oval 411">
            <a:extLst>
              <a:ext uri="{FF2B5EF4-FFF2-40B4-BE49-F238E27FC236}">
                <a16:creationId xmlns:a16="http://schemas.microsoft.com/office/drawing/2014/main" id="{2430DB8F-3180-4FD5-8AF0-57950ED8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322" name="Group 1189">
            <a:extLst>
              <a:ext uri="{FF2B5EF4-FFF2-40B4-BE49-F238E27FC236}">
                <a16:creationId xmlns:a16="http://schemas.microsoft.com/office/drawing/2014/main" id="{8F69229F-9BEA-4AC1-AAE8-38A0A6D6E801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54440" name="Freeform 1190">
              <a:extLst>
                <a:ext uri="{FF2B5EF4-FFF2-40B4-BE49-F238E27FC236}">
                  <a16:creationId xmlns:a16="http://schemas.microsoft.com/office/drawing/2014/main" id="{D239180D-728D-4763-BF3B-CFC7BDF41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41" name="Freeform 1191">
              <a:extLst>
                <a:ext uri="{FF2B5EF4-FFF2-40B4-BE49-F238E27FC236}">
                  <a16:creationId xmlns:a16="http://schemas.microsoft.com/office/drawing/2014/main" id="{F4D8C6C9-3C68-456D-A80C-5608D8E86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4323" name="Line 1192">
            <a:extLst>
              <a:ext uri="{FF2B5EF4-FFF2-40B4-BE49-F238E27FC236}">
                <a16:creationId xmlns:a16="http://schemas.microsoft.com/office/drawing/2014/main" id="{676DB218-74FF-4F03-AC15-5D6F85310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24" name="Line 1193">
            <a:extLst>
              <a:ext uri="{FF2B5EF4-FFF2-40B4-BE49-F238E27FC236}">
                <a16:creationId xmlns:a16="http://schemas.microsoft.com/office/drawing/2014/main" id="{057B98A2-2123-4D1F-970F-98CDAB08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" name="Rectangle 43">
            <a:extLst>
              <a:ext uri="{FF2B5EF4-FFF2-40B4-BE49-F238E27FC236}">
                <a16:creationId xmlns:a16="http://schemas.microsoft.com/office/drawing/2014/main" id="{86E8B02B-D136-4FB6-BCA4-2DA5765584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grpSp>
        <p:nvGrpSpPr>
          <p:cNvPr id="54326" name="Group 1185">
            <a:extLst>
              <a:ext uri="{FF2B5EF4-FFF2-40B4-BE49-F238E27FC236}">
                <a16:creationId xmlns:a16="http://schemas.microsoft.com/office/drawing/2014/main" id="{A03940CC-066D-4D42-8C87-1A2B2E050636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54432" name="Oval 407">
              <a:extLst>
                <a:ext uri="{FF2B5EF4-FFF2-40B4-BE49-F238E27FC236}">
                  <a16:creationId xmlns:a16="http://schemas.microsoft.com/office/drawing/2014/main" id="{AFAA9FE0-EEC8-4D89-A50F-FCEB5730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33" name="Rectangle 410">
              <a:extLst>
                <a:ext uri="{FF2B5EF4-FFF2-40B4-BE49-F238E27FC236}">
                  <a16:creationId xmlns:a16="http://schemas.microsoft.com/office/drawing/2014/main" id="{4726E4F3-362F-4ECF-9EE1-1C27A2795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34" name="Oval 411">
              <a:extLst>
                <a:ext uri="{FF2B5EF4-FFF2-40B4-BE49-F238E27FC236}">
                  <a16:creationId xmlns:a16="http://schemas.microsoft.com/office/drawing/2014/main" id="{8AEF954E-A3D2-4694-919A-84A5D4E3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4435" name="Group 1189">
              <a:extLst>
                <a:ext uri="{FF2B5EF4-FFF2-40B4-BE49-F238E27FC236}">
                  <a16:creationId xmlns:a16="http://schemas.microsoft.com/office/drawing/2014/main" id="{2C2E598D-4E5E-4C95-A16C-A3175AE85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438" name="Freeform 1190">
                <a:extLst>
                  <a:ext uri="{FF2B5EF4-FFF2-40B4-BE49-F238E27FC236}">
                    <a16:creationId xmlns:a16="http://schemas.microsoft.com/office/drawing/2014/main" id="{1E70B998-3354-4A76-B8A0-65AF65435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439" name="Freeform 1191">
                <a:extLst>
                  <a:ext uri="{FF2B5EF4-FFF2-40B4-BE49-F238E27FC236}">
                    <a16:creationId xmlns:a16="http://schemas.microsoft.com/office/drawing/2014/main" id="{467554C3-B587-4DE5-95BF-7BF7ECE94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436" name="Line 1192">
              <a:extLst>
                <a:ext uri="{FF2B5EF4-FFF2-40B4-BE49-F238E27FC236}">
                  <a16:creationId xmlns:a16="http://schemas.microsoft.com/office/drawing/2014/main" id="{A18B209E-0308-48A9-8CF0-D87C7632E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37" name="Line 1193">
              <a:extLst>
                <a:ext uri="{FF2B5EF4-FFF2-40B4-BE49-F238E27FC236}">
                  <a16:creationId xmlns:a16="http://schemas.microsoft.com/office/drawing/2014/main" id="{3A0E5EAB-D411-4970-9A15-D43520580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27" name="Group 1185">
            <a:extLst>
              <a:ext uri="{FF2B5EF4-FFF2-40B4-BE49-F238E27FC236}">
                <a16:creationId xmlns:a16="http://schemas.microsoft.com/office/drawing/2014/main" id="{2B86C929-1965-45C4-94D2-6708B12F3066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54424" name="Oval 407">
              <a:extLst>
                <a:ext uri="{FF2B5EF4-FFF2-40B4-BE49-F238E27FC236}">
                  <a16:creationId xmlns:a16="http://schemas.microsoft.com/office/drawing/2014/main" id="{795BBDF0-6DD5-4F82-A4FA-8CB45CCCD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25" name="Rectangle 410">
              <a:extLst>
                <a:ext uri="{FF2B5EF4-FFF2-40B4-BE49-F238E27FC236}">
                  <a16:creationId xmlns:a16="http://schemas.microsoft.com/office/drawing/2014/main" id="{33BF6420-700A-4580-8D38-BB11DF7F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26" name="Oval 411">
              <a:extLst>
                <a:ext uri="{FF2B5EF4-FFF2-40B4-BE49-F238E27FC236}">
                  <a16:creationId xmlns:a16="http://schemas.microsoft.com/office/drawing/2014/main" id="{3C4EFA78-7924-4B6B-AE4C-6A96E20B6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4427" name="Group 1189">
              <a:extLst>
                <a:ext uri="{FF2B5EF4-FFF2-40B4-BE49-F238E27FC236}">
                  <a16:creationId xmlns:a16="http://schemas.microsoft.com/office/drawing/2014/main" id="{5C34E995-9E5F-4045-B715-048E5BA6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430" name="Freeform 1190">
                <a:extLst>
                  <a:ext uri="{FF2B5EF4-FFF2-40B4-BE49-F238E27FC236}">
                    <a16:creationId xmlns:a16="http://schemas.microsoft.com/office/drawing/2014/main" id="{4B10F7B8-7F42-4823-B76D-0B8F90D38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431" name="Freeform 1191">
                <a:extLst>
                  <a:ext uri="{FF2B5EF4-FFF2-40B4-BE49-F238E27FC236}">
                    <a16:creationId xmlns:a16="http://schemas.microsoft.com/office/drawing/2014/main" id="{0A314DCB-C116-4F36-9479-7646FFE26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428" name="Line 1192">
              <a:extLst>
                <a:ext uri="{FF2B5EF4-FFF2-40B4-BE49-F238E27FC236}">
                  <a16:creationId xmlns:a16="http://schemas.microsoft.com/office/drawing/2014/main" id="{A559212C-B869-4BDA-A877-D8C9A23D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29" name="Line 1193">
              <a:extLst>
                <a:ext uri="{FF2B5EF4-FFF2-40B4-BE49-F238E27FC236}">
                  <a16:creationId xmlns:a16="http://schemas.microsoft.com/office/drawing/2014/main" id="{D901D524-C4B3-45F9-8CC6-29550578C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28" name="Group 1185">
            <a:extLst>
              <a:ext uri="{FF2B5EF4-FFF2-40B4-BE49-F238E27FC236}">
                <a16:creationId xmlns:a16="http://schemas.microsoft.com/office/drawing/2014/main" id="{0024E3A2-29BD-48E8-9A63-90A1435EC2DF}"/>
              </a:ext>
            </a:extLst>
          </p:cNvPr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54416" name="Oval 407">
              <a:extLst>
                <a:ext uri="{FF2B5EF4-FFF2-40B4-BE49-F238E27FC236}">
                  <a16:creationId xmlns:a16="http://schemas.microsoft.com/office/drawing/2014/main" id="{45DDA3C0-123E-442E-80AA-A94254E87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17" name="Rectangle 410">
              <a:extLst>
                <a:ext uri="{FF2B5EF4-FFF2-40B4-BE49-F238E27FC236}">
                  <a16:creationId xmlns:a16="http://schemas.microsoft.com/office/drawing/2014/main" id="{380A17C2-C54E-400A-A017-B9594144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18" name="Oval 411">
              <a:extLst>
                <a:ext uri="{FF2B5EF4-FFF2-40B4-BE49-F238E27FC236}">
                  <a16:creationId xmlns:a16="http://schemas.microsoft.com/office/drawing/2014/main" id="{36F23042-58EC-4F75-BFF6-C58531BAC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4419" name="Group 1189">
              <a:extLst>
                <a:ext uri="{FF2B5EF4-FFF2-40B4-BE49-F238E27FC236}">
                  <a16:creationId xmlns:a16="http://schemas.microsoft.com/office/drawing/2014/main" id="{062DCB9B-F656-48D9-9A3F-39EFEC8B5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422" name="Freeform 1190">
                <a:extLst>
                  <a:ext uri="{FF2B5EF4-FFF2-40B4-BE49-F238E27FC236}">
                    <a16:creationId xmlns:a16="http://schemas.microsoft.com/office/drawing/2014/main" id="{D0509DB5-1F65-49B2-9E60-BDE534D9E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423" name="Freeform 1191">
                <a:extLst>
                  <a:ext uri="{FF2B5EF4-FFF2-40B4-BE49-F238E27FC236}">
                    <a16:creationId xmlns:a16="http://schemas.microsoft.com/office/drawing/2014/main" id="{128945AA-D2B6-47CC-A7FA-526D34017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420" name="Line 1192">
              <a:extLst>
                <a:ext uri="{FF2B5EF4-FFF2-40B4-BE49-F238E27FC236}">
                  <a16:creationId xmlns:a16="http://schemas.microsoft.com/office/drawing/2014/main" id="{B1C58C93-E2AF-42F8-90E2-3523DD02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21" name="Line 1193">
              <a:extLst>
                <a:ext uri="{FF2B5EF4-FFF2-40B4-BE49-F238E27FC236}">
                  <a16:creationId xmlns:a16="http://schemas.microsoft.com/office/drawing/2014/main" id="{630875B8-83F2-43D4-B48E-84786D8D4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29" name="Group 1185">
            <a:extLst>
              <a:ext uri="{FF2B5EF4-FFF2-40B4-BE49-F238E27FC236}">
                <a16:creationId xmlns:a16="http://schemas.microsoft.com/office/drawing/2014/main" id="{BEE63313-D4AE-47B0-B50F-B4561149E58E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54408" name="Oval 407">
              <a:extLst>
                <a:ext uri="{FF2B5EF4-FFF2-40B4-BE49-F238E27FC236}">
                  <a16:creationId xmlns:a16="http://schemas.microsoft.com/office/drawing/2014/main" id="{72472FEA-FE51-4E91-BE62-737C29D24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09" name="Rectangle 410">
              <a:extLst>
                <a:ext uri="{FF2B5EF4-FFF2-40B4-BE49-F238E27FC236}">
                  <a16:creationId xmlns:a16="http://schemas.microsoft.com/office/drawing/2014/main" id="{FDD9A8DE-3718-4ED5-9D6C-7FA2E0205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10" name="Oval 411">
              <a:extLst>
                <a:ext uri="{FF2B5EF4-FFF2-40B4-BE49-F238E27FC236}">
                  <a16:creationId xmlns:a16="http://schemas.microsoft.com/office/drawing/2014/main" id="{29114D34-DB64-444E-9BA4-F7305652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4411" name="Group 1189">
              <a:extLst>
                <a:ext uri="{FF2B5EF4-FFF2-40B4-BE49-F238E27FC236}">
                  <a16:creationId xmlns:a16="http://schemas.microsoft.com/office/drawing/2014/main" id="{1A277276-FD92-4FD6-9BA2-6EF0A2ECE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414" name="Freeform 1190">
                <a:extLst>
                  <a:ext uri="{FF2B5EF4-FFF2-40B4-BE49-F238E27FC236}">
                    <a16:creationId xmlns:a16="http://schemas.microsoft.com/office/drawing/2014/main" id="{62EDB8BB-AA72-4E2E-84CE-372848F1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415" name="Freeform 1191">
                <a:extLst>
                  <a:ext uri="{FF2B5EF4-FFF2-40B4-BE49-F238E27FC236}">
                    <a16:creationId xmlns:a16="http://schemas.microsoft.com/office/drawing/2014/main" id="{A1AD5139-B5FC-4573-B7C2-BF4E9C6EB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412" name="Line 1192">
              <a:extLst>
                <a:ext uri="{FF2B5EF4-FFF2-40B4-BE49-F238E27FC236}">
                  <a16:creationId xmlns:a16="http://schemas.microsoft.com/office/drawing/2014/main" id="{0D859807-B178-4483-959E-BB68F9FB4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13" name="Line 1193">
              <a:extLst>
                <a:ext uri="{FF2B5EF4-FFF2-40B4-BE49-F238E27FC236}">
                  <a16:creationId xmlns:a16="http://schemas.microsoft.com/office/drawing/2014/main" id="{D172DEE3-E8D1-4638-9AE7-728C82D37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30" name="Group 1185">
            <a:extLst>
              <a:ext uri="{FF2B5EF4-FFF2-40B4-BE49-F238E27FC236}">
                <a16:creationId xmlns:a16="http://schemas.microsoft.com/office/drawing/2014/main" id="{D0901AB1-4509-4263-AC8B-3F2931B9006E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54400" name="Oval 407">
              <a:extLst>
                <a:ext uri="{FF2B5EF4-FFF2-40B4-BE49-F238E27FC236}">
                  <a16:creationId xmlns:a16="http://schemas.microsoft.com/office/drawing/2014/main" id="{7DC44E3A-47A8-4A8F-BF7A-FBCE2E6C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01" name="Rectangle 410">
              <a:extLst>
                <a:ext uri="{FF2B5EF4-FFF2-40B4-BE49-F238E27FC236}">
                  <a16:creationId xmlns:a16="http://schemas.microsoft.com/office/drawing/2014/main" id="{2A8A6BC2-EF59-4811-9A9A-4F619792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402" name="Oval 411">
              <a:extLst>
                <a:ext uri="{FF2B5EF4-FFF2-40B4-BE49-F238E27FC236}">
                  <a16:creationId xmlns:a16="http://schemas.microsoft.com/office/drawing/2014/main" id="{9C803D00-D080-4DC0-B0EE-6B7692FC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4403" name="Group 1189">
              <a:extLst>
                <a:ext uri="{FF2B5EF4-FFF2-40B4-BE49-F238E27FC236}">
                  <a16:creationId xmlns:a16="http://schemas.microsoft.com/office/drawing/2014/main" id="{2D8D98EE-902A-4CAE-81AA-C97BF5B09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406" name="Freeform 1190">
                <a:extLst>
                  <a:ext uri="{FF2B5EF4-FFF2-40B4-BE49-F238E27FC236}">
                    <a16:creationId xmlns:a16="http://schemas.microsoft.com/office/drawing/2014/main" id="{157DBC40-9F3F-4117-826A-9FA044A50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407" name="Freeform 1191">
                <a:extLst>
                  <a:ext uri="{FF2B5EF4-FFF2-40B4-BE49-F238E27FC236}">
                    <a16:creationId xmlns:a16="http://schemas.microsoft.com/office/drawing/2014/main" id="{08B3B0F5-4CBF-4C70-B00B-A4C9E7D1E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404" name="Line 1192">
              <a:extLst>
                <a:ext uri="{FF2B5EF4-FFF2-40B4-BE49-F238E27FC236}">
                  <a16:creationId xmlns:a16="http://schemas.microsoft.com/office/drawing/2014/main" id="{9E86BF9B-9D4C-468A-89AB-ADB100A59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05" name="Line 1193">
              <a:extLst>
                <a:ext uri="{FF2B5EF4-FFF2-40B4-BE49-F238E27FC236}">
                  <a16:creationId xmlns:a16="http://schemas.microsoft.com/office/drawing/2014/main" id="{6D9A081E-1F8D-48CF-A9BD-32F45C537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331" name="Group 248">
            <a:extLst>
              <a:ext uri="{FF2B5EF4-FFF2-40B4-BE49-F238E27FC236}">
                <a16:creationId xmlns:a16="http://schemas.microsoft.com/office/drawing/2014/main" id="{38282849-3224-40B8-88D0-A2AA2E4C2533}"/>
              </a:ext>
            </a:extLst>
          </p:cNvPr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54368" name="Freeform 148">
              <a:extLst>
                <a:ext uri="{FF2B5EF4-FFF2-40B4-BE49-F238E27FC236}">
                  <a16:creationId xmlns:a16="http://schemas.microsoft.com/office/drawing/2014/main" id="{A3506D49-BC69-4BFA-A0CC-199A028E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69" name="Rectangle 149">
              <a:extLst>
                <a:ext uri="{FF2B5EF4-FFF2-40B4-BE49-F238E27FC236}">
                  <a16:creationId xmlns:a16="http://schemas.microsoft.com/office/drawing/2014/main" id="{52F21A21-CE75-4008-91C0-B2B51944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70" name="Freeform 150">
              <a:extLst>
                <a:ext uri="{FF2B5EF4-FFF2-40B4-BE49-F238E27FC236}">
                  <a16:creationId xmlns:a16="http://schemas.microsoft.com/office/drawing/2014/main" id="{E81E1179-C986-4EFD-A140-0EF143D9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71" name="Freeform 151">
              <a:extLst>
                <a:ext uri="{FF2B5EF4-FFF2-40B4-BE49-F238E27FC236}">
                  <a16:creationId xmlns:a16="http://schemas.microsoft.com/office/drawing/2014/main" id="{45FC5718-1D5A-4A81-9B8D-FFAB0F79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72" name="Rectangle 152">
              <a:extLst>
                <a:ext uri="{FF2B5EF4-FFF2-40B4-BE49-F238E27FC236}">
                  <a16:creationId xmlns:a16="http://schemas.microsoft.com/office/drawing/2014/main" id="{60FFD88A-CDB1-4A19-ABA5-EDD40BD46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373" name="Group 153">
              <a:extLst>
                <a:ext uri="{FF2B5EF4-FFF2-40B4-BE49-F238E27FC236}">
                  <a16:creationId xmlns:a16="http://schemas.microsoft.com/office/drawing/2014/main" id="{911B8E1E-9C84-4FD9-88B4-5C0CA61E0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98" name="AutoShape 154">
                <a:extLst>
                  <a:ext uri="{FF2B5EF4-FFF2-40B4-BE49-F238E27FC236}">
                    <a16:creationId xmlns:a16="http://schemas.microsoft.com/office/drawing/2014/main" id="{68614977-C661-459B-9FD5-E11663B55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99" name="AutoShape 155">
                <a:extLst>
                  <a:ext uri="{FF2B5EF4-FFF2-40B4-BE49-F238E27FC236}">
                    <a16:creationId xmlns:a16="http://schemas.microsoft.com/office/drawing/2014/main" id="{9944244A-FD00-46B6-AC9B-062111332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74" name="Rectangle 156">
              <a:extLst>
                <a:ext uri="{FF2B5EF4-FFF2-40B4-BE49-F238E27FC236}">
                  <a16:creationId xmlns:a16="http://schemas.microsoft.com/office/drawing/2014/main" id="{E5E2D4BE-9AD8-404A-858B-089383BB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375" name="Group 157">
              <a:extLst>
                <a:ext uri="{FF2B5EF4-FFF2-40B4-BE49-F238E27FC236}">
                  <a16:creationId xmlns:a16="http://schemas.microsoft.com/office/drawing/2014/main" id="{F66804B1-25B4-436C-B1C8-F78FE18D4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96" name="AutoShape 158">
                <a:extLst>
                  <a:ext uri="{FF2B5EF4-FFF2-40B4-BE49-F238E27FC236}">
                    <a16:creationId xmlns:a16="http://schemas.microsoft.com/office/drawing/2014/main" id="{3A69C6BF-72B2-4A2C-B43D-B86B1ED6F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97" name="AutoShape 159">
                <a:extLst>
                  <a:ext uri="{FF2B5EF4-FFF2-40B4-BE49-F238E27FC236}">
                    <a16:creationId xmlns:a16="http://schemas.microsoft.com/office/drawing/2014/main" id="{650C1B99-2703-4773-BEDF-82A644BC3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76" name="Rectangle 160">
              <a:extLst>
                <a:ext uri="{FF2B5EF4-FFF2-40B4-BE49-F238E27FC236}">
                  <a16:creationId xmlns:a16="http://schemas.microsoft.com/office/drawing/2014/main" id="{789EFE82-FBDC-4FC8-812C-8AC1E080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77" name="Rectangle 161">
              <a:extLst>
                <a:ext uri="{FF2B5EF4-FFF2-40B4-BE49-F238E27FC236}">
                  <a16:creationId xmlns:a16="http://schemas.microsoft.com/office/drawing/2014/main" id="{CCFC5F03-9BBE-4E34-B4FE-95DD4267E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378" name="Group 162">
              <a:extLst>
                <a:ext uri="{FF2B5EF4-FFF2-40B4-BE49-F238E27FC236}">
                  <a16:creationId xmlns:a16="http://schemas.microsoft.com/office/drawing/2014/main" id="{CA4D275C-6557-4B3F-87FD-5B8058A95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394" name="AutoShape 163">
                <a:extLst>
                  <a:ext uri="{FF2B5EF4-FFF2-40B4-BE49-F238E27FC236}">
                    <a16:creationId xmlns:a16="http://schemas.microsoft.com/office/drawing/2014/main" id="{CFBA342A-F2F8-4AEA-B08A-10389578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95" name="AutoShape 164">
                <a:extLst>
                  <a:ext uri="{FF2B5EF4-FFF2-40B4-BE49-F238E27FC236}">
                    <a16:creationId xmlns:a16="http://schemas.microsoft.com/office/drawing/2014/main" id="{B000A2A9-5A0C-4904-9533-89DC9334E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79" name="Freeform 165">
              <a:extLst>
                <a:ext uri="{FF2B5EF4-FFF2-40B4-BE49-F238E27FC236}">
                  <a16:creationId xmlns:a16="http://schemas.microsoft.com/office/drawing/2014/main" id="{2C963668-75A4-4647-BCFE-B32C4367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4380" name="Group 166">
              <a:extLst>
                <a:ext uri="{FF2B5EF4-FFF2-40B4-BE49-F238E27FC236}">
                  <a16:creationId xmlns:a16="http://schemas.microsoft.com/office/drawing/2014/main" id="{1AC69619-EC63-4A25-BB4C-8ACB5DE02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392" name="AutoShape 167">
                <a:extLst>
                  <a:ext uri="{FF2B5EF4-FFF2-40B4-BE49-F238E27FC236}">
                    <a16:creationId xmlns:a16="http://schemas.microsoft.com/office/drawing/2014/main" id="{69DC8B14-48E6-49B6-B5E1-2A4FE97D1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93" name="AutoShape 168">
                <a:extLst>
                  <a:ext uri="{FF2B5EF4-FFF2-40B4-BE49-F238E27FC236}">
                    <a16:creationId xmlns:a16="http://schemas.microsoft.com/office/drawing/2014/main" id="{4853EDD1-ABB2-4548-8C29-147CDBBCA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81" name="Rectangle 169">
              <a:extLst>
                <a:ext uri="{FF2B5EF4-FFF2-40B4-BE49-F238E27FC236}">
                  <a16:creationId xmlns:a16="http://schemas.microsoft.com/office/drawing/2014/main" id="{CB85EBF0-EAA7-430D-AD73-491F27DE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82" name="Freeform 170">
              <a:extLst>
                <a:ext uri="{FF2B5EF4-FFF2-40B4-BE49-F238E27FC236}">
                  <a16:creationId xmlns:a16="http://schemas.microsoft.com/office/drawing/2014/main" id="{6B354D15-CD02-410D-A22E-DE5C5E4B9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83" name="Freeform 171">
              <a:extLst>
                <a:ext uri="{FF2B5EF4-FFF2-40B4-BE49-F238E27FC236}">
                  <a16:creationId xmlns:a16="http://schemas.microsoft.com/office/drawing/2014/main" id="{A90F6ECA-D338-4C58-A1AA-46BC6A0CD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84" name="Oval 172">
              <a:extLst>
                <a:ext uri="{FF2B5EF4-FFF2-40B4-BE49-F238E27FC236}">
                  <a16:creationId xmlns:a16="http://schemas.microsoft.com/office/drawing/2014/main" id="{DA35A1A0-B1D7-4028-9EFC-A589209CB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85" name="Freeform 173">
              <a:extLst>
                <a:ext uri="{FF2B5EF4-FFF2-40B4-BE49-F238E27FC236}">
                  <a16:creationId xmlns:a16="http://schemas.microsoft.com/office/drawing/2014/main" id="{DE846110-0E89-4CEA-95A5-DD6CC253B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86" name="AutoShape 174">
              <a:extLst>
                <a:ext uri="{FF2B5EF4-FFF2-40B4-BE49-F238E27FC236}">
                  <a16:creationId xmlns:a16="http://schemas.microsoft.com/office/drawing/2014/main" id="{E9DE3D71-7CD7-4FD1-9FC2-967E61B35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87" name="AutoShape 175">
              <a:extLst>
                <a:ext uri="{FF2B5EF4-FFF2-40B4-BE49-F238E27FC236}">
                  <a16:creationId xmlns:a16="http://schemas.microsoft.com/office/drawing/2014/main" id="{B6DD3E4F-C601-478D-9281-5B8551D7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88" name="Oval 176">
              <a:extLst>
                <a:ext uri="{FF2B5EF4-FFF2-40B4-BE49-F238E27FC236}">
                  <a16:creationId xmlns:a16="http://schemas.microsoft.com/office/drawing/2014/main" id="{D7F3894D-D4E9-4242-9227-DFF2E5DB9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89" name="Oval 177">
              <a:extLst>
                <a:ext uri="{FF2B5EF4-FFF2-40B4-BE49-F238E27FC236}">
                  <a16:creationId xmlns:a16="http://schemas.microsoft.com/office/drawing/2014/main" id="{962B2B59-F3BE-4668-B22B-3DDDFF36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54390" name="Oval 178">
              <a:extLst>
                <a:ext uri="{FF2B5EF4-FFF2-40B4-BE49-F238E27FC236}">
                  <a16:creationId xmlns:a16="http://schemas.microsoft.com/office/drawing/2014/main" id="{EDB09097-ECEB-44CB-ABF8-8A6FEC76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91" name="Rectangle 179">
              <a:extLst>
                <a:ext uri="{FF2B5EF4-FFF2-40B4-BE49-F238E27FC236}">
                  <a16:creationId xmlns:a16="http://schemas.microsoft.com/office/drawing/2014/main" id="{C6AA4C80-6FE8-4A36-90AC-464570A5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4332" name="Group 248">
            <a:extLst>
              <a:ext uri="{FF2B5EF4-FFF2-40B4-BE49-F238E27FC236}">
                <a16:creationId xmlns:a16="http://schemas.microsoft.com/office/drawing/2014/main" id="{7392B942-64D6-49A3-B016-0519CC653835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54336" name="Freeform 148">
              <a:extLst>
                <a:ext uri="{FF2B5EF4-FFF2-40B4-BE49-F238E27FC236}">
                  <a16:creationId xmlns:a16="http://schemas.microsoft.com/office/drawing/2014/main" id="{F566D703-80D3-4E44-9417-BE2DB8032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37" name="Rectangle 149">
              <a:extLst>
                <a:ext uri="{FF2B5EF4-FFF2-40B4-BE49-F238E27FC236}">
                  <a16:creationId xmlns:a16="http://schemas.microsoft.com/office/drawing/2014/main" id="{AD5BAB2F-1765-4B3E-94CF-4E94B31BE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38" name="Freeform 150">
              <a:extLst>
                <a:ext uri="{FF2B5EF4-FFF2-40B4-BE49-F238E27FC236}">
                  <a16:creationId xmlns:a16="http://schemas.microsoft.com/office/drawing/2014/main" id="{9723C63D-B87D-42C4-B383-5F4F33F5B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39" name="Freeform 151">
              <a:extLst>
                <a:ext uri="{FF2B5EF4-FFF2-40B4-BE49-F238E27FC236}">
                  <a16:creationId xmlns:a16="http://schemas.microsoft.com/office/drawing/2014/main" id="{E4DE7C64-887C-488A-BAD0-8F1A143D8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40" name="Rectangle 152">
              <a:extLst>
                <a:ext uri="{FF2B5EF4-FFF2-40B4-BE49-F238E27FC236}">
                  <a16:creationId xmlns:a16="http://schemas.microsoft.com/office/drawing/2014/main" id="{6C98D305-1363-4D3B-BD25-511B3AF3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341" name="Group 153">
              <a:extLst>
                <a:ext uri="{FF2B5EF4-FFF2-40B4-BE49-F238E27FC236}">
                  <a16:creationId xmlns:a16="http://schemas.microsoft.com/office/drawing/2014/main" id="{AF47AA8D-A518-493B-82CE-1043515B3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66" name="AutoShape 154">
                <a:extLst>
                  <a:ext uri="{FF2B5EF4-FFF2-40B4-BE49-F238E27FC236}">
                    <a16:creationId xmlns:a16="http://schemas.microsoft.com/office/drawing/2014/main" id="{8D9509E1-F727-4742-9CE2-53C96CB6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67" name="AutoShape 155">
                <a:extLst>
                  <a:ext uri="{FF2B5EF4-FFF2-40B4-BE49-F238E27FC236}">
                    <a16:creationId xmlns:a16="http://schemas.microsoft.com/office/drawing/2014/main" id="{AE158F71-1D01-4A6A-94CC-3C02E45D3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42" name="Rectangle 156">
              <a:extLst>
                <a:ext uri="{FF2B5EF4-FFF2-40B4-BE49-F238E27FC236}">
                  <a16:creationId xmlns:a16="http://schemas.microsoft.com/office/drawing/2014/main" id="{35FCB5EB-7744-4F3B-9C4A-515A4DCDE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343" name="Group 157">
              <a:extLst>
                <a:ext uri="{FF2B5EF4-FFF2-40B4-BE49-F238E27FC236}">
                  <a16:creationId xmlns:a16="http://schemas.microsoft.com/office/drawing/2014/main" id="{9DC416E1-AE91-46E4-AB5D-5E87D9C97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64" name="AutoShape 158">
                <a:extLst>
                  <a:ext uri="{FF2B5EF4-FFF2-40B4-BE49-F238E27FC236}">
                    <a16:creationId xmlns:a16="http://schemas.microsoft.com/office/drawing/2014/main" id="{61E56586-260B-484A-B88E-BF0F8F83D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65" name="AutoShape 159">
                <a:extLst>
                  <a:ext uri="{FF2B5EF4-FFF2-40B4-BE49-F238E27FC236}">
                    <a16:creationId xmlns:a16="http://schemas.microsoft.com/office/drawing/2014/main" id="{431F8E50-C424-412D-8D70-D076CCA21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44" name="Rectangle 160">
              <a:extLst>
                <a:ext uri="{FF2B5EF4-FFF2-40B4-BE49-F238E27FC236}">
                  <a16:creationId xmlns:a16="http://schemas.microsoft.com/office/drawing/2014/main" id="{E32831ED-06BC-4973-9B31-52302E05C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45" name="Rectangle 161">
              <a:extLst>
                <a:ext uri="{FF2B5EF4-FFF2-40B4-BE49-F238E27FC236}">
                  <a16:creationId xmlns:a16="http://schemas.microsoft.com/office/drawing/2014/main" id="{673FC295-CC40-4B4C-B51D-54856182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346" name="Group 162">
              <a:extLst>
                <a:ext uri="{FF2B5EF4-FFF2-40B4-BE49-F238E27FC236}">
                  <a16:creationId xmlns:a16="http://schemas.microsoft.com/office/drawing/2014/main" id="{90D3E40F-6198-43E7-8057-1F0479EB7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362" name="AutoShape 163">
                <a:extLst>
                  <a:ext uri="{FF2B5EF4-FFF2-40B4-BE49-F238E27FC236}">
                    <a16:creationId xmlns:a16="http://schemas.microsoft.com/office/drawing/2014/main" id="{5F59142F-F55C-473E-8C8A-E69CA4A75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63" name="AutoShape 164">
                <a:extLst>
                  <a:ext uri="{FF2B5EF4-FFF2-40B4-BE49-F238E27FC236}">
                    <a16:creationId xmlns:a16="http://schemas.microsoft.com/office/drawing/2014/main" id="{C167C186-C71C-49AE-9FC5-95218430B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47" name="Freeform 165">
              <a:extLst>
                <a:ext uri="{FF2B5EF4-FFF2-40B4-BE49-F238E27FC236}">
                  <a16:creationId xmlns:a16="http://schemas.microsoft.com/office/drawing/2014/main" id="{0C8707D5-9E78-42AE-9666-172EF16E1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4348" name="Group 166">
              <a:extLst>
                <a:ext uri="{FF2B5EF4-FFF2-40B4-BE49-F238E27FC236}">
                  <a16:creationId xmlns:a16="http://schemas.microsoft.com/office/drawing/2014/main" id="{563D94C9-DF91-4079-AEDC-961DE7CF6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360" name="AutoShape 167">
                <a:extLst>
                  <a:ext uri="{FF2B5EF4-FFF2-40B4-BE49-F238E27FC236}">
                    <a16:creationId xmlns:a16="http://schemas.microsoft.com/office/drawing/2014/main" id="{A4C758F2-8929-49E8-805B-946A58666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61" name="AutoShape 168">
                <a:extLst>
                  <a:ext uri="{FF2B5EF4-FFF2-40B4-BE49-F238E27FC236}">
                    <a16:creationId xmlns:a16="http://schemas.microsoft.com/office/drawing/2014/main" id="{06DDCF01-CF92-45FA-B2F9-5FD3C8AD2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349" name="Rectangle 169">
              <a:extLst>
                <a:ext uri="{FF2B5EF4-FFF2-40B4-BE49-F238E27FC236}">
                  <a16:creationId xmlns:a16="http://schemas.microsoft.com/office/drawing/2014/main" id="{B8D96FDF-5BD9-435A-82A9-CF3BBE66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50" name="Freeform 170">
              <a:extLst>
                <a:ext uri="{FF2B5EF4-FFF2-40B4-BE49-F238E27FC236}">
                  <a16:creationId xmlns:a16="http://schemas.microsoft.com/office/drawing/2014/main" id="{A3F2D43F-E41D-474A-95A7-FCE3CD24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51" name="Freeform 171">
              <a:extLst>
                <a:ext uri="{FF2B5EF4-FFF2-40B4-BE49-F238E27FC236}">
                  <a16:creationId xmlns:a16="http://schemas.microsoft.com/office/drawing/2014/main" id="{35916716-C62E-4210-B585-9C622B0FC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52" name="Oval 172">
              <a:extLst>
                <a:ext uri="{FF2B5EF4-FFF2-40B4-BE49-F238E27FC236}">
                  <a16:creationId xmlns:a16="http://schemas.microsoft.com/office/drawing/2014/main" id="{018D5EFA-B0FB-4A0A-B25F-8261D3798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53" name="Freeform 173">
              <a:extLst>
                <a:ext uri="{FF2B5EF4-FFF2-40B4-BE49-F238E27FC236}">
                  <a16:creationId xmlns:a16="http://schemas.microsoft.com/office/drawing/2014/main" id="{FC0D3716-C2CD-48DF-AC57-3559323FD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54" name="AutoShape 174">
              <a:extLst>
                <a:ext uri="{FF2B5EF4-FFF2-40B4-BE49-F238E27FC236}">
                  <a16:creationId xmlns:a16="http://schemas.microsoft.com/office/drawing/2014/main" id="{E400C563-BC72-4485-97D1-74711DF7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55" name="AutoShape 175">
              <a:extLst>
                <a:ext uri="{FF2B5EF4-FFF2-40B4-BE49-F238E27FC236}">
                  <a16:creationId xmlns:a16="http://schemas.microsoft.com/office/drawing/2014/main" id="{41848E8B-A799-425D-B84C-06591535A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56" name="Oval 176">
              <a:extLst>
                <a:ext uri="{FF2B5EF4-FFF2-40B4-BE49-F238E27FC236}">
                  <a16:creationId xmlns:a16="http://schemas.microsoft.com/office/drawing/2014/main" id="{1C10F168-1EF5-4367-9629-34906CEA5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57" name="Oval 177">
              <a:extLst>
                <a:ext uri="{FF2B5EF4-FFF2-40B4-BE49-F238E27FC236}">
                  <a16:creationId xmlns:a16="http://schemas.microsoft.com/office/drawing/2014/main" id="{2CCFE6CF-CA09-4ED1-ADDC-230D18FD6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54358" name="Oval 178">
              <a:extLst>
                <a:ext uri="{FF2B5EF4-FFF2-40B4-BE49-F238E27FC236}">
                  <a16:creationId xmlns:a16="http://schemas.microsoft.com/office/drawing/2014/main" id="{627B56A3-9EA7-413B-8C50-1372ED551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4359" name="Rectangle 179">
              <a:extLst>
                <a:ext uri="{FF2B5EF4-FFF2-40B4-BE49-F238E27FC236}">
                  <a16:creationId xmlns:a16="http://schemas.microsoft.com/office/drawing/2014/main" id="{D24BC9B6-4DAA-4498-8DE2-F883C18AA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54333" name="Picture 22" descr="underline_base">
            <a:extLst>
              <a:ext uri="{FF2B5EF4-FFF2-40B4-BE49-F238E27FC236}">
                <a16:creationId xmlns:a16="http://schemas.microsoft.com/office/drawing/2014/main" id="{B2287595-5247-49FA-9BA2-F315E3DE5738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34" name="Slide Number Placeholder 1">
            <a:extLst>
              <a:ext uri="{FF2B5EF4-FFF2-40B4-BE49-F238E27FC236}">
                <a16:creationId xmlns:a16="http://schemas.microsoft.com/office/drawing/2014/main" id="{21A7EBD2-2D2A-4F82-BAC2-562BB20A9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E326F05-B037-4FCC-8089-AD47D3ADCEE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4FDEB-0446-4EB9-B698-A723E0F15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4178300"/>
            <a:ext cx="133191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56">
            <a:extLst>
              <a:ext uri="{FF2B5EF4-FFF2-40B4-BE49-F238E27FC236}">
                <a16:creationId xmlns:a16="http://schemas.microsoft.com/office/drawing/2014/main" id="{9A8B7725-32B9-4915-9314-DBBF286C7606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55414" name="Freeform 3">
              <a:extLst>
                <a:ext uri="{FF2B5EF4-FFF2-40B4-BE49-F238E27FC236}">
                  <a16:creationId xmlns:a16="http://schemas.microsoft.com/office/drawing/2014/main" id="{0E9B33D0-8F62-4F0A-A851-E61C534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415" name="Line 36">
              <a:extLst>
                <a:ext uri="{FF2B5EF4-FFF2-40B4-BE49-F238E27FC236}">
                  <a16:creationId xmlns:a16="http://schemas.microsoft.com/office/drawing/2014/main" id="{28F173E9-F760-41BF-B401-DB2D8A58E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416" name="Line 43">
              <a:extLst>
                <a:ext uri="{FF2B5EF4-FFF2-40B4-BE49-F238E27FC236}">
                  <a16:creationId xmlns:a16="http://schemas.microsoft.com/office/drawing/2014/main" id="{7B7D24D5-D4C0-430A-A740-9B06306F2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417" name="Line 44">
              <a:extLst>
                <a:ext uri="{FF2B5EF4-FFF2-40B4-BE49-F238E27FC236}">
                  <a16:creationId xmlns:a16="http://schemas.microsoft.com/office/drawing/2014/main" id="{E563A09E-C371-4BAC-930F-43646C407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418" name="Line 48">
              <a:extLst>
                <a:ext uri="{FF2B5EF4-FFF2-40B4-BE49-F238E27FC236}">
                  <a16:creationId xmlns:a16="http://schemas.microsoft.com/office/drawing/2014/main" id="{17678911-87D6-4AA7-B8ED-EC49881AC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419" name="Text Box 240">
              <a:extLst>
                <a:ext uri="{FF2B5EF4-FFF2-40B4-BE49-F238E27FC236}">
                  <a16:creationId xmlns:a16="http://schemas.microsoft.com/office/drawing/2014/main" id="{5E114F97-5288-4251-8AF8-236AAC0A1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(runs DHCP)</a:t>
              </a:r>
            </a:p>
          </p:txBody>
        </p:sp>
        <p:grpSp>
          <p:nvGrpSpPr>
            <p:cNvPr id="55420" name="Group 356">
              <a:extLst>
                <a:ext uri="{FF2B5EF4-FFF2-40B4-BE49-F238E27FC236}">
                  <a16:creationId xmlns:a16="http://schemas.microsoft.com/office/drawing/2014/main" id="{07E02300-4648-4696-BF22-092660B3EA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55472" name="Picture 354" descr="laptop_stylized_small">
                <a:extLst>
                  <a:ext uri="{FF2B5EF4-FFF2-40B4-BE49-F238E27FC236}">
                    <a16:creationId xmlns:a16="http://schemas.microsoft.com/office/drawing/2014/main" id="{7B436A2D-3095-4E9B-AFEB-7DBDFC5AE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473" name="Picture 355" descr="antenna_stylized">
                <a:extLst>
                  <a:ext uri="{FF2B5EF4-FFF2-40B4-BE49-F238E27FC236}">
                    <a16:creationId xmlns:a16="http://schemas.microsoft.com/office/drawing/2014/main" id="{749F28C3-1B45-4983-9B20-6FA9DE77A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5421" name="Picture 3">
              <a:extLst>
                <a:ext uri="{FF2B5EF4-FFF2-40B4-BE49-F238E27FC236}">
                  <a16:creationId xmlns:a16="http://schemas.microsoft.com/office/drawing/2014/main" id="{757A22DF-F46F-4AD0-87A6-D83B69CA8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Rectangle 43">
              <a:extLst>
                <a:ext uri="{FF2B5EF4-FFF2-40B4-BE49-F238E27FC236}">
                  <a16:creationId xmlns:a16="http://schemas.microsoft.com/office/drawing/2014/main" id="{A9C8A18E-B4AA-4A3A-B390-5F7268CA2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67" name="Rectangle 43">
              <a:extLst>
                <a:ext uri="{FF2B5EF4-FFF2-40B4-BE49-F238E27FC236}">
                  <a16:creationId xmlns:a16="http://schemas.microsoft.com/office/drawing/2014/main" id="{3C329F47-DCD1-4252-BE16-A70D9C9B8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68" name="Rectangle 43">
              <a:extLst>
                <a:ext uri="{FF2B5EF4-FFF2-40B4-BE49-F238E27FC236}">
                  <a16:creationId xmlns:a16="http://schemas.microsoft.com/office/drawing/2014/main" id="{D6F7C901-D7C0-433F-9E89-1DBBD4F43D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55425" name="Group 248">
              <a:extLst>
                <a:ext uri="{FF2B5EF4-FFF2-40B4-BE49-F238E27FC236}">
                  <a16:creationId xmlns:a16="http://schemas.microsoft.com/office/drawing/2014/main" id="{ACC25535-EA95-42FF-9E55-1567E46B8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55440" name="Freeform 148">
                <a:extLst>
                  <a:ext uri="{FF2B5EF4-FFF2-40B4-BE49-F238E27FC236}">
                    <a16:creationId xmlns:a16="http://schemas.microsoft.com/office/drawing/2014/main" id="{AB841D51-11BE-45B9-9E17-1AFA0BD3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441" name="Rectangle 149">
                <a:extLst>
                  <a:ext uri="{FF2B5EF4-FFF2-40B4-BE49-F238E27FC236}">
                    <a16:creationId xmlns:a16="http://schemas.microsoft.com/office/drawing/2014/main" id="{6EF39E47-93D5-4EF2-A073-EFF384E7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42" name="Freeform 150">
                <a:extLst>
                  <a:ext uri="{FF2B5EF4-FFF2-40B4-BE49-F238E27FC236}">
                    <a16:creationId xmlns:a16="http://schemas.microsoft.com/office/drawing/2014/main" id="{F9CF4041-3A31-43D7-A52A-A80E8DD48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443" name="Freeform 151">
                <a:extLst>
                  <a:ext uri="{FF2B5EF4-FFF2-40B4-BE49-F238E27FC236}">
                    <a16:creationId xmlns:a16="http://schemas.microsoft.com/office/drawing/2014/main" id="{3BCAFA39-1594-4DBB-96DD-2D8F0888D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444" name="Rectangle 152">
                <a:extLst>
                  <a:ext uri="{FF2B5EF4-FFF2-40B4-BE49-F238E27FC236}">
                    <a16:creationId xmlns:a16="http://schemas.microsoft.com/office/drawing/2014/main" id="{95B5D8FF-90BD-433B-A359-06B6275B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5445" name="Group 153">
                <a:extLst>
                  <a:ext uri="{FF2B5EF4-FFF2-40B4-BE49-F238E27FC236}">
                    <a16:creationId xmlns:a16="http://schemas.microsoft.com/office/drawing/2014/main" id="{7BC2F07A-D8DB-4B9F-8D52-659CF70D9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5470" name="AutoShape 154">
                  <a:extLst>
                    <a:ext uri="{FF2B5EF4-FFF2-40B4-BE49-F238E27FC236}">
                      <a16:creationId xmlns:a16="http://schemas.microsoft.com/office/drawing/2014/main" id="{4F9C493E-0BBA-4550-8E0C-642A6C898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471" name="AutoShape 155">
                  <a:extLst>
                    <a:ext uri="{FF2B5EF4-FFF2-40B4-BE49-F238E27FC236}">
                      <a16:creationId xmlns:a16="http://schemas.microsoft.com/office/drawing/2014/main" id="{612ED082-63BC-4661-A738-AEA0F392D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5446" name="Rectangle 156">
                <a:extLst>
                  <a:ext uri="{FF2B5EF4-FFF2-40B4-BE49-F238E27FC236}">
                    <a16:creationId xmlns:a16="http://schemas.microsoft.com/office/drawing/2014/main" id="{7E785E1F-1EDB-4F0E-B083-99F0A0461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5447" name="Group 157">
                <a:extLst>
                  <a:ext uri="{FF2B5EF4-FFF2-40B4-BE49-F238E27FC236}">
                    <a16:creationId xmlns:a16="http://schemas.microsoft.com/office/drawing/2014/main" id="{138F5A0F-12A2-48E8-A883-04CCF03012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5468" name="AutoShape 158">
                  <a:extLst>
                    <a:ext uri="{FF2B5EF4-FFF2-40B4-BE49-F238E27FC236}">
                      <a16:creationId xmlns:a16="http://schemas.microsoft.com/office/drawing/2014/main" id="{7401775B-521B-474A-9C45-205F089D51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469" name="AutoShape 159">
                  <a:extLst>
                    <a:ext uri="{FF2B5EF4-FFF2-40B4-BE49-F238E27FC236}">
                      <a16:creationId xmlns:a16="http://schemas.microsoft.com/office/drawing/2014/main" id="{E802B9BB-C627-4124-8E91-E41C225C5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5448" name="Rectangle 160">
                <a:extLst>
                  <a:ext uri="{FF2B5EF4-FFF2-40B4-BE49-F238E27FC236}">
                    <a16:creationId xmlns:a16="http://schemas.microsoft.com/office/drawing/2014/main" id="{FB224799-247E-4C6F-8EEF-2A3E0E0F1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49" name="Rectangle 161">
                <a:extLst>
                  <a:ext uri="{FF2B5EF4-FFF2-40B4-BE49-F238E27FC236}">
                    <a16:creationId xmlns:a16="http://schemas.microsoft.com/office/drawing/2014/main" id="{B7CE0595-2A9B-4009-A612-4F2F35A13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5450" name="Group 162">
                <a:extLst>
                  <a:ext uri="{FF2B5EF4-FFF2-40B4-BE49-F238E27FC236}">
                    <a16:creationId xmlns:a16="http://schemas.microsoft.com/office/drawing/2014/main" id="{AFA566B0-7F38-4A78-9635-D11310D49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5466" name="AutoShape 163">
                  <a:extLst>
                    <a:ext uri="{FF2B5EF4-FFF2-40B4-BE49-F238E27FC236}">
                      <a16:creationId xmlns:a16="http://schemas.microsoft.com/office/drawing/2014/main" id="{C9E10510-C8B0-4695-93B0-4AE0FA0DF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467" name="AutoShape 164">
                  <a:extLst>
                    <a:ext uri="{FF2B5EF4-FFF2-40B4-BE49-F238E27FC236}">
                      <a16:creationId xmlns:a16="http://schemas.microsoft.com/office/drawing/2014/main" id="{EA4F4CBA-0FC2-4820-9465-CBFBF496C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5451" name="Freeform 165">
                <a:extLst>
                  <a:ext uri="{FF2B5EF4-FFF2-40B4-BE49-F238E27FC236}">
                    <a16:creationId xmlns:a16="http://schemas.microsoft.com/office/drawing/2014/main" id="{196EAABE-A03A-472D-8AE9-B72E21E26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55452" name="Group 166">
                <a:extLst>
                  <a:ext uri="{FF2B5EF4-FFF2-40B4-BE49-F238E27FC236}">
                    <a16:creationId xmlns:a16="http://schemas.microsoft.com/office/drawing/2014/main" id="{1B25E6C2-5CD0-4C0F-A38B-FBB36A4B4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464" name="AutoShape 167">
                  <a:extLst>
                    <a:ext uri="{FF2B5EF4-FFF2-40B4-BE49-F238E27FC236}">
                      <a16:creationId xmlns:a16="http://schemas.microsoft.com/office/drawing/2014/main" id="{52C3D05C-2A32-4000-ABE6-FFA395E4A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465" name="AutoShape 168">
                  <a:extLst>
                    <a:ext uri="{FF2B5EF4-FFF2-40B4-BE49-F238E27FC236}">
                      <a16:creationId xmlns:a16="http://schemas.microsoft.com/office/drawing/2014/main" id="{9FE36BBD-652A-4EEE-AC1E-154D31D8D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5453" name="Rectangle 169">
                <a:extLst>
                  <a:ext uri="{FF2B5EF4-FFF2-40B4-BE49-F238E27FC236}">
                    <a16:creationId xmlns:a16="http://schemas.microsoft.com/office/drawing/2014/main" id="{51434062-6355-4DEC-A556-83FBD6EC6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54" name="Freeform 170">
                <a:extLst>
                  <a:ext uri="{FF2B5EF4-FFF2-40B4-BE49-F238E27FC236}">
                    <a16:creationId xmlns:a16="http://schemas.microsoft.com/office/drawing/2014/main" id="{101F086A-E155-441D-BF24-E7276DB15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455" name="Freeform 171">
                <a:extLst>
                  <a:ext uri="{FF2B5EF4-FFF2-40B4-BE49-F238E27FC236}">
                    <a16:creationId xmlns:a16="http://schemas.microsoft.com/office/drawing/2014/main" id="{8B93DF22-4D28-4932-B8FE-6032B1606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456" name="Oval 172">
                <a:extLst>
                  <a:ext uri="{FF2B5EF4-FFF2-40B4-BE49-F238E27FC236}">
                    <a16:creationId xmlns:a16="http://schemas.microsoft.com/office/drawing/2014/main" id="{4F17D5BE-D45B-4896-A8ED-2D5168989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57" name="Freeform 173">
                <a:extLst>
                  <a:ext uri="{FF2B5EF4-FFF2-40B4-BE49-F238E27FC236}">
                    <a16:creationId xmlns:a16="http://schemas.microsoft.com/office/drawing/2014/main" id="{7398A5BA-F3C7-4395-9C5F-E7B29A95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458" name="AutoShape 174">
                <a:extLst>
                  <a:ext uri="{FF2B5EF4-FFF2-40B4-BE49-F238E27FC236}">
                    <a16:creationId xmlns:a16="http://schemas.microsoft.com/office/drawing/2014/main" id="{0F432B93-12B6-4DE4-948F-DB54E6CE6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2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59" name="AutoShape 175">
                <a:extLst>
                  <a:ext uri="{FF2B5EF4-FFF2-40B4-BE49-F238E27FC236}">
                    <a16:creationId xmlns:a16="http://schemas.microsoft.com/office/drawing/2014/main" id="{D95C4B42-5723-499E-9566-A38EE0478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60" name="Oval 176">
                <a:extLst>
                  <a:ext uri="{FF2B5EF4-FFF2-40B4-BE49-F238E27FC236}">
                    <a16:creationId xmlns:a16="http://schemas.microsoft.com/office/drawing/2014/main" id="{BA934A95-61EE-4E13-8D31-8823F8F02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61" name="Oval 177">
                <a:extLst>
                  <a:ext uri="{FF2B5EF4-FFF2-40B4-BE49-F238E27FC236}">
                    <a16:creationId xmlns:a16="http://schemas.microsoft.com/office/drawing/2014/main" id="{DE9006A5-5097-4038-8642-2FC6F1DDE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462" name="Oval 178">
                <a:extLst>
                  <a:ext uri="{FF2B5EF4-FFF2-40B4-BE49-F238E27FC236}">
                    <a16:creationId xmlns:a16="http://schemas.microsoft.com/office/drawing/2014/main" id="{48CCB1B9-352E-4A7E-9C3F-C5A85D229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63" name="Rectangle 179">
                <a:extLst>
                  <a:ext uri="{FF2B5EF4-FFF2-40B4-BE49-F238E27FC236}">
                    <a16:creationId xmlns:a16="http://schemas.microsoft.com/office/drawing/2014/main" id="{24871015-0062-4BBA-8CEA-0D10C1F94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426" name="Group 48">
              <a:extLst>
                <a:ext uri="{FF2B5EF4-FFF2-40B4-BE49-F238E27FC236}">
                  <a16:creationId xmlns:a16="http://schemas.microsoft.com/office/drawing/2014/main" id="{8211C77D-DB27-4806-9F25-15D5D4D9C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55427" name="Oval 49">
                <a:extLst>
                  <a:ext uri="{FF2B5EF4-FFF2-40B4-BE49-F238E27FC236}">
                    <a16:creationId xmlns:a16="http://schemas.microsoft.com/office/drawing/2014/main" id="{10FDD36D-3167-48F8-A2E8-F0E1CD035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28" name="Line 50">
                <a:extLst>
                  <a:ext uri="{FF2B5EF4-FFF2-40B4-BE49-F238E27FC236}">
                    <a16:creationId xmlns:a16="http://schemas.microsoft.com/office/drawing/2014/main" id="{CC70DE54-CFCF-4A69-89B4-83CAF8BC3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429" name="Line 51">
                <a:extLst>
                  <a:ext uri="{FF2B5EF4-FFF2-40B4-BE49-F238E27FC236}">
                    <a16:creationId xmlns:a16="http://schemas.microsoft.com/office/drawing/2014/main" id="{9E657690-735F-4C93-8752-CD4F163A9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430" name="Rectangle 52">
                <a:extLst>
                  <a:ext uri="{FF2B5EF4-FFF2-40B4-BE49-F238E27FC236}">
                    <a16:creationId xmlns:a16="http://schemas.microsoft.com/office/drawing/2014/main" id="{53FDBECF-6BD4-483F-9B78-14D27DCFD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431" name="Oval 53">
                <a:extLst>
                  <a:ext uri="{FF2B5EF4-FFF2-40B4-BE49-F238E27FC236}">
                    <a16:creationId xmlns:a16="http://schemas.microsoft.com/office/drawing/2014/main" id="{87694529-64A7-4306-8759-80BC8348F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5432" name="Group 54">
                <a:extLst>
                  <a:ext uri="{FF2B5EF4-FFF2-40B4-BE49-F238E27FC236}">
                    <a16:creationId xmlns:a16="http://schemas.microsoft.com/office/drawing/2014/main" id="{1757D473-7F5D-4E93-8ECD-9A24D81883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5437" name="Line 55">
                  <a:extLst>
                    <a:ext uri="{FF2B5EF4-FFF2-40B4-BE49-F238E27FC236}">
                      <a16:creationId xmlns:a16="http://schemas.microsoft.com/office/drawing/2014/main" id="{E80A6B64-1F9B-4773-AD84-8B5D92E478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438" name="Line 56">
                  <a:extLst>
                    <a:ext uri="{FF2B5EF4-FFF2-40B4-BE49-F238E27FC236}">
                      <a16:creationId xmlns:a16="http://schemas.microsoft.com/office/drawing/2014/main" id="{A8E68AEB-00DC-4D05-BCFB-7AC5769EC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439" name="Line 57">
                  <a:extLst>
                    <a:ext uri="{FF2B5EF4-FFF2-40B4-BE49-F238E27FC236}">
                      <a16:creationId xmlns:a16="http://schemas.microsoft.com/office/drawing/2014/main" id="{B5590470-AD3A-4634-8899-7E892031C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5433" name="Group 58">
                <a:extLst>
                  <a:ext uri="{FF2B5EF4-FFF2-40B4-BE49-F238E27FC236}">
                    <a16:creationId xmlns:a16="http://schemas.microsoft.com/office/drawing/2014/main" id="{CC202561-D3CB-4676-939E-F8CBB85B3B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5434" name="Line 59">
                  <a:extLst>
                    <a:ext uri="{FF2B5EF4-FFF2-40B4-BE49-F238E27FC236}">
                      <a16:creationId xmlns:a16="http://schemas.microsoft.com/office/drawing/2014/main" id="{4648648F-4DFC-4361-A6B2-6D10BA643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435" name="Line 60">
                  <a:extLst>
                    <a:ext uri="{FF2B5EF4-FFF2-40B4-BE49-F238E27FC236}">
                      <a16:creationId xmlns:a16="http://schemas.microsoft.com/office/drawing/2014/main" id="{BCD29E7F-D066-47CF-BB35-771D9774AF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436" name="Line 61">
                  <a:extLst>
                    <a:ext uri="{FF2B5EF4-FFF2-40B4-BE49-F238E27FC236}">
                      <a16:creationId xmlns:a16="http://schemas.microsoft.com/office/drawing/2014/main" id="{FBAE1327-47C7-44C1-8B67-B75F696CD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50D1FFA-4A8D-46D1-BE38-5BFE1577F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altLang="en-US" sz="3200"/>
              <a:t>A day in the life… connecting to the Internet</a:t>
            </a:r>
          </a:p>
        </p:txBody>
      </p:sp>
      <p:sp>
        <p:nvSpPr>
          <p:cNvPr id="701629" name="Rectangle 189">
            <a:extLst>
              <a:ext uri="{FF2B5EF4-FFF2-40B4-BE49-F238E27FC236}">
                <a16:creationId xmlns:a16="http://schemas.microsoft.com/office/drawing/2014/main" id="{E36E6521-5535-4AE4-AE29-F1C7D7887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/>
            <a:r>
              <a:rPr lang="en-US" altLang="en-US" sz="2200"/>
              <a:t>connecting laptop needs to get its own IP address, addr of first-hop router, addr of DNS server: use </a:t>
            </a:r>
            <a:r>
              <a:rPr lang="en-US" altLang="en-US" sz="2200" i="1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>
            <a:extLst>
              <a:ext uri="{FF2B5EF4-FFF2-40B4-BE49-F238E27FC236}">
                <a16:creationId xmlns:a16="http://schemas.microsoft.com/office/drawing/2014/main" id="{1A79A882-FEFC-4546-A364-8A235834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01690" name="Group 250">
            <a:extLst>
              <a:ext uri="{FF2B5EF4-FFF2-40B4-BE49-F238E27FC236}">
                <a16:creationId xmlns:a16="http://schemas.microsoft.com/office/drawing/2014/main" id="{152A042D-2AA1-4205-8088-866DFC4371A2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55406" name="Freeform 249">
              <a:extLst>
                <a:ext uri="{FF2B5EF4-FFF2-40B4-BE49-F238E27FC236}">
                  <a16:creationId xmlns:a16="http://schemas.microsoft.com/office/drawing/2014/main" id="{DE009625-BE25-42D7-91E8-66C18A9F0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5407" name="Group 248">
              <a:extLst>
                <a:ext uri="{FF2B5EF4-FFF2-40B4-BE49-F238E27FC236}">
                  <a16:creationId xmlns:a16="http://schemas.microsoft.com/office/drawing/2014/main" id="{ACD103B0-2B96-4607-8AEE-E9FFF6946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55408" name="Rectangle 242">
                <a:extLst>
                  <a:ext uri="{FF2B5EF4-FFF2-40B4-BE49-F238E27FC236}">
                    <a16:creationId xmlns:a16="http://schemas.microsoft.com/office/drawing/2014/main" id="{572E0A31-5EE5-4B3C-9164-E8DF1602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409" name="Text Box 241">
                <a:extLst>
                  <a:ext uri="{FF2B5EF4-FFF2-40B4-BE49-F238E27FC236}">
                    <a16:creationId xmlns:a16="http://schemas.microsoft.com/office/drawing/2014/main" id="{3AF0EF0F-17F5-423B-A366-F47F3E650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5410" name="Line 243">
                <a:extLst>
                  <a:ext uri="{FF2B5EF4-FFF2-40B4-BE49-F238E27FC236}">
                    <a16:creationId xmlns:a16="http://schemas.microsoft.com/office/drawing/2014/main" id="{94C0575E-0490-4B67-824A-D3A47962B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411" name="Line 244">
                <a:extLst>
                  <a:ext uri="{FF2B5EF4-FFF2-40B4-BE49-F238E27FC236}">
                    <a16:creationId xmlns:a16="http://schemas.microsoft.com/office/drawing/2014/main" id="{BE48EBD5-BEAF-45F7-93B6-5CA92704E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412" name="Line 245">
                <a:extLst>
                  <a:ext uri="{FF2B5EF4-FFF2-40B4-BE49-F238E27FC236}">
                    <a16:creationId xmlns:a16="http://schemas.microsoft.com/office/drawing/2014/main" id="{F629EFE6-052F-4CC6-A38E-AB6994549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413" name="Line 246">
                <a:extLst>
                  <a:ext uri="{FF2B5EF4-FFF2-40B4-BE49-F238E27FC236}">
                    <a16:creationId xmlns:a16="http://schemas.microsoft.com/office/drawing/2014/main" id="{A3B49486-86AA-49F9-95E1-5204528E1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1693" name="Group 253">
            <a:extLst>
              <a:ext uri="{FF2B5EF4-FFF2-40B4-BE49-F238E27FC236}">
                <a16:creationId xmlns:a16="http://schemas.microsoft.com/office/drawing/2014/main" id="{71BE2B76-BFBE-4CB7-9760-6B605847F1D0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55404" name="Rectangle 251">
              <a:extLst>
                <a:ext uri="{FF2B5EF4-FFF2-40B4-BE49-F238E27FC236}">
                  <a16:creationId xmlns:a16="http://schemas.microsoft.com/office/drawing/2014/main" id="{73FB0637-02A6-486C-9F1E-B88C3BD98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5405" name="Text Box 252">
              <a:extLst>
                <a:ext uri="{FF2B5EF4-FFF2-40B4-BE49-F238E27FC236}">
                  <a16:creationId xmlns:a16="http://schemas.microsoft.com/office/drawing/2014/main" id="{ACCFCF36-7330-4835-BB1A-13108606B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DHCP</a:t>
              </a:r>
            </a:p>
          </p:txBody>
        </p:sp>
      </p:grpSp>
      <p:grpSp>
        <p:nvGrpSpPr>
          <p:cNvPr id="701739" name="Group 299">
            <a:extLst>
              <a:ext uri="{FF2B5EF4-FFF2-40B4-BE49-F238E27FC236}">
                <a16:creationId xmlns:a16="http://schemas.microsoft.com/office/drawing/2014/main" id="{FB667D93-58D3-4FA1-B093-99FA7F2123AE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55372" name="Group 296">
              <a:extLst>
                <a:ext uri="{FF2B5EF4-FFF2-40B4-BE49-F238E27FC236}">
                  <a16:creationId xmlns:a16="http://schemas.microsoft.com/office/drawing/2014/main" id="{D7AA8F2A-37C9-4F81-B7B1-5D0459C29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55374" name="Group 295">
                <a:extLst>
                  <a:ext uri="{FF2B5EF4-FFF2-40B4-BE49-F238E27FC236}">
                    <a16:creationId xmlns:a16="http://schemas.microsoft.com/office/drawing/2014/main" id="{BECF4168-FD6B-4B98-B2CB-C348CED29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5399" name="Group 254">
                  <a:extLst>
                    <a:ext uri="{FF2B5EF4-FFF2-40B4-BE49-F238E27FC236}">
                      <a16:creationId xmlns:a16="http://schemas.microsoft.com/office/drawing/2014/main" id="{AE0EE9A4-F21C-4358-9371-112A6D1803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5402" name="Rectangle 255">
                    <a:extLst>
                      <a:ext uri="{FF2B5EF4-FFF2-40B4-BE49-F238E27FC236}">
                        <a16:creationId xmlns:a16="http://schemas.microsoft.com/office/drawing/2014/main" id="{C3651C63-ACE5-4E7B-A133-56EAEC84A6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403" name="Text Box 256">
                    <a:extLst>
                      <a:ext uri="{FF2B5EF4-FFF2-40B4-BE49-F238E27FC236}">
                        <a16:creationId xmlns:a16="http://schemas.microsoft.com/office/drawing/2014/main" id="{45D96693-7545-4EB5-B0B3-22F740BEC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55400" name="Rectangle 266">
                  <a:extLst>
                    <a:ext uri="{FF2B5EF4-FFF2-40B4-BE49-F238E27FC236}">
                      <a16:creationId xmlns:a16="http://schemas.microsoft.com/office/drawing/2014/main" id="{CD9FD62D-AE06-4C6D-A8D1-C3431B039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401" name="Rectangle 267">
                  <a:extLst>
                    <a:ext uri="{FF2B5EF4-FFF2-40B4-BE49-F238E27FC236}">
                      <a16:creationId xmlns:a16="http://schemas.microsoft.com/office/drawing/2014/main" id="{043707FA-CFAB-4784-BB58-5011D8E6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375" name="Group 274">
                <a:extLst>
                  <a:ext uri="{FF2B5EF4-FFF2-40B4-BE49-F238E27FC236}">
                    <a16:creationId xmlns:a16="http://schemas.microsoft.com/office/drawing/2014/main" id="{09CE638C-248E-49B1-B0D5-591A8B327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5393" name="Group 268">
                  <a:extLst>
                    <a:ext uri="{FF2B5EF4-FFF2-40B4-BE49-F238E27FC236}">
                      <a16:creationId xmlns:a16="http://schemas.microsoft.com/office/drawing/2014/main" id="{00CD9E7C-6345-41D4-8DA7-AE58E44EB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397" name="Rectangle 269">
                    <a:extLst>
                      <a:ext uri="{FF2B5EF4-FFF2-40B4-BE49-F238E27FC236}">
                        <a16:creationId xmlns:a16="http://schemas.microsoft.com/office/drawing/2014/main" id="{C00CD6D9-C0AB-4436-A033-98B056A5C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98" name="Text Box 270">
                    <a:extLst>
                      <a:ext uri="{FF2B5EF4-FFF2-40B4-BE49-F238E27FC236}">
                        <a16:creationId xmlns:a16="http://schemas.microsoft.com/office/drawing/2014/main" id="{A527D41F-8F81-407B-BE87-000DC35B0AC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55394" name="Group 273">
                  <a:extLst>
                    <a:ext uri="{FF2B5EF4-FFF2-40B4-BE49-F238E27FC236}">
                      <a16:creationId xmlns:a16="http://schemas.microsoft.com/office/drawing/2014/main" id="{334AA603-83DF-4E04-BD96-B445433186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395" name="Rectangle 271">
                    <a:extLst>
                      <a:ext uri="{FF2B5EF4-FFF2-40B4-BE49-F238E27FC236}">
                        <a16:creationId xmlns:a16="http://schemas.microsoft.com/office/drawing/2014/main" id="{E7AAEEF8-FBD5-4B57-A793-8989B832E6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96" name="Rectangle 272">
                    <a:extLst>
                      <a:ext uri="{FF2B5EF4-FFF2-40B4-BE49-F238E27FC236}">
                        <a16:creationId xmlns:a16="http://schemas.microsoft.com/office/drawing/2014/main" id="{EE44405C-61DA-4B45-BF0B-8441404A9E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55376" name="Group 293">
                <a:extLst>
                  <a:ext uri="{FF2B5EF4-FFF2-40B4-BE49-F238E27FC236}">
                    <a16:creationId xmlns:a16="http://schemas.microsoft.com/office/drawing/2014/main" id="{D5DD78AA-43DC-4A70-B295-991FE2B736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91" name="Rectangle 276">
                  <a:extLst>
                    <a:ext uri="{FF2B5EF4-FFF2-40B4-BE49-F238E27FC236}">
                      <a16:creationId xmlns:a16="http://schemas.microsoft.com/office/drawing/2014/main" id="{821A0122-60ED-4B53-BDA9-C12C9F3BC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92" name="Rectangle 277">
                  <a:extLst>
                    <a:ext uri="{FF2B5EF4-FFF2-40B4-BE49-F238E27FC236}">
                      <a16:creationId xmlns:a16="http://schemas.microsoft.com/office/drawing/2014/main" id="{885BBC86-F2A6-48CC-8E92-0476F229A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377" name="Group 294">
                <a:extLst>
                  <a:ext uri="{FF2B5EF4-FFF2-40B4-BE49-F238E27FC236}">
                    <a16:creationId xmlns:a16="http://schemas.microsoft.com/office/drawing/2014/main" id="{45C5C4C3-BBCC-4C31-9546-E987479B1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5378" name="Group 287">
                  <a:extLst>
                    <a:ext uri="{FF2B5EF4-FFF2-40B4-BE49-F238E27FC236}">
                      <a16:creationId xmlns:a16="http://schemas.microsoft.com/office/drawing/2014/main" id="{A5D390B1-F174-4172-939A-88E20FA830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5382" name="Group 278">
                    <a:extLst>
                      <a:ext uri="{FF2B5EF4-FFF2-40B4-BE49-F238E27FC236}">
                        <a16:creationId xmlns:a16="http://schemas.microsoft.com/office/drawing/2014/main" id="{4D9BB74E-CA90-45E1-98A9-D289AB9E35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5385" name="Group 279">
                      <a:extLst>
                        <a:ext uri="{FF2B5EF4-FFF2-40B4-BE49-F238E27FC236}">
                          <a16:creationId xmlns:a16="http://schemas.microsoft.com/office/drawing/2014/main" id="{2D2F1523-5CA3-4DC5-A7A7-97521D9293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5389" name="Rectangle 280">
                        <a:extLst>
                          <a:ext uri="{FF2B5EF4-FFF2-40B4-BE49-F238E27FC236}">
                            <a16:creationId xmlns:a16="http://schemas.microsoft.com/office/drawing/2014/main" id="{B240A8CC-62D0-4036-90FD-A79EFDA8BF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5390" name="Text Box 281">
                        <a:extLst>
                          <a:ext uri="{FF2B5EF4-FFF2-40B4-BE49-F238E27FC236}">
                            <a16:creationId xmlns:a16="http://schemas.microsoft.com/office/drawing/2014/main" id="{948807E5-7A57-47A4-A611-FF7245D11D6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panose="020B0604020202020204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5386" name="Group 282">
                      <a:extLst>
                        <a:ext uri="{FF2B5EF4-FFF2-40B4-BE49-F238E27FC236}">
                          <a16:creationId xmlns:a16="http://schemas.microsoft.com/office/drawing/2014/main" id="{5ABFB4D6-1120-42BB-BDFA-E2CBDA21718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5387" name="Rectangle 283">
                        <a:extLst>
                          <a:ext uri="{FF2B5EF4-FFF2-40B4-BE49-F238E27FC236}">
                            <a16:creationId xmlns:a16="http://schemas.microsoft.com/office/drawing/2014/main" id="{48C40E8C-3AFA-4300-A2F9-9545BB55064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5388" name="Rectangle 284">
                        <a:extLst>
                          <a:ext uri="{FF2B5EF4-FFF2-40B4-BE49-F238E27FC236}">
                            <a16:creationId xmlns:a16="http://schemas.microsoft.com/office/drawing/2014/main" id="{3C25F75C-F65B-47C9-874A-02F284F30D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5383" name="Rectangle 285">
                    <a:extLst>
                      <a:ext uri="{FF2B5EF4-FFF2-40B4-BE49-F238E27FC236}">
                        <a16:creationId xmlns:a16="http://schemas.microsoft.com/office/drawing/2014/main" id="{143FFF8B-D96A-44DF-8611-093CC30E95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84" name="Rectangle 286">
                    <a:extLst>
                      <a:ext uri="{FF2B5EF4-FFF2-40B4-BE49-F238E27FC236}">
                        <a16:creationId xmlns:a16="http://schemas.microsoft.com/office/drawing/2014/main" id="{6B5AE99C-A7D5-4848-82D9-23C9E4102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5379" name="Rectangle 288">
                  <a:extLst>
                    <a:ext uri="{FF2B5EF4-FFF2-40B4-BE49-F238E27FC236}">
                      <a16:creationId xmlns:a16="http://schemas.microsoft.com/office/drawing/2014/main" id="{7A6CE0A8-DCE9-46EF-A324-D529EDB42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80" name="Rectangle 290">
                  <a:extLst>
                    <a:ext uri="{FF2B5EF4-FFF2-40B4-BE49-F238E27FC236}">
                      <a16:creationId xmlns:a16="http://schemas.microsoft.com/office/drawing/2014/main" id="{6AEB13AE-561F-4F11-9521-8F59A58C9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81" name="Rectangle 291">
                  <a:extLst>
                    <a:ext uri="{FF2B5EF4-FFF2-40B4-BE49-F238E27FC236}">
                      <a16:creationId xmlns:a16="http://schemas.microsoft.com/office/drawing/2014/main" id="{7B65787A-96F4-46D8-B67B-98DC6E2F9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373" name="AutoShape 297">
              <a:extLst>
                <a:ext uri="{FF2B5EF4-FFF2-40B4-BE49-F238E27FC236}">
                  <a16:creationId xmlns:a16="http://schemas.microsoft.com/office/drawing/2014/main" id="{90DFF4F1-3075-497E-9DDA-B378AD9E6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1758" name="Group 318">
            <a:extLst>
              <a:ext uri="{FF2B5EF4-FFF2-40B4-BE49-F238E27FC236}">
                <a16:creationId xmlns:a16="http://schemas.microsoft.com/office/drawing/2014/main" id="{16CF866B-F8AC-4431-AC06-2AB0F380DDEC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55359" name="Group 319">
              <a:extLst>
                <a:ext uri="{FF2B5EF4-FFF2-40B4-BE49-F238E27FC236}">
                  <a16:creationId xmlns:a16="http://schemas.microsoft.com/office/drawing/2014/main" id="{A53CBE30-6ED5-4FE1-BE4A-003E2C0A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55363" name="Group 320">
                <a:extLst>
                  <a:ext uri="{FF2B5EF4-FFF2-40B4-BE49-F238E27FC236}">
                    <a16:creationId xmlns:a16="http://schemas.microsoft.com/office/drawing/2014/main" id="{24134B73-F54A-440A-9EA9-AE1CC2BD7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55366" name="Group 321">
                  <a:extLst>
                    <a:ext uri="{FF2B5EF4-FFF2-40B4-BE49-F238E27FC236}">
                      <a16:creationId xmlns:a16="http://schemas.microsoft.com/office/drawing/2014/main" id="{A995DE47-A8C7-4758-A95D-5A102DD6BE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370" name="Rectangle 322">
                    <a:extLst>
                      <a:ext uri="{FF2B5EF4-FFF2-40B4-BE49-F238E27FC236}">
                        <a16:creationId xmlns:a16="http://schemas.microsoft.com/office/drawing/2014/main" id="{AC990CF9-9616-466B-8C43-C5F89A000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71" name="Text Box 323">
                    <a:extLst>
                      <a:ext uri="{FF2B5EF4-FFF2-40B4-BE49-F238E27FC236}">
                        <a16:creationId xmlns:a16="http://schemas.microsoft.com/office/drawing/2014/main" id="{73F95D7C-27E9-42D6-B6D5-89B1CA5555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55367" name="Group 324">
                  <a:extLst>
                    <a:ext uri="{FF2B5EF4-FFF2-40B4-BE49-F238E27FC236}">
                      <a16:creationId xmlns:a16="http://schemas.microsoft.com/office/drawing/2014/main" id="{5030F41B-CE97-4A0D-9409-C8B20C73DA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368" name="Rectangle 325">
                    <a:extLst>
                      <a:ext uri="{FF2B5EF4-FFF2-40B4-BE49-F238E27FC236}">
                        <a16:creationId xmlns:a16="http://schemas.microsoft.com/office/drawing/2014/main" id="{FFC10DAB-5B74-43CA-BA1C-1F53725D20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69" name="Rectangle 326">
                    <a:extLst>
                      <a:ext uri="{FF2B5EF4-FFF2-40B4-BE49-F238E27FC236}">
                        <a16:creationId xmlns:a16="http://schemas.microsoft.com/office/drawing/2014/main" id="{ECA71570-0066-45AB-956A-326E3A3F92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55364" name="Rectangle 327">
                <a:extLst>
                  <a:ext uri="{FF2B5EF4-FFF2-40B4-BE49-F238E27FC236}">
                    <a16:creationId xmlns:a16="http://schemas.microsoft.com/office/drawing/2014/main" id="{96209606-6261-425B-A5BB-F9219308D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65" name="Rectangle 328">
                <a:extLst>
                  <a:ext uri="{FF2B5EF4-FFF2-40B4-BE49-F238E27FC236}">
                    <a16:creationId xmlns:a16="http://schemas.microsoft.com/office/drawing/2014/main" id="{F7C606B5-7D23-4904-B9A1-7AB2C8289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360" name="Rectangle 329">
              <a:extLst>
                <a:ext uri="{FF2B5EF4-FFF2-40B4-BE49-F238E27FC236}">
                  <a16:creationId xmlns:a16="http://schemas.microsoft.com/office/drawing/2014/main" id="{84B8D85B-6262-4E50-B310-A0E3E049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5361" name="Rectangle 330">
              <a:extLst>
                <a:ext uri="{FF2B5EF4-FFF2-40B4-BE49-F238E27FC236}">
                  <a16:creationId xmlns:a16="http://schemas.microsoft.com/office/drawing/2014/main" id="{4E322D84-5F01-45ED-AA23-73F8411A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5362" name="Rectangle 331">
              <a:extLst>
                <a:ext uri="{FF2B5EF4-FFF2-40B4-BE49-F238E27FC236}">
                  <a16:creationId xmlns:a16="http://schemas.microsoft.com/office/drawing/2014/main" id="{FF1522E9-0AE0-4C8A-880C-BEA9E89A2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1782" name="Group 342">
            <a:extLst>
              <a:ext uri="{FF2B5EF4-FFF2-40B4-BE49-F238E27FC236}">
                <a16:creationId xmlns:a16="http://schemas.microsoft.com/office/drawing/2014/main" id="{D47F48D3-727E-47C4-B5D3-0789C16B93CD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55351" name="Freeform 334">
              <a:extLst>
                <a:ext uri="{FF2B5EF4-FFF2-40B4-BE49-F238E27FC236}">
                  <a16:creationId xmlns:a16="http://schemas.microsoft.com/office/drawing/2014/main" id="{DEE24D5C-6A04-40EF-ABEE-425D9E6AC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5352" name="Group 335">
              <a:extLst>
                <a:ext uri="{FF2B5EF4-FFF2-40B4-BE49-F238E27FC236}">
                  <a16:creationId xmlns:a16="http://schemas.microsoft.com/office/drawing/2014/main" id="{52254741-FFBA-4C95-A8AD-0B918CAD9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5353" name="Rectangle 336">
                <a:extLst>
                  <a:ext uri="{FF2B5EF4-FFF2-40B4-BE49-F238E27FC236}">
                    <a16:creationId xmlns:a16="http://schemas.microsoft.com/office/drawing/2014/main" id="{1EF62B3E-ABE3-4383-8BC5-F7185646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4" name="Text Box 337">
                <a:extLst>
                  <a:ext uri="{FF2B5EF4-FFF2-40B4-BE49-F238E27FC236}">
                    <a16:creationId xmlns:a16="http://schemas.microsoft.com/office/drawing/2014/main" id="{F5CBDEC3-6A39-47D6-8138-7FF57B793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5355" name="Line 338">
                <a:extLst>
                  <a:ext uri="{FF2B5EF4-FFF2-40B4-BE49-F238E27FC236}">
                    <a16:creationId xmlns:a16="http://schemas.microsoft.com/office/drawing/2014/main" id="{01AB95BF-D60A-4F17-AE04-0B73075B1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356" name="Line 339">
                <a:extLst>
                  <a:ext uri="{FF2B5EF4-FFF2-40B4-BE49-F238E27FC236}">
                    <a16:creationId xmlns:a16="http://schemas.microsoft.com/office/drawing/2014/main" id="{E08B6541-CDB2-474B-A69D-8F6F038A3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357" name="Line 340">
                <a:extLst>
                  <a:ext uri="{FF2B5EF4-FFF2-40B4-BE49-F238E27FC236}">
                    <a16:creationId xmlns:a16="http://schemas.microsoft.com/office/drawing/2014/main" id="{91454EBF-7938-47FE-9684-BCD37FE19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5358" name="Line 341">
                <a:extLst>
                  <a:ext uri="{FF2B5EF4-FFF2-40B4-BE49-F238E27FC236}">
                    <a16:creationId xmlns:a16="http://schemas.microsoft.com/office/drawing/2014/main" id="{E08284A7-4354-4C2E-AAF8-BF7250E96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1882" name="Group 442">
            <a:extLst>
              <a:ext uri="{FF2B5EF4-FFF2-40B4-BE49-F238E27FC236}">
                <a16:creationId xmlns:a16="http://schemas.microsoft.com/office/drawing/2014/main" id="{6BBDA0E8-700E-4245-8987-A9EFC70BF396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55316" name="Group 344">
              <a:extLst>
                <a:ext uri="{FF2B5EF4-FFF2-40B4-BE49-F238E27FC236}">
                  <a16:creationId xmlns:a16="http://schemas.microsoft.com/office/drawing/2014/main" id="{4CFA4077-6B2E-499A-9A2D-BF3D45E69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5321" name="Group 345">
                <a:extLst>
                  <a:ext uri="{FF2B5EF4-FFF2-40B4-BE49-F238E27FC236}">
                    <a16:creationId xmlns:a16="http://schemas.microsoft.com/office/drawing/2014/main" id="{C209D8DC-8E78-43F9-8087-B4003D541F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5346" name="Group 346">
                  <a:extLst>
                    <a:ext uri="{FF2B5EF4-FFF2-40B4-BE49-F238E27FC236}">
                      <a16:creationId xmlns:a16="http://schemas.microsoft.com/office/drawing/2014/main" id="{9039A00C-93C8-4B33-A9FD-DECA7CAF81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5349" name="Rectangle 347">
                    <a:extLst>
                      <a:ext uri="{FF2B5EF4-FFF2-40B4-BE49-F238E27FC236}">
                        <a16:creationId xmlns:a16="http://schemas.microsoft.com/office/drawing/2014/main" id="{BE8C3737-88D1-417D-A2F2-483289E3D5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50" name="Text Box 348">
                    <a:extLst>
                      <a:ext uri="{FF2B5EF4-FFF2-40B4-BE49-F238E27FC236}">
                        <a16:creationId xmlns:a16="http://schemas.microsoft.com/office/drawing/2014/main" id="{33DAA05A-75F2-4DCE-9BBE-56E746E06A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55347" name="Rectangle 349">
                  <a:extLst>
                    <a:ext uri="{FF2B5EF4-FFF2-40B4-BE49-F238E27FC236}">
                      <a16:creationId xmlns:a16="http://schemas.microsoft.com/office/drawing/2014/main" id="{F7947E33-6417-4016-B8C3-127938D7E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48" name="Rectangle 350">
                  <a:extLst>
                    <a:ext uri="{FF2B5EF4-FFF2-40B4-BE49-F238E27FC236}">
                      <a16:creationId xmlns:a16="http://schemas.microsoft.com/office/drawing/2014/main" id="{C88B5847-988A-4219-A9B4-B4131F0B7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322" name="Group 351">
                <a:extLst>
                  <a:ext uri="{FF2B5EF4-FFF2-40B4-BE49-F238E27FC236}">
                    <a16:creationId xmlns:a16="http://schemas.microsoft.com/office/drawing/2014/main" id="{7897982D-A210-4C33-AB80-A1BBC97B2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5340" name="Group 352">
                  <a:extLst>
                    <a:ext uri="{FF2B5EF4-FFF2-40B4-BE49-F238E27FC236}">
                      <a16:creationId xmlns:a16="http://schemas.microsoft.com/office/drawing/2014/main" id="{242E720E-21C1-484A-9B40-3A418CEACA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344" name="Rectangle 353">
                    <a:extLst>
                      <a:ext uri="{FF2B5EF4-FFF2-40B4-BE49-F238E27FC236}">
                        <a16:creationId xmlns:a16="http://schemas.microsoft.com/office/drawing/2014/main" id="{0C7FF247-22B7-4E16-8AA1-F9515F3BAF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45" name="Text Box 354">
                    <a:extLst>
                      <a:ext uri="{FF2B5EF4-FFF2-40B4-BE49-F238E27FC236}">
                        <a16:creationId xmlns:a16="http://schemas.microsoft.com/office/drawing/2014/main" id="{4E1CD8F8-0190-48AE-A51E-39A3DFBF21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55341" name="Group 355">
                  <a:extLst>
                    <a:ext uri="{FF2B5EF4-FFF2-40B4-BE49-F238E27FC236}">
                      <a16:creationId xmlns:a16="http://schemas.microsoft.com/office/drawing/2014/main" id="{D61A0867-A663-4B8E-A530-65746AC189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342" name="Rectangle 356">
                    <a:extLst>
                      <a:ext uri="{FF2B5EF4-FFF2-40B4-BE49-F238E27FC236}">
                        <a16:creationId xmlns:a16="http://schemas.microsoft.com/office/drawing/2014/main" id="{125A9124-033D-413B-AA83-08451E890B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43" name="Rectangle 357">
                    <a:extLst>
                      <a:ext uri="{FF2B5EF4-FFF2-40B4-BE49-F238E27FC236}">
                        <a16:creationId xmlns:a16="http://schemas.microsoft.com/office/drawing/2014/main" id="{B970BD9C-FB0F-4FA2-A25E-434E571D67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55323" name="Group 358">
                <a:extLst>
                  <a:ext uri="{FF2B5EF4-FFF2-40B4-BE49-F238E27FC236}">
                    <a16:creationId xmlns:a16="http://schemas.microsoft.com/office/drawing/2014/main" id="{A6F4CDCC-F883-45F4-A55C-B263B3060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38" name="Rectangle 359">
                  <a:extLst>
                    <a:ext uri="{FF2B5EF4-FFF2-40B4-BE49-F238E27FC236}">
                      <a16:creationId xmlns:a16="http://schemas.microsoft.com/office/drawing/2014/main" id="{E84FCECD-9972-419F-81CC-7EE034DD8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39" name="Rectangle 360">
                  <a:extLst>
                    <a:ext uri="{FF2B5EF4-FFF2-40B4-BE49-F238E27FC236}">
                      <a16:creationId xmlns:a16="http://schemas.microsoft.com/office/drawing/2014/main" id="{C49E6E81-E039-466E-8B06-1816B948B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5324" name="Group 361">
                <a:extLst>
                  <a:ext uri="{FF2B5EF4-FFF2-40B4-BE49-F238E27FC236}">
                    <a16:creationId xmlns:a16="http://schemas.microsoft.com/office/drawing/2014/main" id="{97140F0E-4A2C-49AD-8132-246190ACA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5325" name="Group 362">
                  <a:extLst>
                    <a:ext uri="{FF2B5EF4-FFF2-40B4-BE49-F238E27FC236}">
                      <a16:creationId xmlns:a16="http://schemas.microsoft.com/office/drawing/2014/main" id="{00F6B9D6-E149-406E-86A7-77A9FB6A4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5329" name="Group 363">
                    <a:extLst>
                      <a:ext uri="{FF2B5EF4-FFF2-40B4-BE49-F238E27FC236}">
                        <a16:creationId xmlns:a16="http://schemas.microsoft.com/office/drawing/2014/main" id="{59027B68-AD2A-4BB4-B3B2-7B5D4247BC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5332" name="Group 364">
                      <a:extLst>
                        <a:ext uri="{FF2B5EF4-FFF2-40B4-BE49-F238E27FC236}">
                          <a16:creationId xmlns:a16="http://schemas.microsoft.com/office/drawing/2014/main" id="{5BC9E2B2-7B6B-4E45-AB83-637E2ADD067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5336" name="Rectangle 365">
                        <a:extLst>
                          <a:ext uri="{FF2B5EF4-FFF2-40B4-BE49-F238E27FC236}">
                            <a16:creationId xmlns:a16="http://schemas.microsoft.com/office/drawing/2014/main" id="{54FE8A4F-5532-4A0C-8402-E2A12574DE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5337" name="Text Box 366">
                        <a:extLst>
                          <a:ext uri="{FF2B5EF4-FFF2-40B4-BE49-F238E27FC236}">
                            <a16:creationId xmlns:a16="http://schemas.microsoft.com/office/drawing/2014/main" id="{686ABA2A-D703-40C3-98CE-8A940B1E3A1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panose="020B0604020202020204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5333" name="Group 367">
                      <a:extLst>
                        <a:ext uri="{FF2B5EF4-FFF2-40B4-BE49-F238E27FC236}">
                          <a16:creationId xmlns:a16="http://schemas.microsoft.com/office/drawing/2014/main" id="{8C3433CE-97FA-4A14-B3B6-AC7927DAA0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5334" name="Rectangle 368">
                        <a:extLst>
                          <a:ext uri="{FF2B5EF4-FFF2-40B4-BE49-F238E27FC236}">
                            <a16:creationId xmlns:a16="http://schemas.microsoft.com/office/drawing/2014/main" id="{6AEA1DB5-8099-460B-925C-70D28076EA4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5335" name="Rectangle 369">
                        <a:extLst>
                          <a:ext uri="{FF2B5EF4-FFF2-40B4-BE49-F238E27FC236}">
                            <a16:creationId xmlns:a16="http://schemas.microsoft.com/office/drawing/2014/main" id="{9238A877-10A9-490E-B842-865F241BF69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5330" name="Rectangle 370">
                    <a:extLst>
                      <a:ext uri="{FF2B5EF4-FFF2-40B4-BE49-F238E27FC236}">
                        <a16:creationId xmlns:a16="http://schemas.microsoft.com/office/drawing/2014/main" id="{DB54F407-E59B-4559-8873-73747CB033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5331" name="Rectangle 371">
                    <a:extLst>
                      <a:ext uri="{FF2B5EF4-FFF2-40B4-BE49-F238E27FC236}">
                        <a16:creationId xmlns:a16="http://schemas.microsoft.com/office/drawing/2014/main" id="{D3340715-C386-4700-B368-80E38178A3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5326" name="Rectangle 372">
                  <a:extLst>
                    <a:ext uri="{FF2B5EF4-FFF2-40B4-BE49-F238E27FC236}">
                      <a16:creationId xmlns:a16="http://schemas.microsoft.com/office/drawing/2014/main" id="{D6186B21-368E-4EF6-BC79-F6959C8CB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27" name="Rectangle 373">
                  <a:extLst>
                    <a:ext uri="{FF2B5EF4-FFF2-40B4-BE49-F238E27FC236}">
                      <a16:creationId xmlns:a16="http://schemas.microsoft.com/office/drawing/2014/main" id="{5C3B8FC5-5EBD-46D1-97D8-EF9EF8241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328" name="Rectangle 374">
                  <a:extLst>
                    <a:ext uri="{FF2B5EF4-FFF2-40B4-BE49-F238E27FC236}">
                      <a16:creationId xmlns:a16="http://schemas.microsoft.com/office/drawing/2014/main" id="{AB8730A7-E5C0-4595-9C64-5F3274D2E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5317" name="AutoShape 375">
              <a:extLst>
                <a:ext uri="{FF2B5EF4-FFF2-40B4-BE49-F238E27FC236}">
                  <a16:creationId xmlns:a16="http://schemas.microsoft.com/office/drawing/2014/main" id="{CA3A0EEC-88FC-469E-AF1B-35B65FDAA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5318" name="Group 379">
              <a:extLst>
                <a:ext uri="{FF2B5EF4-FFF2-40B4-BE49-F238E27FC236}">
                  <a16:creationId xmlns:a16="http://schemas.microsoft.com/office/drawing/2014/main" id="{3A8E4BFD-9234-40DF-981E-E89430BFE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5319" name="Rectangle 380">
                <a:extLst>
                  <a:ext uri="{FF2B5EF4-FFF2-40B4-BE49-F238E27FC236}">
                    <a16:creationId xmlns:a16="http://schemas.microsoft.com/office/drawing/2014/main" id="{DE5A511F-541F-4BF1-A9E8-F963FB773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0" name="Text Box 381">
                <a:extLst>
                  <a:ext uri="{FF2B5EF4-FFF2-40B4-BE49-F238E27FC236}">
                    <a16:creationId xmlns:a16="http://schemas.microsoft.com/office/drawing/2014/main" id="{9AB03BA0-8489-4562-8376-C2A9677B4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>
            <a:extLst>
              <a:ext uri="{FF2B5EF4-FFF2-40B4-BE49-F238E27FC236}">
                <a16:creationId xmlns:a16="http://schemas.microsoft.com/office/drawing/2014/main" id="{00586C44-65BF-4DAE-99B5-357BA94D2DE3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55314" name="Rectangle 477">
              <a:extLst>
                <a:ext uri="{FF2B5EF4-FFF2-40B4-BE49-F238E27FC236}">
                  <a16:creationId xmlns:a16="http://schemas.microsoft.com/office/drawing/2014/main" id="{931945E8-7570-4FC0-BBF5-3DB53D8A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5315" name="Text Box 478">
              <a:extLst>
                <a:ext uri="{FF2B5EF4-FFF2-40B4-BE49-F238E27FC236}">
                  <a16:creationId xmlns:a16="http://schemas.microsoft.com/office/drawing/2014/main" id="{674AE6BD-CBC5-4942-B770-3C1469C07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DHCP</a:t>
              </a:r>
            </a:p>
          </p:txBody>
        </p:sp>
      </p:grpSp>
      <p:sp>
        <p:nvSpPr>
          <p:cNvPr id="701919" name="Rectangle 479">
            <a:extLst>
              <a:ext uri="{FF2B5EF4-FFF2-40B4-BE49-F238E27FC236}">
                <a16:creationId xmlns:a16="http://schemas.microsoft.com/office/drawing/2014/main" id="{DD7E7B9D-8390-4562-ACED-12C81C96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Gill Sans MT" charset="0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</a:rPr>
              <a:t>encapsulated </a:t>
            </a:r>
            <a:r>
              <a:rPr lang="en-US" sz="2200" dirty="0">
                <a:solidFill>
                  <a:srgbClr val="000000"/>
                </a:solidFill>
                <a:latin typeface="Gill Sans MT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Gill Sans MT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Gill Sans MT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</a:rPr>
              <a:t>802.3 </a:t>
            </a:r>
            <a:r>
              <a:rPr lang="en-US" sz="2200" dirty="0">
                <a:solidFill>
                  <a:srgbClr val="000000"/>
                </a:solidFill>
                <a:latin typeface="Gill Sans MT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701920" name="Rectangle 480">
            <a:extLst>
              <a:ext uri="{FF2B5EF4-FFF2-40B4-BE49-F238E27FC236}">
                <a16:creationId xmlns:a16="http://schemas.microsoft.com/office/drawing/2014/main" id="{3320D62B-AF03-4308-9B78-1270878B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Ethernet frame </a:t>
            </a:r>
            <a:r>
              <a:rPr lang="en-US" altLang="en-US" sz="2200">
                <a:solidFill>
                  <a:srgbClr val="000099"/>
                </a:solidFill>
                <a:latin typeface="Gill Sans MT" panose="020B0502020104020203" pitchFamily="34" charset="0"/>
              </a:rPr>
              <a:t>broadcast</a:t>
            </a: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 (dest: FFFFFFFFFFFF) on LAN, received at router running </a:t>
            </a:r>
            <a:r>
              <a:rPr lang="en-US" altLang="en-US" sz="2200">
                <a:solidFill>
                  <a:srgbClr val="C00000"/>
                </a:solidFill>
                <a:latin typeface="Gill Sans MT" panose="020B0502020104020203" pitchFamily="34" charset="0"/>
              </a:rPr>
              <a:t>DHCP </a:t>
            </a: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server</a:t>
            </a:r>
          </a:p>
        </p:txBody>
      </p:sp>
      <p:sp>
        <p:nvSpPr>
          <p:cNvPr id="701921" name="Rectangle 481">
            <a:extLst>
              <a:ext uri="{FF2B5EF4-FFF2-40B4-BE49-F238E27FC236}">
                <a16:creationId xmlns:a16="http://schemas.microsoft.com/office/drawing/2014/main" id="{37CD0F10-E386-4F8B-BEE2-FC485364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Ethernet </a:t>
            </a:r>
            <a:r>
              <a:rPr lang="en-US" altLang="en-US" sz="2200">
                <a:solidFill>
                  <a:srgbClr val="000099"/>
                </a:solidFill>
                <a:latin typeface="Gill Sans MT" panose="020B0502020104020203" pitchFamily="34" charset="0"/>
              </a:rPr>
              <a:t>demuxed</a:t>
            </a: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 to IP demuxed, UDP demuxed to DHCP </a:t>
            </a:r>
          </a:p>
        </p:txBody>
      </p:sp>
      <p:pic>
        <p:nvPicPr>
          <p:cNvPr id="55312" name="Picture 15" descr="underline_base">
            <a:extLst>
              <a:ext uri="{FF2B5EF4-FFF2-40B4-BE49-F238E27FC236}">
                <a16:creationId xmlns:a16="http://schemas.microsoft.com/office/drawing/2014/main" id="{5D538CAF-933D-4446-8C9E-4E74F5599BF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3" name="Slide Number Placeholder 1">
            <a:extLst>
              <a:ext uri="{FF2B5EF4-FFF2-40B4-BE49-F238E27FC236}">
                <a16:creationId xmlns:a16="http://schemas.microsoft.com/office/drawing/2014/main" id="{219A622D-161E-4ED7-B282-3150A163D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14BAE75-2B48-4A54-BD34-41943CA8F43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919" grpId="0"/>
      <p:bldP spid="701920" grpId="0"/>
      <p:bldP spid="7019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152">
            <a:extLst>
              <a:ext uri="{FF2B5EF4-FFF2-40B4-BE49-F238E27FC236}">
                <a16:creationId xmlns:a16="http://schemas.microsoft.com/office/drawing/2014/main" id="{8470F2BB-F2DD-4D0A-B4A6-A0A3A8E8E2DE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56434" name="Freeform 3">
              <a:extLst>
                <a:ext uri="{FF2B5EF4-FFF2-40B4-BE49-F238E27FC236}">
                  <a16:creationId xmlns:a16="http://schemas.microsoft.com/office/drawing/2014/main" id="{E683AC13-C408-43F7-A996-2250A55D0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435" name="Line 36">
              <a:extLst>
                <a:ext uri="{FF2B5EF4-FFF2-40B4-BE49-F238E27FC236}">
                  <a16:creationId xmlns:a16="http://schemas.microsoft.com/office/drawing/2014/main" id="{180ECCF0-17D1-490F-ADDF-6AFBBCBAD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436" name="Line 43">
              <a:extLst>
                <a:ext uri="{FF2B5EF4-FFF2-40B4-BE49-F238E27FC236}">
                  <a16:creationId xmlns:a16="http://schemas.microsoft.com/office/drawing/2014/main" id="{990E4164-3BCD-4F33-BA85-EF4B47CC0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437" name="Line 44">
              <a:extLst>
                <a:ext uri="{FF2B5EF4-FFF2-40B4-BE49-F238E27FC236}">
                  <a16:creationId xmlns:a16="http://schemas.microsoft.com/office/drawing/2014/main" id="{4ABBEFFC-871D-414F-B368-48B866D94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438" name="Line 48">
              <a:extLst>
                <a:ext uri="{FF2B5EF4-FFF2-40B4-BE49-F238E27FC236}">
                  <a16:creationId xmlns:a16="http://schemas.microsoft.com/office/drawing/2014/main" id="{728A5142-E910-4546-9BB5-77267B7BF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439" name="Text Box 240">
              <a:extLst>
                <a:ext uri="{FF2B5EF4-FFF2-40B4-BE49-F238E27FC236}">
                  <a16:creationId xmlns:a16="http://schemas.microsoft.com/office/drawing/2014/main" id="{E36F5457-35F5-4459-8D45-671A6394E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(runs DHCP)</a:t>
              </a:r>
            </a:p>
          </p:txBody>
        </p:sp>
        <p:grpSp>
          <p:nvGrpSpPr>
            <p:cNvPr id="56440" name="Group 356">
              <a:extLst>
                <a:ext uri="{FF2B5EF4-FFF2-40B4-BE49-F238E27FC236}">
                  <a16:creationId xmlns:a16="http://schemas.microsoft.com/office/drawing/2014/main" id="{1406E45B-DF48-4B6A-A4A2-483AE5F35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56492" name="Picture 354" descr="laptop_stylized_small">
                <a:extLst>
                  <a:ext uri="{FF2B5EF4-FFF2-40B4-BE49-F238E27FC236}">
                    <a16:creationId xmlns:a16="http://schemas.microsoft.com/office/drawing/2014/main" id="{B7484FC3-75D4-40C4-9FEB-59AFF9C7E4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493" name="Picture 355" descr="antenna_stylized">
                <a:extLst>
                  <a:ext uri="{FF2B5EF4-FFF2-40B4-BE49-F238E27FC236}">
                    <a16:creationId xmlns:a16="http://schemas.microsoft.com/office/drawing/2014/main" id="{002BCFF9-C617-4919-B1C5-F18E98D86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6441" name="Picture 3">
              <a:extLst>
                <a:ext uri="{FF2B5EF4-FFF2-40B4-BE49-F238E27FC236}">
                  <a16:creationId xmlns:a16="http://schemas.microsoft.com/office/drawing/2014/main" id="{5573A1AE-36A1-445A-9E2B-95B598D6C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F67157C1-43C8-41F4-944E-75A0DE230A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63" name="Rectangle 43">
              <a:extLst>
                <a:ext uri="{FF2B5EF4-FFF2-40B4-BE49-F238E27FC236}">
                  <a16:creationId xmlns:a16="http://schemas.microsoft.com/office/drawing/2014/main" id="{DC5E55E2-3314-4255-ABF0-FD76DEE695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64" name="Rectangle 43">
              <a:extLst>
                <a:ext uri="{FF2B5EF4-FFF2-40B4-BE49-F238E27FC236}">
                  <a16:creationId xmlns:a16="http://schemas.microsoft.com/office/drawing/2014/main" id="{959930A6-52F8-47CC-BB20-92B2155D0E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56445" name="Group 248">
              <a:extLst>
                <a:ext uri="{FF2B5EF4-FFF2-40B4-BE49-F238E27FC236}">
                  <a16:creationId xmlns:a16="http://schemas.microsoft.com/office/drawing/2014/main" id="{070E59E1-3AC8-433C-BFD7-76A4662BE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56460" name="Freeform 148">
                <a:extLst>
                  <a:ext uri="{FF2B5EF4-FFF2-40B4-BE49-F238E27FC236}">
                    <a16:creationId xmlns:a16="http://schemas.microsoft.com/office/drawing/2014/main" id="{9191668A-E03E-4771-8031-B0610B816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461" name="Rectangle 149">
                <a:extLst>
                  <a:ext uri="{FF2B5EF4-FFF2-40B4-BE49-F238E27FC236}">
                    <a16:creationId xmlns:a16="http://schemas.microsoft.com/office/drawing/2014/main" id="{4766D6FD-4425-4C23-BA01-BF9E8164C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62" name="Freeform 150">
                <a:extLst>
                  <a:ext uri="{FF2B5EF4-FFF2-40B4-BE49-F238E27FC236}">
                    <a16:creationId xmlns:a16="http://schemas.microsoft.com/office/drawing/2014/main" id="{C752718D-C65D-4FF9-85F4-6D3B4793A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463" name="Freeform 151">
                <a:extLst>
                  <a:ext uri="{FF2B5EF4-FFF2-40B4-BE49-F238E27FC236}">
                    <a16:creationId xmlns:a16="http://schemas.microsoft.com/office/drawing/2014/main" id="{E6584A68-BA46-47ED-A2EF-2F1BF09CE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464" name="Rectangle 152">
                <a:extLst>
                  <a:ext uri="{FF2B5EF4-FFF2-40B4-BE49-F238E27FC236}">
                    <a16:creationId xmlns:a16="http://schemas.microsoft.com/office/drawing/2014/main" id="{31F6BC62-966E-4852-B5B0-0E813EC87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465" name="Group 153">
                <a:extLst>
                  <a:ext uri="{FF2B5EF4-FFF2-40B4-BE49-F238E27FC236}">
                    <a16:creationId xmlns:a16="http://schemas.microsoft.com/office/drawing/2014/main" id="{28C9E959-ADC8-4E88-9168-4B120A9E0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6490" name="AutoShape 154">
                  <a:extLst>
                    <a:ext uri="{FF2B5EF4-FFF2-40B4-BE49-F238E27FC236}">
                      <a16:creationId xmlns:a16="http://schemas.microsoft.com/office/drawing/2014/main" id="{9D88699E-482D-4E85-BD25-E4507CD41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91" name="AutoShape 155">
                  <a:extLst>
                    <a:ext uri="{FF2B5EF4-FFF2-40B4-BE49-F238E27FC236}">
                      <a16:creationId xmlns:a16="http://schemas.microsoft.com/office/drawing/2014/main" id="{F6748574-0708-4B21-BFC4-720DFF2AD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6466" name="Rectangle 156">
                <a:extLst>
                  <a:ext uri="{FF2B5EF4-FFF2-40B4-BE49-F238E27FC236}">
                    <a16:creationId xmlns:a16="http://schemas.microsoft.com/office/drawing/2014/main" id="{70EE89D3-C2F7-4294-9E37-2831235F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467" name="Group 157">
                <a:extLst>
                  <a:ext uri="{FF2B5EF4-FFF2-40B4-BE49-F238E27FC236}">
                    <a16:creationId xmlns:a16="http://schemas.microsoft.com/office/drawing/2014/main" id="{D07DD582-A5B8-476E-B618-09EFEABCA5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488" name="AutoShape 158">
                  <a:extLst>
                    <a:ext uri="{FF2B5EF4-FFF2-40B4-BE49-F238E27FC236}">
                      <a16:creationId xmlns:a16="http://schemas.microsoft.com/office/drawing/2014/main" id="{6539FBF0-5E35-43A7-9AA2-684204646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89" name="AutoShape 159">
                  <a:extLst>
                    <a:ext uri="{FF2B5EF4-FFF2-40B4-BE49-F238E27FC236}">
                      <a16:creationId xmlns:a16="http://schemas.microsoft.com/office/drawing/2014/main" id="{253AB882-3D24-4E29-8A0E-059A1FAE4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6468" name="Rectangle 160">
                <a:extLst>
                  <a:ext uri="{FF2B5EF4-FFF2-40B4-BE49-F238E27FC236}">
                    <a16:creationId xmlns:a16="http://schemas.microsoft.com/office/drawing/2014/main" id="{837002DD-5F51-45AF-A84F-33D037AC5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69" name="Rectangle 161">
                <a:extLst>
                  <a:ext uri="{FF2B5EF4-FFF2-40B4-BE49-F238E27FC236}">
                    <a16:creationId xmlns:a16="http://schemas.microsoft.com/office/drawing/2014/main" id="{B88A55A1-5E9D-49DF-B5D7-B50A0F768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470" name="Group 162">
                <a:extLst>
                  <a:ext uri="{FF2B5EF4-FFF2-40B4-BE49-F238E27FC236}">
                    <a16:creationId xmlns:a16="http://schemas.microsoft.com/office/drawing/2014/main" id="{DC6222D3-7BDA-4EEA-B4B3-AC185AAA5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486" name="AutoShape 163">
                  <a:extLst>
                    <a:ext uri="{FF2B5EF4-FFF2-40B4-BE49-F238E27FC236}">
                      <a16:creationId xmlns:a16="http://schemas.microsoft.com/office/drawing/2014/main" id="{A394B38A-36D2-4BB1-9023-45A38EDE7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87" name="AutoShape 164">
                  <a:extLst>
                    <a:ext uri="{FF2B5EF4-FFF2-40B4-BE49-F238E27FC236}">
                      <a16:creationId xmlns:a16="http://schemas.microsoft.com/office/drawing/2014/main" id="{04E3D410-D689-4C85-AB30-9410C66FA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6471" name="Freeform 165">
                <a:extLst>
                  <a:ext uri="{FF2B5EF4-FFF2-40B4-BE49-F238E27FC236}">
                    <a16:creationId xmlns:a16="http://schemas.microsoft.com/office/drawing/2014/main" id="{6B9281B0-98E7-4CF7-93ED-9236DA8F0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56472" name="Group 166">
                <a:extLst>
                  <a:ext uri="{FF2B5EF4-FFF2-40B4-BE49-F238E27FC236}">
                    <a16:creationId xmlns:a16="http://schemas.microsoft.com/office/drawing/2014/main" id="{A16A6786-0297-4C0E-8343-85E237DB9D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84" name="AutoShape 167">
                  <a:extLst>
                    <a:ext uri="{FF2B5EF4-FFF2-40B4-BE49-F238E27FC236}">
                      <a16:creationId xmlns:a16="http://schemas.microsoft.com/office/drawing/2014/main" id="{702C06D3-8E39-4B33-8070-CC06F7736B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85" name="AutoShape 168">
                  <a:extLst>
                    <a:ext uri="{FF2B5EF4-FFF2-40B4-BE49-F238E27FC236}">
                      <a16:creationId xmlns:a16="http://schemas.microsoft.com/office/drawing/2014/main" id="{95F5A8FE-EFF8-42C8-A0F9-5EB0D2CB0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6473" name="Rectangle 169">
                <a:extLst>
                  <a:ext uri="{FF2B5EF4-FFF2-40B4-BE49-F238E27FC236}">
                    <a16:creationId xmlns:a16="http://schemas.microsoft.com/office/drawing/2014/main" id="{08915A1B-2CE0-4C4B-AF4E-9223FE56F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74" name="Freeform 170">
                <a:extLst>
                  <a:ext uri="{FF2B5EF4-FFF2-40B4-BE49-F238E27FC236}">
                    <a16:creationId xmlns:a16="http://schemas.microsoft.com/office/drawing/2014/main" id="{8F5806B7-88F8-4D0F-8A7D-2C2066CE7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475" name="Freeform 171">
                <a:extLst>
                  <a:ext uri="{FF2B5EF4-FFF2-40B4-BE49-F238E27FC236}">
                    <a16:creationId xmlns:a16="http://schemas.microsoft.com/office/drawing/2014/main" id="{C3B89F96-BD69-402D-AB59-C3110CC95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476" name="Oval 172">
                <a:extLst>
                  <a:ext uri="{FF2B5EF4-FFF2-40B4-BE49-F238E27FC236}">
                    <a16:creationId xmlns:a16="http://schemas.microsoft.com/office/drawing/2014/main" id="{1CE23D35-DB16-4DF0-8EAB-20D018771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77" name="Freeform 173">
                <a:extLst>
                  <a:ext uri="{FF2B5EF4-FFF2-40B4-BE49-F238E27FC236}">
                    <a16:creationId xmlns:a16="http://schemas.microsoft.com/office/drawing/2014/main" id="{AD8F4978-BE9A-42AA-B33F-C064CEB88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478" name="AutoShape 174">
                <a:extLst>
                  <a:ext uri="{FF2B5EF4-FFF2-40B4-BE49-F238E27FC236}">
                    <a16:creationId xmlns:a16="http://schemas.microsoft.com/office/drawing/2014/main" id="{BD4B41F6-69A8-44FB-B7E1-36F7F4426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2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79" name="AutoShape 175">
                <a:extLst>
                  <a:ext uri="{FF2B5EF4-FFF2-40B4-BE49-F238E27FC236}">
                    <a16:creationId xmlns:a16="http://schemas.microsoft.com/office/drawing/2014/main" id="{D105BEC9-FDD0-4FAE-88B8-7440DFA99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80" name="Oval 176">
                <a:extLst>
                  <a:ext uri="{FF2B5EF4-FFF2-40B4-BE49-F238E27FC236}">
                    <a16:creationId xmlns:a16="http://schemas.microsoft.com/office/drawing/2014/main" id="{82778175-91D1-480B-A479-06F897B25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81" name="Oval 177">
                <a:extLst>
                  <a:ext uri="{FF2B5EF4-FFF2-40B4-BE49-F238E27FC236}">
                    <a16:creationId xmlns:a16="http://schemas.microsoft.com/office/drawing/2014/main" id="{2E6AA820-EC81-472F-AB89-016F9E16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6482" name="Oval 178">
                <a:extLst>
                  <a:ext uri="{FF2B5EF4-FFF2-40B4-BE49-F238E27FC236}">
                    <a16:creationId xmlns:a16="http://schemas.microsoft.com/office/drawing/2014/main" id="{DDB15B76-3BA7-4D55-B652-302F02180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83" name="Rectangle 179">
                <a:extLst>
                  <a:ext uri="{FF2B5EF4-FFF2-40B4-BE49-F238E27FC236}">
                    <a16:creationId xmlns:a16="http://schemas.microsoft.com/office/drawing/2014/main" id="{9DF27F83-6827-4760-AD73-6923FA23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446" name="Group 48">
              <a:extLst>
                <a:ext uri="{FF2B5EF4-FFF2-40B4-BE49-F238E27FC236}">
                  <a16:creationId xmlns:a16="http://schemas.microsoft.com/office/drawing/2014/main" id="{6648FF62-1F1D-4197-BBB0-4956F80C5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56447" name="Oval 49">
                <a:extLst>
                  <a:ext uri="{FF2B5EF4-FFF2-40B4-BE49-F238E27FC236}">
                    <a16:creationId xmlns:a16="http://schemas.microsoft.com/office/drawing/2014/main" id="{7942CCCE-7556-4C37-936B-65FA2DF28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48" name="Line 50">
                <a:extLst>
                  <a:ext uri="{FF2B5EF4-FFF2-40B4-BE49-F238E27FC236}">
                    <a16:creationId xmlns:a16="http://schemas.microsoft.com/office/drawing/2014/main" id="{76930298-3B9B-4437-94C4-75FAD83F2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449" name="Line 51">
                <a:extLst>
                  <a:ext uri="{FF2B5EF4-FFF2-40B4-BE49-F238E27FC236}">
                    <a16:creationId xmlns:a16="http://schemas.microsoft.com/office/drawing/2014/main" id="{5B98FDD4-E0C7-4AAF-8B61-8D048B76D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450" name="Rectangle 52">
                <a:extLst>
                  <a:ext uri="{FF2B5EF4-FFF2-40B4-BE49-F238E27FC236}">
                    <a16:creationId xmlns:a16="http://schemas.microsoft.com/office/drawing/2014/main" id="{638395BC-C7A4-40AD-8823-DEBFAD850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51" name="Oval 53">
                <a:extLst>
                  <a:ext uri="{FF2B5EF4-FFF2-40B4-BE49-F238E27FC236}">
                    <a16:creationId xmlns:a16="http://schemas.microsoft.com/office/drawing/2014/main" id="{59CF433E-27F4-4986-A3BD-BDEC9F3A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452" name="Group 54">
                <a:extLst>
                  <a:ext uri="{FF2B5EF4-FFF2-40B4-BE49-F238E27FC236}">
                    <a16:creationId xmlns:a16="http://schemas.microsoft.com/office/drawing/2014/main" id="{6C4F025F-8B61-4A3B-8CBD-D7CE8D001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6457" name="Line 55">
                  <a:extLst>
                    <a:ext uri="{FF2B5EF4-FFF2-40B4-BE49-F238E27FC236}">
                      <a16:creationId xmlns:a16="http://schemas.microsoft.com/office/drawing/2014/main" id="{353D49E5-9087-4548-8A9B-8BAF536F6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458" name="Line 56">
                  <a:extLst>
                    <a:ext uri="{FF2B5EF4-FFF2-40B4-BE49-F238E27FC236}">
                      <a16:creationId xmlns:a16="http://schemas.microsoft.com/office/drawing/2014/main" id="{DEF89FE7-1082-406C-AE20-C24D4C4D50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459" name="Line 57">
                  <a:extLst>
                    <a:ext uri="{FF2B5EF4-FFF2-40B4-BE49-F238E27FC236}">
                      <a16:creationId xmlns:a16="http://schemas.microsoft.com/office/drawing/2014/main" id="{C8698789-B966-4118-A7DD-010682DBA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6453" name="Group 58">
                <a:extLst>
                  <a:ext uri="{FF2B5EF4-FFF2-40B4-BE49-F238E27FC236}">
                    <a16:creationId xmlns:a16="http://schemas.microsoft.com/office/drawing/2014/main" id="{0A5BE2D9-1F16-4867-9DE4-2D9A1BEB7A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6454" name="Line 59">
                  <a:extLst>
                    <a:ext uri="{FF2B5EF4-FFF2-40B4-BE49-F238E27FC236}">
                      <a16:creationId xmlns:a16="http://schemas.microsoft.com/office/drawing/2014/main" id="{3BFB08C0-2F58-47EE-970F-054F0D524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455" name="Line 60">
                  <a:extLst>
                    <a:ext uri="{FF2B5EF4-FFF2-40B4-BE49-F238E27FC236}">
                      <a16:creationId xmlns:a16="http://schemas.microsoft.com/office/drawing/2014/main" id="{E3DF13B0-3413-420F-B28F-E2B215182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456" name="Line 61">
                  <a:extLst>
                    <a:ext uri="{FF2B5EF4-FFF2-40B4-BE49-F238E27FC236}">
                      <a16:creationId xmlns:a16="http://schemas.microsoft.com/office/drawing/2014/main" id="{D5F46712-6B2A-4AD5-A45D-452D394A2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7F953B35-E407-410A-A8B8-9CF3421E0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>
            <a:extLst>
              <a:ext uri="{FF2B5EF4-FFF2-40B4-BE49-F238E27FC236}">
                <a16:creationId xmlns:a16="http://schemas.microsoft.com/office/drawing/2014/main" id="{3BBF5169-92D9-4B17-9FC4-2BCC76CC1F7F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56426" name="Freeform 46">
              <a:extLst>
                <a:ext uri="{FF2B5EF4-FFF2-40B4-BE49-F238E27FC236}">
                  <a16:creationId xmlns:a16="http://schemas.microsoft.com/office/drawing/2014/main" id="{9BEFCB2F-615C-4F1F-9178-ACC73B5AD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6427" name="Group 47">
              <a:extLst>
                <a:ext uri="{FF2B5EF4-FFF2-40B4-BE49-F238E27FC236}">
                  <a16:creationId xmlns:a16="http://schemas.microsoft.com/office/drawing/2014/main" id="{04E66013-E1B8-4789-8265-2CCCF664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56428" name="Rectangle 48">
                <a:extLst>
                  <a:ext uri="{FF2B5EF4-FFF2-40B4-BE49-F238E27FC236}">
                    <a16:creationId xmlns:a16="http://schemas.microsoft.com/office/drawing/2014/main" id="{65C0F134-8D7F-4E3A-8DB8-B72129A23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429" name="Text Box 49">
                <a:extLst>
                  <a:ext uri="{FF2B5EF4-FFF2-40B4-BE49-F238E27FC236}">
                    <a16:creationId xmlns:a16="http://schemas.microsoft.com/office/drawing/2014/main" id="{2979E166-2037-4B10-AA36-7E6357A20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6430" name="Line 50">
                <a:extLst>
                  <a:ext uri="{FF2B5EF4-FFF2-40B4-BE49-F238E27FC236}">
                    <a16:creationId xmlns:a16="http://schemas.microsoft.com/office/drawing/2014/main" id="{4E756ECC-4992-4E5A-BBDB-C97E40F1F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6431" name="Line 51">
                <a:extLst>
                  <a:ext uri="{FF2B5EF4-FFF2-40B4-BE49-F238E27FC236}">
                    <a16:creationId xmlns:a16="http://schemas.microsoft.com/office/drawing/2014/main" id="{6EFDE064-DCFC-49C7-AEB6-8EF0B010F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6432" name="Line 52">
                <a:extLst>
                  <a:ext uri="{FF2B5EF4-FFF2-40B4-BE49-F238E27FC236}">
                    <a16:creationId xmlns:a16="http://schemas.microsoft.com/office/drawing/2014/main" id="{0411D54C-C1FA-4467-82CE-2D092E399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6433" name="Line 53">
                <a:extLst>
                  <a:ext uri="{FF2B5EF4-FFF2-40B4-BE49-F238E27FC236}">
                    <a16:creationId xmlns:a16="http://schemas.microsoft.com/office/drawing/2014/main" id="{EAF8D99E-DDCA-4FF7-B867-9392B110E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3545" name="Group 57">
            <a:extLst>
              <a:ext uri="{FF2B5EF4-FFF2-40B4-BE49-F238E27FC236}">
                <a16:creationId xmlns:a16="http://schemas.microsoft.com/office/drawing/2014/main" id="{8A63289F-B0D8-489D-8AD7-DE6727C798AB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56394" name="Group 58">
              <a:extLst>
                <a:ext uri="{FF2B5EF4-FFF2-40B4-BE49-F238E27FC236}">
                  <a16:creationId xmlns:a16="http://schemas.microsoft.com/office/drawing/2014/main" id="{A6163683-46AB-4E16-95E6-77CA0821A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56396" name="Group 59">
                <a:extLst>
                  <a:ext uri="{FF2B5EF4-FFF2-40B4-BE49-F238E27FC236}">
                    <a16:creationId xmlns:a16="http://schemas.microsoft.com/office/drawing/2014/main" id="{617C4982-3D74-4657-B67C-3DFEECD695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6421" name="Group 60">
                  <a:extLst>
                    <a:ext uri="{FF2B5EF4-FFF2-40B4-BE49-F238E27FC236}">
                      <a16:creationId xmlns:a16="http://schemas.microsoft.com/office/drawing/2014/main" id="{AE8A4F69-160B-48FE-87B8-33A5A401E6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6424" name="Rectangle 61">
                    <a:extLst>
                      <a:ext uri="{FF2B5EF4-FFF2-40B4-BE49-F238E27FC236}">
                        <a16:creationId xmlns:a16="http://schemas.microsoft.com/office/drawing/2014/main" id="{A382B95E-D8FC-479F-9EA3-86927891C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425" name="Text Box 62">
                    <a:extLst>
                      <a:ext uri="{FF2B5EF4-FFF2-40B4-BE49-F238E27FC236}">
                        <a16:creationId xmlns:a16="http://schemas.microsoft.com/office/drawing/2014/main" id="{B8C3F9CB-FD02-4F70-B6B3-2AE0322F65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56422" name="Rectangle 63">
                  <a:extLst>
                    <a:ext uri="{FF2B5EF4-FFF2-40B4-BE49-F238E27FC236}">
                      <a16:creationId xmlns:a16="http://schemas.microsoft.com/office/drawing/2014/main" id="{3A49B163-7CEB-4DEB-8C5E-A933F5672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23" name="Rectangle 64">
                  <a:extLst>
                    <a:ext uri="{FF2B5EF4-FFF2-40B4-BE49-F238E27FC236}">
                      <a16:creationId xmlns:a16="http://schemas.microsoft.com/office/drawing/2014/main" id="{CB81C2E5-5591-4CF9-A450-F59AF2D5E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6397" name="Group 65">
                <a:extLst>
                  <a:ext uri="{FF2B5EF4-FFF2-40B4-BE49-F238E27FC236}">
                    <a16:creationId xmlns:a16="http://schemas.microsoft.com/office/drawing/2014/main" id="{75DE1815-03CC-46AC-A5E4-62AA10EC1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6415" name="Group 66">
                  <a:extLst>
                    <a:ext uri="{FF2B5EF4-FFF2-40B4-BE49-F238E27FC236}">
                      <a16:creationId xmlns:a16="http://schemas.microsoft.com/office/drawing/2014/main" id="{677D748C-1369-4F04-928F-162FEE89AF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6419" name="Rectangle 67">
                    <a:extLst>
                      <a:ext uri="{FF2B5EF4-FFF2-40B4-BE49-F238E27FC236}">
                        <a16:creationId xmlns:a16="http://schemas.microsoft.com/office/drawing/2014/main" id="{C7029488-C6F0-4019-A10F-560FC0ECB6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420" name="Text Box 68">
                    <a:extLst>
                      <a:ext uri="{FF2B5EF4-FFF2-40B4-BE49-F238E27FC236}">
                        <a16:creationId xmlns:a16="http://schemas.microsoft.com/office/drawing/2014/main" id="{208D9DC1-6006-44F5-8C64-539803ABEC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56416" name="Group 69">
                  <a:extLst>
                    <a:ext uri="{FF2B5EF4-FFF2-40B4-BE49-F238E27FC236}">
                      <a16:creationId xmlns:a16="http://schemas.microsoft.com/office/drawing/2014/main" id="{6A025920-D8AF-49AD-85AF-3F8572A8AB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6417" name="Rectangle 70">
                    <a:extLst>
                      <a:ext uri="{FF2B5EF4-FFF2-40B4-BE49-F238E27FC236}">
                        <a16:creationId xmlns:a16="http://schemas.microsoft.com/office/drawing/2014/main" id="{75F1A639-4E00-4FAF-ACBB-5ABFFB775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418" name="Rectangle 71">
                    <a:extLst>
                      <a:ext uri="{FF2B5EF4-FFF2-40B4-BE49-F238E27FC236}">
                        <a16:creationId xmlns:a16="http://schemas.microsoft.com/office/drawing/2014/main" id="{183AB65F-6652-40A8-8778-BF010A427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56398" name="Group 72">
                <a:extLst>
                  <a:ext uri="{FF2B5EF4-FFF2-40B4-BE49-F238E27FC236}">
                    <a16:creationId xmlns:a16="http://schemas.microsoft.com/office/drawing/2014/main" id="{1FDBBC18-F6D8-4417-A2B0-8E5F994AF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6413" name="Rectangle 73">
                  <a:extLst>
                    <a:ext uri="{FF2B5EF4-FFF2-40B4-BE49-F238E27FC236}">
                      <a16:creationId xmlns:a16="http://schemas.microsoft.com/office/drawing/2014/main" id="{E90FE0FE-AC89-4237-ACDD-83F8E4196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14" name="Rectangle 74">
                  <a:extLst>
                    <a:ext uri="{FF2B5EF4-FFF2-40B4-BE49-F238E27FC236}">
                      <a16:creationId xmlns:a16="http://schemas.microsoft.com/office/drawing/2014/main" id="{652CD784-1F03-4C31-9D14-49FF12DA8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6399" name="Group 75">
                <a:extLst>
                  <a:ext uri="{FF2B5EF4-FFF2-40B4-BE49-F238E27FC236}">
                    <a16:creationId xmlns:a16="http://schemas.microsoft.com/office/drawing/2014/main" id="{373B8EED-C1CA-4140-B967-F135EF195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6400" name="Group 76">
                  <a:extLst>
                    <a:ext uri="{FF2B5EF4-FFF2-40B4-BE49-F238E27FC236}">
                      <a16:creationId xmlns:a16="http://schemas.microsoft.com/office/drawing/2014/main" id="{85FB2348-336C-44D0-8F0E-60FB122276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6404" name="Group 77">
                    <a:extLst>
                      <a:ext uri="{FF2B5EF4-FFF2-40B4-BE49-F238E27FC236}">
                        <a16:creationId xmlns:a16="http://schemas.microsoft.com/office/drawing/2014/main" id="{176EF7AD-5154-4177-970D-E17B983C89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6407" name="Group 78">
                      <a:extLst>
                        <a:ext uri="{FF2B5EF4-FFF2-40B4-BE49-F238E27FC236}">
                          <a16:creationId xmlns:a16="http://schemas.microsoft.com/office/drawing/2014/main" id="{5688A94A-2DD4-47B4-BB5F-1817CC79D87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6411" name="Rectangle 79">
                        <a:extLst>
                          <a:ext uri="{FF2B5EF4-FFF2-40B4-BE49-F238E27FC236}">
                            <a16:creationId xmlns:a16="http://schemas.microsoft.com/office/drawing/2014/main" id="{8E60FD15-2D2D-4A30-B0E8-802DDDD456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6412" name="Text Box 80">
                        <a:extLst>
                          <a:ext uri="{FF2B5EF4-FFF2-40B4-BE49-F238E27FC236}">
                            <a16:creationId xmlns:a16="http://schemas.microsoft.com/office/drawing/2014/main" id="{C41A1D35-4E48-4B80-98BF-A82DFC0E49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panose="020B0604020202020204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6408" name="Group 81">
                      <a:extLst>
                        <a:ext uri="{FF2B5EF4-FFF2-40B4-BE49-F238E27FC236}">
                          <a16:creationId xmlns:a16="http://schemas.microsoft.com/office/drawing/2014/main" id="{6F5A9C82-BABD-4E9E-A0DD-C1B92ACE11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6409" name="Rectangle 82">
                        <a:extLst>
                          <a:ext uri="{FF2B5EF4-FFF2-40B4-BE49-F238E27FC236}">
                            <a16:creationId xmlns:a16="http://schemas.microsoft.com/office/drawing/2014/main" id="{F8812CA0-070D-4D02-B33D-1D37EAF93B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6410" name="Rectangle 83">
                        <a:extLst>
                          <a:ext uri="{FF2B5EF4-FFF2-40B4-BE49-F238E27FC236}">
                            <a16:creationId xmlns:a16="http://schemas.microsoft.com/office/drawing/2014/main" id="{BCFB4A44-5AFB-4317-896D-D216E649AD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6405" name="Rectangle 84">
                    <a:extLst>
                      <a:ext uri="{FF2B5EF4-FFF2-40B4-BE49-F238E27FC236}">
                        <a16:creationId xmlns:a16="http://schemas.microsoft.com/office/drawing/2014/main" id="{53147591-EE2B-4EF6-A4FE-1211A31F48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406" name="Rectangle 85">
                    <a:extLst>
                      <a:ext uri="{FF2B5EF4-FFF2-40B4-BE49-F238E27FC236}">
                        <a16:creationId xmlns:a16="http://schemas.microsoft.com/office/drawing/2014/main" id="{03079EAA-51B8-408D-BDC5-BA50FC9024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6401" name="Rectangle 86">
                  <a:extLst>
                    <a:ext uri="{FF2B5EF4-FFF2-40B4-BE49-F238E27FC236}">
                      <a16:creationId xmlns:a16="http://schemas.microsoft.com/office/drawing/2014/main" id="{FFFBC7C6-034D-45F6-8BE4-9E03321FB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02" name="Rectangle 87">
                  <a:extLst>
                    <a:ext uri="{FF2B5EF4-FFF2-40B4-BE49-F238E27FC236}">
                      <a16:creationId xmlns:a16="http://schemas.microsoft.com/office/drawing/2014/main" id="{DC6811D9-E617-4CE5-B9F0-9CF72C195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403" name="Rectangle 88">
                  <a:extLst>
                    <a:ext uri="{FF2B5EF4-FFF2-40B4-BE49-F238E27FC236}">
                      <a16:creationId xmlns:a16="http://schemas.microsoft.com/office/drawing/2014/main" id="{F8BB78F6-3602-4C6E-825A-6A5035980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6395" name="AutoShape 89">
              <a:extLst>
                <a:ext uri="{FF2B5EF4-FFF2-40B4-BE49-F238E27FC236}">
                  <a16:creationId xmlns:a16="http://schemas.microsoft.com/office/drawing/2014/main" id="{CABB2BF7-15D5-4DB3-B315-4C53ECBA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3578" name="Group 90">
            <a:extLst>
              <a:ext uri="{FF2B5EF4-FFF2-40B4-BE49-F238E27FC236}">
                <a16:creationId xmlns:a16="http://schemas.microsoft.com/office/drawing/2014/main" id="{E7A253BB-B7B5-441D-808D-AC3DF2D5EF5E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56381" name="Group 91">
              <a:extLst>
                <a:ext uri="{FF2B5EF4-FFF2-40B4-BE49-F238E27FC236}">
                  <a16:creationId xmlns:a16="http://schemas.microsoft.com/office/drawing/2014/main" id="{1BD8D7A1-731B-479D-81E6-6C9F9C2F1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56385" name="Group 92">
                <a:extLst>
                  <a:ext uri="{FF2B5EF4-FFF2-40B4-BE49-F238E27FC236}">
                    <a16:creationId xmlns:a16="http://schemas.microsoft.com/office/drawing/2014/main" id="{821AA2E1-0A03-4DA6-B750-7A175C30C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56388" name="Group 93">
                  <a:extLst>
                    <a:ext uri="{FF2B5EF4-FFF2-40B4-BE49-F238E27FC236}">
                      <a16:creationId xmlns:a16="http://schemas.microsoft.com/office/drawing/2014/main" id="{4463FC0A-EFC4-4B64-B9AE-F7A44768A3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6392" name="Rectangle 94">
                    <a:extLst>
                      <a:ext uri="{FF2B5EF4-FFF2-40B4-BE49-F238E27FC236}">
                        <a16:creationId xmlns:a16="http://schemas.microsoft.com/office/drawing/2014/main" id="{1648C621-AADC-4576-A27C-B74184686C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93" name="Text Box 95">
                    <a:extLst>
                      <a:ext uri="{FF2B5EF4-FFF2-40B4-BE49-F238E27FC236}">
                        <a16:creationId xmlns:a16="http://schemas.microsoft.com/office/drawing/2014/main" id="{B5972FBC-7F40-4BE9-A5EE-3B4C230FFC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56389" name="Group 96">
                  <a:extLst>
                    <a:ext uri="{FF2B5EF4-FFF2-40B4-BE49-F238E27FC236}">
                      <a16:creationId xmlns:a16="http://schemas.microsoft.com/office/drawing/2014/main" id="{CEF145B7-D516-49C1-BB64-CF62B6FEFD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6390" name="Rectangle 97">
                    <a:extLst>
                      <a:ext uri="{FF2B5EF4-FFF2-40B4-BE49-F238E27FC236}">
                        <a16:creationId xmlns:a16="http://schemas.microsoft.com/office/drawing/2014/main" id="{17D7A653-05D0-43E3-AD29-C8A85FA92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91" name="Rectangle 98">
                    <a:extLst>
                      <a:ext uri="{FF2B5EF4-FFF2-40B4-BE49-F238E27FC236}">
                        <a16:creationId xmlns:a16="http://schemas.microsoft.com/office/drawing/2014/main" id="{094A3AFD-0AB4-4347-8707-491541D62A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56386" name="Rectangle 99">
                <a:extLst>
                  <a:ext uri="{FF2B5EF4-FFF2-40B4-BE49-F238E27FC236}">
                    <a16:creationId xmlns:a16="http://schemas.microsoft.com/office/drawing/2014/main" id="{63285F16-03A0-4E93-AD75-69C64AD56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7" name="Rectangle 100">
                <a:extLst>
                  <a:ext uri="{FF2B5EF4-FFF2-40B4-BE49-F238E27FC236}">
                    <a16:creationId xmlns:a16="http://schemas.microsoft.com/office/drawing/2014/main" id="{886B143C-43DA-4ED9-B83B-62959A13D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382" name="Rectangle 101">
              <a:extLst>
                <a:ext uri="{FF2B5EF4-FFF2-40B4-BE49-F238E27FC236}">
                  <a16:creationId xmlns:a16="http://schemas.microsoft.com/office/drawing/2014/main" id="{E52792F6-C1F5-482F-BB61-594D25C3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83" name="Rectangle 102">
              <a:extLst>
                <a:ext uri="{FF2B5EF4-FFF2-40B4-BE49-F238E27FC236}">
                  <a16:creationId xmlns:a16="http://schemas.microsoft.com/office/drawing/2014/main" id="{0CE30B57-A005-4B66-B081-BC2CBE90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84" name="Rectangle 103">
              <a:extLst>
                <a:ext uri="{FF2B5EF4-FFF2-40B4-BE49-F238E27FC236}">
                  <a16:creationId xmlns:a16="http://schemas.microsoft.com/office/drawing/2014/main" id="{1C12C374-3AC4-4AB7-AA7E-C9D0B424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3592" name="Group 104">
            <a:extLst>
              <a:ext uri="{FF2B5EF4-FFF2-40B4-BE49-F238E27FC236}">
                <a16:creationId xmlns:a16="http://schemas.microsoft.com/office/drawing/2014/main" id="{03860902-9985-4BE2-B88D-7E4CB931E0B3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56373" name="Freeform 105">
              <a:extLst>
                <a:ext uri="{FF2B5EF4-FFF2-40B4-BE49-F238E27FC236}">
                  <a16:creationId xmlns:a16="http://schemas.microsoft.com/office/drawing/2014/main" id="{FCC9EB2D-7111-47AC-AB0D-E832CFD8D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6374" name="Group 106">
              <a:extLst>
                <a:ext uri="{FF2B5EF4-FFF2-40B4-BE49-F238E27FC236}">
                  <a16:creationId xmlns:a16="http://schemas.microsoft.com/office/drawing/2014/main" id="{1C10B875-535E-4C92-AE6C-D25318448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6375" name="Rectangle 107">
                <a:extLst>
                  <a:ext uri="{FF2B5EF4-FFF2-40B4-BE49-F238E27FC236}">
                    <a16:creationId xmlns:a16="http://schemas.microsoft.com/office/drawing/2014/main" id="{C5C92D6E-67D6-4DAE-BA94-B2A749812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6" name="Text Box 108">
                <a:extLst>
                  <a:ext uri="{FF2B5EF4-FFF2-40B4-BE49-F238E27FC236}">
                    <a16:creationId xmlns:a16="http://schemas.microsoft.com/office/drawing/2014/main" id="{920F1A03-55DA-4D7B-A889-F3ACF3B30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6377" name="Line 109">
                <a:extLst>
                  <a:ext uri="{FF2B5EF4-FFF2-40B4-BE49-F238E27FC236}">
                    <a16:creationId xmlns:a16="http://schemas.microsoft.com/office/drawing/2014/main" id="{710E34D6-B1F7-4767-951B-2AEDA84BA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6378" name="Line 110">
                <a:extLst>
                  <a:ext uri="{FF2B5EF4-FFF2-40B4-BE49-F238E27FC236}">
                    <a16:creationId xmlns:a16="http://schemas.microsoft.com/office/drawing/2014/main" id="{AD66BE94-665C-4507-B94D-03092592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6379" name="Line 111">
                <a:extLst>
                  <a:ext uri="{FF2B5EF4-FFF2-40B4-BE49-F238E27FC236}">
                    <a16:creationId xmlns:a16="http://schemas.microsoft.com/office/drawing/2014/main" id="{01ECE8C2-8185-4708-85C6-A9C40E634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6380" name="Line 112">
                <a:extLst>
                  <a:ext uri="{FF2B5EF4-FFF2-40B4-BE49-F238E27FC236}">
                    <a16:creationId xmlns:a16="http://schemas.microsoft.com/office/drawing/2014/main" id="{E3E9651E-74E6-46E4-B498-DC45785B5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3601" name="Group 113">
            <a:extLst>
              <a:ext uri="{FF2B5EF4-FFF2-40B4-BE49-F238E27FC236}">
                <a16:creationId xmlns:a16="http://schemas.microsoft.com/office/drawing/2014/main" id="{DC1CA8D3-BA12-4EA4-9BE1-F262DE3388A6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56338" name="Group 114">
              <a:extLst>
                <a:ext uri="{FF2B5EF4-FFF2-40B4-BE49-F238E27FC236}">
                  <a16:creationId xmlns:a16="http://schemas.microsoft.com/office/drawing/2014/main" id="{D3F6BDAB-7482-4AA6-B038-2A4B7DE33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6343" name="Group 115">
                <a:extLst>
                  <a:ext uri="{FF2B5EF4-FFF2-40B4-BE49-F238E27FC236}">
                    <a16:creationId xmlns:a16="http://schemas.microsoft.com/office/drawing/2014/main" id="{CA3E02E1-8FFC-47EB-B4C5-1C2E862E04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6368" name="Group 116">
                  <a:extLst>
                    <a:ext uri="{FF2B5EF4-FFF2-40B4-BE49-F238E27FC236}">
                      <a16:creationId xmlns:a16="http://schemas.microsoft.com/office/drawing/2014/main" id="{6FC1B2F1-82C7-49AC-9AB8-362BA377C4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6371" name="Rectangle 117">
                    <a:extLst>
                      <a:ext uri="{FF2B5EF4-FFF2-40B4-BE49-F238E27FC236}">
                        <a16:creationId xmlns:a16="http://schemas.microsoft.com/office/drawing/2014/main" id="{89767581-C0BA-45A0-BA6E-40D3F1A69D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72" name="Text Box 118">
                    <a:extLst>
                      <a:ext uri="{FF2B5EF4-FFF2-40B4-BE49-F238E27FC236}">
                        <a16:creationId xmlns:a16="http://schemas.microsoft.com/office/drawing/2014/main" id="{9399FC3B-5C4B-4DC7-B857-DDD6E272B6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56369" name="Rectangle 119">
                  <a:extLst>
                    <a:ext uri="{FF2B5EF4-FFF2-40B4-BE49-F238E27FC236}">
                      <a16:creationId xmlns:a16="http://schemas.microsoft.com/office/drawing/2014/main" id="{8B5B96BD-99CC-4D8B-BEE8-36E842DD4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70" name="Rectangle 120">
                  <a:extLst>
                    <a:ext uri="{FF2B5EF4-FFF2-40B4-BE49-F238E27FC236}">
                      <a16:creationId xmlns:a16="http://schemas.microsoft.com/office/drawing/2014/main" id="{D105477C-F1F8-4C2B-A865-32F14032E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6344" name="Group 121">
                <a:extLst>
                  <a:ext uri="{FF2B5EF4-FFF2-40B4-BE49-F238E27FC236}">
                    <a16:creationId xmlns:a16="http://schemas.microsoft.com/office/drawing/2014/main" id="{55D80104-764D-41DC-B4AF-5413B5A2E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6362" name="Group 122">
                  <a:extLst>
                    <a:ext uri="{FF2B5EF4-FFF2-40B4-BE49-F238E27FC236}">
                      <a16:creationId xmlns:a16="http://schemas.microsoft.com/office/drawing/2014/main" id="{08CFEEF2-F5B8-4B7C-847D-5D126CD0D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6366" name="Rectangle 123">
                    <a:extLst>
                      <a:ext uri="{FF2B5EF4-FFF2-40B4-BE49-F238E27FC236}">
                        <a16:creationId xmlns:a16="http://schemas.microsoft.com/office/drawing/2014/main" id="{BCE75546-EE4F-4125-B1E6-7F3E45DB8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67" name="Text Box 124">
                    <a:extLst>
                      <a:ext uri="{FF2B5EF4-FFF2-40B4-BE49-F238E27FC236}">
                        <a16:creationId xmlns:a16="http://schemas.microsoft.com/office/drawing/2014/main" id="{C3117B05-590E-4D4E-834F-D6A1B038A8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56363" name="Group 125">
                  <a:extLst>
                    <a:ext uri="{FF2B5EF4-FFF2-40B4-BE49-F238E27FC236}">
                      <a16:creationId xmlns:a16="http://schemas.microsoft.com/office/drawing/2014/main" id="{7A07F148-E65B-46B1-87D1-74772D25A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6364" name="Rectangle 126">
                    <a:extLst>
                      <a:ext uri="{FF2B5EF4-FFF2-40B4-BE49-F238E27FC236}">
                        <a16:creationId xmlns:a16="http://schemas.microsoft.com/office/drawing/2014/main" id="{EBC18BD9-4E92-4A85-AE90-06614CB963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65" name="Rectangle 127">
                    <a:extLst>
                      <a:ext uri="{FF2B5EF4-FFF2-40B4-BE49-F238E27FC236}">
                        <a16:creationId xmlns:a16="http://schemas.microsoft.com/office/drawing/2014/main" id="{A2DB6F15-3ECD-4A29-9692-983182A1C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56345" name="Group 128">
                <a:extLst>
                  <a:ext uri="{FF2B5EF4-FFF2-40B4-BE49-F238E27FC236}">
                    <a16:creationId xmlns:a16="http://schemas.microsoft.com/office/drawing/2014/main" id="{A5AAE542-A28A-4C2C-9EB4-EF078ECE4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6360" name="Rectangle 129">
                  <a:extLst>
                    <a:ext uri="{FF2B5EF4-FFF2-40B4-BE49-F238E27FC236}">
                      <a16:creationId xmlns:a16="http://schemas.microsoft.com/office/drawing/2014/main" id="{6639DCA8-E607-4249-842C-0A61815CC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61" name="Rectangle 130">
                  <a:extLst>
                    <a:ext uri="{FF2B5EF4-FFF2-40B4-BE49-F238E27FC236}">
                      <a16:creationId xmlns:a16="http://schemas.microsoft.com/office/drawing/2014/main" id="{CBF483F7-7120-490F-B6A7-D3B5C8B85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6346" name="Group 131">
                <a:extLst>
                  <a:ext uri="{FF2B5EF4-FFF2-40B4-BE49-F238E27FC236}">
                    <a16:creationId xmlns:a16="http://schemas.microsoft.com/office/drawing/2014/main" id="{CA33441B-2C6E-4B0C-A074-9A5837FFC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6347" name="Group 132">
                  <a:extLst>
                    <a:ext uri="{FF2B5EF4-FFF2-40B4-BE49-F238E27FC236}">
                      <a16:creationId xmlns:a16="http://schemas.microsoft.com/office/drawing/2014/main" id="{974D63C0-DBAD-4F9F-897E-AFBB4A22B4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6351" name="Group 133">
                    <a:extLst>
                      <a:ext uri="{FF2B5EF4-FFF2-40B4-BE49-F238E27FC236}">
                        <a16:creationId xmlns:a16="http://schemas.microsoft.com/office/drawing/2014/main" id="{EA48A2FA-CCDB-4ED6-B866-1A5B3B2412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6354" name="Group 134">
                      <a:extLst>
                        <a:ext uri="{FF2B5EF4-FFF2-40B4-BE49-F238E27FC236}">
                          <a16:creationId xmlns:a16="http://schemas.microsoft.com/office/drawing/2014/main" id="{E752780D-1E32-4982-BE81-8ADB9342E3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6358" name="Rectangle 135">
                        <a:extLst>
                          <a:ext uri="{FF2B5EF4-FFF2-40B4-BE49-F238E27FC236}">
                            <a16:creationId xmlns:a16="http://schemas.microsoft.com/office/drawing/2014/main" id="{0662CB5C-4C41-40FD-99CC-D4DCD2F21F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6359" name="Text Box 136">
                        <a:extLst>
                          <a:ext uri="{FF2B5EF4-FFF2-40B4-BE49-F238E27FC236}">
                            <a16:creationId xmlns:a16="http://schemas.microsoft.com/office/drawing/2014/main" id="{FF1CD9C2-20F3-446B-93E2-A9404FC05FE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panose="020B0604020202020204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6355" name="Group 137">
                      <a:extLst>
                        <a:ext uri="{FF2B5EF4-FFF2-40B4-BE49-F238E27FC236}">
                          <a16:creationId xmlns:a16="http://schemas.microsoft.com/office/drawing/2014/main" id="{53578D15-9249-429C-84E0-58D050419B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6356" name="Rectangle 138">
                        <a:extLst>
                          <a:ext uri="{FF2B5EF4-FFF2-40B4-BE49-F238E27FC236}">
                            <a16:creationId xmlns:a16="http://schemas.microsoft.com/office/drawing/2014/main" id="{21864F8F-B482-4070-A603-8013473FC8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56357" name="Rectangle 139">
                        <a:extLst>
                          <a:ext uri="{FF2B5EF4-FFF2-40B4-BE49-F238E27FC236}">
                            <a16:creationId xmlns:a16="http://schemas.microsoft.com/office/drawing/2014/main" id="{F98C5F16-BBBD-446C-B7F7-86B0F79AE8D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56352" name="Rectangle 140">
                    <a:extLst>
                      <a:ext uri="{FF2B5EF4-FFF2-40B4-BE49-F238E27FC236}">
                        <a16:creationId xmlns:a16="http://schemas.microsoft.com/office/drawing/2014/main" id="{6F703B89-1CA2-47AB-BB63-0EA12494E4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6353" name="Rectangle 141">
                    <a:extLst>
                      <a:ext uri="{FF2B5EF4-FFF2-40B4-BE49-F238E27FC236}">
                        <a16:creationId xmlns:a16="http://schemas.microsoft.com/office/drawing/2014/main" id="{1E4BFAEF-F2DC-41A6-A13D-73F734B59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6348" name="Rectangle 142">
                  <a:extLst>
                    <a:ext uri="{FF2B5EF4-FFF2-40B4-BE49-F238E27FC236}">
                      <a16:creationId xmlns:a16="http://schemas.microsoft.com/office/drawing/2014/main" id="{F5A57670-6140-43F4-B3A8-47B8E44FF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49" name="Rectangle 143">
                  <a:extLst>
                    <a:ext uri="{FF2B5EF4-FFF2-40B4-BE49-F238E27FC236}">
                      <a16:creationId xmlns:a16="http://schemas.microsoft.com/office/drawing/2014/main" id="{6A9CEA13-E0F5-4F34-B8D9-A6517F16B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350" name="Rectangle 144">
                  <a:extLst>
                    <a:ext uri="{FF2B5EF4-FFF2-40B4-BE49-F238E27FC236}">
                      <a16:creationId xmlns:a16="http://schemas.microsoft.com/office/drawing/2014/main" id="{F1565311-CD94-4D14-A430-5A64C562F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6339" name="AutoShape 145">
              <a:extLst>
                <a:ext uri="{FF2B5EF4-FFF2-40B4-BE49-F238E27FC236}">
                  <a16:creationId xmlns:a16="http://schemas.microsoft.com/office/drawing/2014/main" id="{C48051CB-6668-4C2C-B2F1-9365262888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6340" name="Group 146">
              <a:extLst>
                <a:ext uri="{FF2B5EF4-FFF2-40B4-BE49-F238E27FC236}">
                  <a16:creationId xmlns:a16="http://schemas.microsoft.com/office/drawing/2014/main" id="{8682748E-4329-474A-9079-5A1FEBE1D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6341" name="Rectangle 147">
                <a:extLst>
                  <a:ext uri="{FF2B5EF4-FFF2-40B4-BE49-F238E27FC236}">
                    <a16:creationId xmlns:a16="http://schemas.microsoft.com/office/drawing/2014/main" id="{0B159BE1-5DF9-49CE-AB7D-9C25442B4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42" name="Text Box 148">
                <a:extLst>
                  <a:ext uri="{FF2B5EF4-FFF2-40B4-BE49-F238E27FC236}">
                    <a16:creationId xmlns:a16="http://schemas.microsoft.com/office/drawing/2014/main" id="{3D67AA22-73C4-484E-8D9E-3BC07A57F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>
            <a:extLst>
              <a:ext uri="{FF2B5EF4-FFF2-40B4-BE49-F238E27FC236}">
                <a16:creationId xmlns:a16="http://schemas.microsoft.com/office/drawing/2014/main" id="{6664E9F3-71D0-494D-BEC7-7048D3D64BEB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56336" name="Rectangle 150">
              <a:extLst>
                <a:ext uri="{FF2B5EF4-FFF2-40B4-BE49-F238E27FC236}">
                  <a16:creationId xmlns:a16="http://schemas.microsoft.com/office/drawing/2014/main" id="{C80DC461-C887-4016-9004-6E599666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6337" name="Text Box 151">
              <a:extLst>
                <a:ext uri="{FF2B5EF4-FFF2-40B4-BE49-F238E27FC236}">
                  <a16:creationId xmlns:a16="http://schemas.microsoft.com/office/drawing/2014/main" id="{9BC300FA-7D42-43EB-8354-8764B874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FFFFFF"/>
                  </a:solidFill>
                  <a:latin typeface="Arial" panose="020B0604020202020204" pitchFamily="34" charset="0"/>
                </a:rPr>
                <a:t>DHCP</a:t>
              </a:r>
            </a:p>
          </p:txBody>
        </p:sp>
      </p:grpSp>
      <p:sp>
        <p:nvSpPr>
          <p:cNvPr id="703643" name="Rectangle 155">
            <a:extLst>
              <a:ext uri="{FF2B5EF4-FFF2-40B4-BE49-F238E27FC236}">
                <a16:creationId xmlns:a16="http://schemas.microsoft.com/office/drawing/2014/main" id="{11545221-F660-4609-A687-F0642E56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switch learning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703644" name="Text Box 156">
            <a:extLst>
              <a:ext uri="{FF2B5EF4-FFF2-40B4-BE49-F238E27FC236}">
                <a16:creationId xmlns:a16="http://schemas.microsoft.com/office/drawing/2014/main" id="{019A09E3-8ECF-4D24-9F51-BDA006ED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Client now has IP address, knows name &amp; addr of DNS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server, IP address of its first-hop router</a:t>
            </a:r>
          </a:p>
        </p:txBody>
      </p:sp>
      <p:sp>
        <p:nvSpPr>
          <p:cNvPr id="703645" name="Rectangle 157">
            <a:extLst>
              <a:ext uri="{FF2B5EF4-FFF2-40B4-BE49-F238E27FC236}">
                <a16:creationId xmlns:a16="http://schemas.microsoft.com/office/drawing/2014/main" id="{A20C6C7E-F9D6-4CD4-A2EA-849AB73A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DHCP client receives DHCP ACK reply</a:t>
            </a:r>
          </a:p>
        </p:txBody>
      </p:sp>
      <p:sp>
        <p:nvSpPr>
          <p:cNvPr id="56333" name="Rectangle 2">
            <a:extLst>
              <a:ext uri="{FF2B5EF4-FFF2-40B4-BE49-F238E27FC236}">
                <a16:creationId xmlns:a16="http://schemas.microsoft.com/office/drawing/2014/main" id="{931C81E3-2D33-41DB-8C49-800A84E0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altLang="en-US" sz="3200"/>
              <a:t>A day in the life… connecting to the Internet</a:t>
            </a:r>
          </a:p>
        </p:txBody>
      </p:sp>
      <p:pic>
        <p:nvPicPr>
          <p:cNvPr id="56334" name="Picture 15" descr="underline_base">
            <a:extLst>
              <a:ext uri="{FF2B5EF4-FFF2-40B4-BE49-F238E27FC236}">
                <a16:creationId xmlns:a16="http://schemas.microsoft.com/office/drawing/2014/main" id="{147303F2-84D1-40FA-A08C-C47B33D70697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5" name="Slide Number Placeholder 1">
            <a:extLst>
              <a:ext uri="{FF2B5EF4-FFF2-40B4-BE49-F238E27FC236}">
                <a16:creationId xmlns:a16="http://schemas.microsoft.com/office/drawing/2014/main" id="{9F31C4BD-226A-450B-B04A-DFDD12424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F6ACDAB-A201-48A5-A571-307F03FF49D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92">
            <a:extLst>
              <a:ext uri="{FF2B5EF4-FFF2-40B4-BE49-F238E27FC236}">
                <a16:creationId xmlns:a16="http://schemas.microsoft.com/office/drawing/2014/main" id="{65E50A4D-4A8B-4545-AD56-8C3C38886296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57409" name="Freeform 3">
              <a:extLst>
                <a:ext uri="{FF2B5EF4-FFF2-40B4-BE49-F238E27FC236}">
                  <a16:creationId xmlns:a16="http://schemas.microsoft.com/office/drawing/2014/main" id="{36CCE4F8-B591-450D-9164-2AC5FA63B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410" name="Line 36">
              <a:extLst>
                <a:ext uri="{FF2B5EF4-FFF2-40B4-BE49-F238E27FC236}">
                  <a16:creationId xmlns:a16="http://schemas.microsoft.com/office/drawing/2014/main" id="{4AE3292F-CE10-4628-B27A-96C1FBB34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411" name="Line 43">
              <a:extLst>
                <a:ext uri="{FF2B5EF4-FFF2-40B4-BE49-F238E27FC236}">
                  <a16:creationId xmlns:a16="http://schemas.microsoft.com/office/drawing/2014/main" id="{715B8A1E-2374-410C-911A-372696040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412" name="Line 44">
              <a:extLst>
                <a:ext uri="{FF2B5EF4-FFF2-40B4-BE49-F238E27FC236}">
                  <a16:creationId xmlns:a16="http://schemas.microsoft.com/office/drawing/2014/main" id="{9BB1C72A-379B-4E19-A021-45F84A67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413" name="Line 48">
              <a:extLst>
                <a:ext uri="{FF2B5EF4-FFF2-40B4-BE49-F238E27FC236}">
                  <a16:creationId xmlns:a16="http://schemas.microsoft.com/office/drawing/2014/main" id="{869BEE79-FD89-4ABF-9D69-72948BC7F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414" name="Text Box 240">
              <a:extLst>
                <a:ext uri="{FF2B5EF4-FFF2-40B4-BE49-F238E27FC236}">
                  <a16:creationId xmlns:a16="http://schemas.microsoft.com/office/drawing/2014/main" id="{F9B2E011-11BD-49A4-B65F-52724F60D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(runs DHCP)</a:t>
              </a:r>
            </a:p>
          </p:txBody>
        </p:sp>
        <p:grpSp>
          <p:nvGrpSpPr>
            <p:cNvPr id="57415" name="Group 356">
              <a:extLst>
                <a:ext uri="{FF2B5EF4-FFF2-40B4-BE49-F238E27FC236}">
                  <a16:creationId xmlns:a16="http://schemas.microsoft.com/office/drawing/2014/main" id="{BC1BB269-5698-4447-93D6-2E69CEF3D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57467" name="Picture 354" descr="laptop_stylized_small">
                <a:extLst>
                  <a:ext uri="{FF2B5EF4-FFF2-40B4-BE49-F238E27FC236}">
                    <a16:creationId xmlns:a16="http://schemas.microsoft.com/office/drawing/2014/main" id="{F76F8626-86F0-41C7-9C11-1C198A5FF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468" name="Picture 355" descr="antenna_stylized">
                <a:extLst>
                  <a:ext uri="{FF2B5EF4-FFF2-40B4-BE49-F238E27FC236}">
                    <a16:creationId xmlns:a16="http://schemas.microsoft.com/office/drawing/2014/main" id="{08BF8180-A9C9-485F-A3E9-CD2ED24E7B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7416" name="Picture 3">
              <a:extLst>
                <a:ext uri="{FF2B5EF4-FFF2-40B4-BE49-F238E27FC236}">
                  <a16:creationId xmlns:a16="http://schemas.microsoft.com/office/drawing/2014/main" id="{14ABAD17-2D69-4BDE-90EA-066A32A66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ctangle 43">
              <a:extLst>
                <a:ext uri="{FF2B5EF4-FFF2-40B4-BE49-F238E27FC236}">
                  <a16:creationId xmlns:a16="http://schemas.microsoft.com/office/drawing/2014/main" id="{A19757F0-7777-4CBC-926E-E7B312DB4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73EE223A-A509-4A3F-99F0-4D3F9EE489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04" name="Rectangle 43">
              <a:extLst>
                <a:ext uri="{FF2B5EF4-FFF2-40B4-BE49-F238E27FC236}">
                  <a16:creationId xmlns:a16="http://schemas.microsoft.com/office/drawing/2014/main" id="{3C481C4F-1A15-42F8-B9B4-DDFC8FFE49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57420" name="Group 248">
              <a:extLst>
                <a:ext uri="{FF2B5EF4-FFF2-40B4-BE49-F238E27FC236}">
                  <a16:creationId xmlns:a16="http://schemas.microsoft.com/office/drawing/2014/main" id="{E9BC0203-3206-42C7-819E-F7DC96EFF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57435" name="Freeform 148">
                <a:extLst>
                  <a:ext uri="{FF2B5EF4-FFF2-40B4-BE49-F238E27FC236}">
                    <a16:creationId xmlns:a16="http://schemas.microsoft.com/office/drawing/2014/main" id="{CCA16518-F398-4767-A215-EE00A66CF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436" name="Rectangle 149">
                <a:extLst>
                  <a:ext uri="{FF2B5EF4-FFF2-40B4-BE49-F238E27FC236}">
                    <a16:creationId xmlns:a16="http://schemas.microsoft.com/office/drawing/2014/main" id="{9F564326-4A58-48EA-8CA0-DF473161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37" name="Freeform 150">
                <a:extLst>
                  <a:ext uri="{FF2B5EF4-FFF2-40B4-BE49-F238E27FC236}">
                    <a16:creationId xmlns:a16="http://schemas.microsoft.com/office/drawing/2014/main" id="{11B05DE7-C6E6-4BA1-8878-76083D20B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438" name="Freeform 151">
                <a:extLst>
                  <a:ext uri="{FF2B5EF4-FFF2-40B4-BE49-F238E27FC236}">
                    <a16:creationId xmlns:a16="http://schemas.microsoft.com/office/drawing/2014/main" id="{29F04711-5762-4EA8-872E-A217EEF3E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439" name="Rectangle 152">
                <a:extLst>
                  <a:ext uri="{FF2B5EF4-FFF2-40B4-BE49-F238E27FC236}">
                    <a16:creationId xmlns:a16="http://schemas.microsoft.com/office/drawing/2014/main" id="{C957FC43-EB29-405D-90AB-AF53D8C6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7440" name="Group 153">
                <a:extLst>
                  <a:ext uri="{FF2B5EF4-FFF2-40B4-BE49-F238E27FC236}">
                    <a16:creationId xmlns:a16="http://schemas.microsoft.com/office/drawing/2014/main" id="{B283CF75-1650-412A-8300-40157EC2B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465" name="AutoShape 154">
                  <a:extLst>
                    <a:ext uri="{FF2B5EF4-FFF2-40B4-BE49-F238E27FC236}">
                      <a16:creationId xmlns:a16="http://schemas.microsoft.com/office/drawing/2014/main" id="{FC868050-3178-48AB-9088-83998842E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6" name="AutoShape 155">
                  <a:extLst>
                    <a:ext uri="{FF2B5EF4-FFF2-40B4-BE49-F238E27FC236}">
                      <a16:creationId xmlns:a16="http://schemas.microsoft.com/office/drawing/2014/main" id="{D8E98276-A9FE-4251-9125-E869BF5F5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7441" name="Rectangle 156">
                <a:extLst>
                  <a:ext uri="{FF2B5EF4-FFF2-40B4-BE49-F238E27FC236}">
                    <a16:creationId xmlns:a16="http://schemas.microsoft.com/office/drawing/2014/main" id="{A3133961-72CF-4AA9-A662-B45750F1A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7442" name="Group 157">
                <a:extLst>
                  <a:ext uri="{FF2B5EF4-FFF2-40B4-BE49-F238E27FC236}">
                    <a16:creationId xmlns:a16="http://schemas.microsoft.com/office/drawing/2014/main" id="{87064A9B-6E41-42DA-9B2F-D8D9B75A5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7463" name="AutoShape 158">
                  <a:extLst>
                    <a:ext uri="{FF2B5EF4-FFF2-40B4-BE49-F238E27FC236}">
                      <a16:creationId xmlns:a16="http://schemas.microsoft.com/office/drawing/2014/main" id="{872F2AF9-7AF9-4701-A635-C3FFCDA97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4" name="AutoShape 159">
                  <a:extLst>
                    <a:ext uri="{FF2B5EF4-FFF2-40B4-BE49-F238E27FC236}">
                      <a16:creationId xmlns:a16="http://schemas.microsoft.com/office/drawing/2014/main" id="{BF89666E-2407-4434-BA1B-51B97DE1A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7443" name="Rectangle 160">
                <a:extLst>
                  <a:ext uri="{FF2B5EF4-FFF2-40B4-BE49-F238E27FC236}">
                    <a16:creationId xmlns:a16="http://schemas.microsoft.com/office/drawing/2014/main" id="{B519394B-4481-4548-8EED-81C13097A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44" name="Rectangle 161">
                <a:extLst>
                  <a:ext uri="{FF2B5EF4-FFF2-40B4-BE49-F238E27FC236}">
                    <a16:creationId xmlns:a16="http://schemas.microsoft.com/office/drawing/2014/main" id="{82F5C9B0-AC9F-42FD-B829-E97BFD5AB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7445" name="Group 162">
                <a:extLst>
                  <a:ext uri="{FF2B5EF4-FFF2-40B4-BE49-F238E27FC236}">
                    <a16:creationId xmlns:a16="http://schemas.microsoft.com/office/drawing/2014/main" id="{B6711074-71B3-4A25-844E-13E42857D0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7461" name="AutoShape 163">
                  <a:extLst>
                    <a:ext uri="{FF2B5EF4-FFF2-40B4-BE49-F238E27FC236}">
                      <a16:creationId xmlns:a16="http://schemas.microsoft.com/office/drawing/2014/main" id="{D0E51ADA-2E18-4F37-8207-9AE62CFFB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2" name="AutoShape 164">
                  <a:extLst>
                    <a:ext uri="{FF2B5EF4-FFF2-40B4-BE49-F238E27FC236}">
                      <a16:creationId xmlns:a16="http://schemas.microsoft.com/office/drawing/2014/main" id="{3BB32832-F6A3-45B7-A307-03F9FF837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7446" name="Freeform 165">
                <a:extLst>
                  <a:ext uri="{FF2B5EF4-FFF2-40B4-BE49-F238E27FC236}">
                    <a16:creationId xmlns:a16="http://schemas.microsoft.com/office/drawing/2014/main" id="{148D4EFC-4CE5-4360-9AAD-465E303E5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57447" name="Group 166">
                <a:extLst>
                  <a:ext uri="{FF2B5EF4-FFF2-40B4-BE49-F238E27FC236}">
                    <a16:creationId xmlns:a16="http://schemas.microsoft.com/office/drawing/2014/main" id="{A6AA9064-9368-436A-B4BC-3B47DD6ECB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7459" name="AutoShape 167">
                  <a:extLst>
                    <a:ext uri="{FF2B5EF4-FFF2-40B4-BE49-F238E27FC236}">
                      <a16:creationId xmlns:a16="http://schemas.microsoft.com/office/drawing/2014/main" id="{1934F85A-E55C-432D-ACAA-5AD09829A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460" name="AutoShape 168">
                  <a:extLst>
                    <a:ext uri="{FF2B5EF4-FFF2-40B4-BE49-F238E27FC236}">
                      <a16:creationId xmlns:a16="http://schemas.microsoft.com/office/drawing/2014/main" id="{4E7F8ABF-7401-47C7-A383-EC00DD7D5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7448" name="Rectangle 169">
                <a:extLst>
                  <a:ext uri="{FF2B5EF4-FFF2-40B4-BE49-F238E27FC236}">
                    <a16:creationId xmlns:a16="http://schemas.microsoft.com/office/drawing/2014/main" id="{D355941D-FF23-4A41-B6FC-7CA922D67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49" name="Freeform 170">
                <a:extLst>
                  <a:ext uri="{FF2B5EF4-FFF2-40B4-BE49-F238E27FC236}">
                    <a16:creationId xmlns:a16="http://schemas.microsoft.com/office/drawing/2014/main" id="{3B5E068B-C1DB-4CA0-89C8-65C516FF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450" name="Freeform 171">
                <a:extLst>
                  <a:ext uri="{FF2B5EF4-FFF2-40B4-BE49-F238E27FC236}">
                    <a16:creationId xmlns:a16="http://schemas.microsoft.com/office/drawing/2014/main" id="{48160A33-7BEA-4738-9E27-75173ECD7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451" name="Oval 172">
                <a:extLst>
                  <a:ext uri="{FF2B5EF4-FFF2-40B4-BE49-F238E27FC236}">
                    <a16:creationId xmlns:a16="http://schemas.microsoft.com/office/drawing/2014/main" id="{68928B4C-14DF-4EF8-A2E7-B9015BB2B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52" name="Freeform 173">
                <a:extLst>
                  <a:ext uri="{FF2B5EF4-FFF2-40B4-BE49-F238E27FC236}">
                    <a16:creationId xmlns:a16="http://schemas.microsoft.com/office/drawing/2014/main" id="{2C212C4C-CAA6-4890-A3A2-6EE4C741F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453" name="AutoShape 174">
                <a:extLst>
                  <a:ext uri="{FF2B5EF4-FFF2-40B4-BE49-F238E27FC236}">
                    <a16:creationId xmlns:a16="http://schemas.microsoft.com/office/drawing/2014/main" id="{1956BD44-E248-4CFD-BB5A-2E64CF1AC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2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54" name="AutoShape 175">
                <a:extLst>
                  <a:ext uri="{FF2B5EF4-FFF2-40B4-BE49-F238E27FC236}">
                    <a16:creationId xmlns:a16="http://schemas.microsoft.com/office/drawing/2014/main" id="{E8B34707-DC6D-47A8-BC93-D6B980E29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55" name="Oval 176">
                <a:extLst>
                  <a:ext uri="{FF2B5EF4-FFF2-40B4-BE49-F238E27FC236}">
                    <a16:creationId xmlns:a16="http://schemas.microsoft.com/office/drawing/2014/main" id="{AFA20328-0EE3-4F8B-B33D-3477D512F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56" name="Oval 177">
                <a:extLst>
                  <a:ext uri="{FF2B5EF4-FFF2-40B4-BE49-F238E27FC236}">
                    <a16:creationId xmlns:a16="http://schemas.microsoft.com/office/drawing/2014/main" id="{A8C78840-7196-4A2E-BD5D-77A29D32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7457" name="Oval 178">
                <a:extLst>
                  <a:ext uri="{FF2B5EF4-FFF2-40B4-BE49-F238E27FC236}">
                    <a16:creationId xmlns:a16="http://schemas.microsoft.com/office/drawing/2014/main" id="{E08CA747-AC64-4886-A26F-CF6F2327D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58" name="Rectangle 179">
                <a:extLst>
                  <a:ext uri="{FF2B5EF4-FFF2-40B4-BE49-F238E27FC236}">
                    <a16:creationId xmlns:a16="http://schemas.microsoft.com/office/drawing/2014/main" id="{FD091377-4A9A-48EF-9CB2-0B36E78FC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421" name="Group 48">
              <a:extLst>
                <a:ext uri="{FF2B5EF4-FFF2-40B4-BE49-F238E27FC236}">
                  <a16:creationId xmlns:a16="http://schemas.microsoft.com/office/drawing/2014/main" id="{E6ADC944-F2D6-44E7-8E01-F2BDEF572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57422" name="Oval 49">
                <a:extLst>
                  <a:ext uri="{FF2B5EF4-FFF2-40B4-BE49-F238E27FC236}">
                    <a16:creationId xmlns:a16="http://schemas.microsoft.com/office/drawing/2014/main" id="{29B93DF5-88B4-409A-92AB-AAAEEC507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23" name="Line 50">
                <a:extLst>
                  <a:ext uri="{FF2B5EF4-FFF2-40B4-BE49-F238E27FC236}">
                    <a16:creationId xmlns:a16="http://schemas.microsoft.com/office/drawing/2014/main" id="{47452F03-F9C8-4827-A7D9-162A8F8CC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424" name="Line 51">
                <a:extLst>
                  <a:ext uri="{FF2B5EF4-FFF2-40B4-BE49-F238E27FC236}">
                    <a16:creationId xmlns:a16="http://schemas.microsoft.com/office/drawing/2014/main" id="{142D0CD6-D94B-4CDF-A5CD-595971C97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425" name="Rectangle 52">
                <a:extLst>
                  <a:ext uri="{FF2B5EF4-FFF2-40B4-BE49-F238E27FC236}">
                    <a16:creationId xmlns:a16="http://schemas.microsoft.com/office/drawing/2014/main" id="{7F95BE75-E51E-4D19-9897-2094106A7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426" name="Oval 53">
                <a:extLst>
                  <a:ext uri="{FF2B5EF4-FFF2-40B4-BE49-F238E27FC236}">
                    <a16:creationId xmlns:a16="http://schemas.microsoft.com/office/drawing/2014/main" id="{ED535282-1274-47A7-A991-E2D7B7F85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7427" name="Group 54">
                <a:extLst>
                  <a:ext uri="{FF2B5EF4-FFF2-40B4-BE49-F238E27FC236}">
                    <a16:creationId xmlns:a16="http://schemas.microsoft.com/office/drawing/2014/main" id="{D70E5F52-8B5C-42DC-8AF8-F02F68BD40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7432" name="Line 55">
                  <a:extLst>
                    <a:ext uri="{FF2B5EF4-FFF2-40B4-BE49-F238E27FC236}">
                      <a16:creationId xmlns:a16="http://schemas.microsoft.com/office/drawing/2014/main" id="{B656D8E0-056E-4EAD-A39E-9425D562D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433" name="Line 56">
                  <a:extLst>
                    <a:ext uri="{FF2B5EF4-FFF2-40B4-BE49-F238E27FC236}">
                      <a16:creationId xmlns:a16="http://schemas.microsoft.com/office/drawing/2014/main" id="{6E2FA5B8-FF53-462E-85F4-A482ACAC4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434" name="Line 57">
                  <a:extLst>
                    <a:ext uri="{FF2B5EF4-FFF2-40B4-BE49-F238E27FC236}">
                      <a16:creationId xmlns:a16="http://schemas.microsoft.com/office/drawing/2014/main" id="{AB2AE5B2-3159-4872-8D2F-20BC96E97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7428" name="Group 58">
                <a:extLst>
                  <a:ext uri="{FF2B5EF4-FFF2-40B4-BE49-F238E27FC236}">
                    <a16:creationId xmlns:a16="http://schemas.microsoft.com/office/drawing/2014/main" id="{F4F554E2-E6B1-449F-9760-F107F0FED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7429" name="Line 59">
                  <a:extLst>
                    <a:ext uri="{FF2B5EF4-FFF2-40B4-BE49-F238E27FC236}">
                      <a16:creationId xmlns:a16="http://schemas.microsoft.com/office/drawing/2014/main" id="{DE8DBD6E-4FA8-4813-A96E-A37A8C443A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430" name="Line 60">
                  <a:extLst>
                    <a:ext uri="{FF2B5EF4-FFF2-40B4-BE49-F238E27FC236}">
                      <a16:creationId xmlns:a16="http://schemas.microsoft.com/office/drawing/2014/main" id="{D98CA7D4-550A-4178-81E9-36068B637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431" name="Line 61">
                  <a:extLst>
                    <a:ext uri="{FF2B5EF4-FFF2-40B4-BE49-F238E27FC236}">
                      <a16:creationId xmlns:a16="http://schemas.microsoft.com/office/drawing/2014/main" id="{3016CBF4-CF6C-4788-8ECC-C82107BBEF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5C88544-F5BB-4B18-83F9-ABCEC2959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r>
              <a:rPr lang="en-US" altLang="en-US" sz="3200"/>
              <a:t>A day in the life… ARP (before DNS, before HTTP)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81E0CD2-A4BC-4C2E-BFEE-91AA3A095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r>
              <a:rPr lang="en-US" altLang="en-US" sz="2200"/>
              <a:t>before sending </a:t>
            </a:r>
            <a:r>
              <a:rPr lang="en-US" altLang="en-US" sz="2200" i="1">
                <a:solidFill>
                  <a:srgbClr val="C00000"/>
                </a:solidFill>
              </a:rPr>
              <a:t>HTTP</a:t>
            </a:r>
            <a:r>
              <a:rPr lang="en-US" altLang="en-US" sz="2200" b="1" i="1">
                <a:solidFill>
                  <a:srgbClr val="C00000"/>
                </a:solidFill>
              </a:rPr>
              <a:t> </a:t>
            </a:r>
            <a:r>
              <a:rPr lang="en-US" altLang="en-US" sz="2200"/>
              <a:t>request, need IP address of www.google.com:  </a:t>
            </a:r>
            <a:r>
              <a:rPr lang="en-US" altLang="en-US" sz="2200" i="1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57349" name="Line 43">
            <a:extLst>
              <a:ext uri="{FF2B5EF4-FFF2-40B4-BE49-F238E27FC236}">
                <a16:creationId xmlns:a16="http://schemas.microsoft.com/office/drawing/2014/main" id="{1E15420C-CB99-4909-93BF-B1B3BF6BF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04557" name="Group 45">
            <a:extLst>
              <a:ext uri="{FF2B5EF4-FFF2-40B4-BE49-F238E27FC236}">
                <a16:creationId xmlns:a16="http://schemas.microsoft.com/office/drawing/2014/main" id="{17A41372-1618-468B-BBED-2E3A57626900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57401" name="Freeform 46">
              <a:extLst>
                <a:ext uri="{FF2B5EF4-FFF2-40B4-BE49-F238E27FC236}">
                  <a16:creationId xmlns:a16="http://schemas.microsoft.com/office/drawing/2014/main" id="{CD3E201E-C4E5-4DF5-99AA-F33A030F4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7402" name="Group 47">
              <a:extLst>
                <a:ext uri="{FF2B5EF4-FFF2-40B4-BE49-F238E27FC236}">
                  <a16:creationId xmlns:a16="http://schemas.microsoft.com/office/drawing/2014/main" id="{6A85A00B-D985-49C4-BF3A-DD1FF540D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7403" name="Rectangle 48">
                <a:extLst>
                  <a:ext uri="{FF2B5EF4-FFF2-40B4-BE49-F238E27FC236}">
                    <a16:creationId xmlns:a16="http://schemas.microsoft.com/office/drawing/2014/main" id="{19692935-0E0F-4F56-A633-D5564397A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4" name="Text Box 49">
                <a:extLst>
                  <a:ext uri="{FF2B5EF4-FFF2-40B4-BE49-F238E27FC236}">
                    <a16:creationId xmlns:a16="http://schemas.microsoft.com/office/drawing/2014/main" id="{ED64C90B-87BC-4D77-A428-5B728D860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7405" name="Line 50">
                <a:extLst>
                  <a:ext uri="{FF2B5EF4-FFF2-40B4-BE49-F238E27FC236}">
                    <a16:creationId xmlns:a16="http://schemas.microsoft.com/office/drawing/2014/main" id="{934B7DB9-F747-4FBD-88B0-D8CACD7F4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7406" name="Line 51">
                <a:extLst>
                  <a:ext uri="{FF2B5EF4-FFF2-40B4-BE49-F238E27FC236}">
                    <a16:creationId xmlns:a16="http://schemas.microsoft.com/office/drawing/2014/main" id="{FE7F8F4E-E62A-463F-8166-B65C22511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7407" name="Line 52">
                <a:extLst>
                  <a:ext uri="{FF2B5EF4-FFF2-40B4-BE49-F238E27FC236}">
                    <a16:creationId xmlns:a16="http://schemas.microsoft.com/office/drawing/2014/main" id="{669B59A9-416C-4306-8666-F9F7D4F81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7408" name="Line 53">
                <a:extLst>
                  <a:ext uri="{FF2B5EF4-FFF2-40B4-BE49-F238E27FC236}">
                    <a16:creationId xmlns:a16="http://schemas.microsoft.com/office/drawing/2014/main" id="{7EED3C34-2748-4885-ADC7-3BFD6DF97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4788" name="Group 276">
            <a:extLst>
              <a:ext uri="{FF2B5EF4-FFF2-40B4-BE49-F238E27FC236}">
                <a16:creationId xmlns:a16="http://schemas.microsoft.com/office/drawing/2014/main" id="{AB15EE49-790E-4572-9560-7470886F4585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57381" name="Group 54">
              <a:extLst>
                <a:ext uri="{FF2B5EF4-FFF2-40B4-BE49-F238E27FC236}">
                  <a16:creationId xmlns:a16="http://schemas.microsoft.com/office/drawing/2014/main" id="{348FB1B6-CA93-4F0D-896E-7A1467AAD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57399" name="Rectangle 55">
                <a:extLst>
                  <a:ext uri="{FF2B5EF4-FFF2-40B4-BE49-F238E27FC236}">
                    <a16:creationId xmlns:a16="http://schemas.microsoft.com/office/drawing/2014/main" id="{7027EFD7-9C67-40DF-9718-F5D2EB73E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0" name="Text Box 56">
                <a:extLst>
                  <a:ext uri="{FF2B5EF4-FFF2-40B4-BE49-F238E27FC236}">
                    <a16:creationId xmlns:a16="http://schemas.microsoft.com/office/drawing/2014/main" id="{9448520D-D539-4214-9567-3A6020FB2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DNS</a:t>
                </a:r>
              </a:p>
            </p:txBody>
          </p:sp>
        </p:grpSp>
        <p:grpSp>
          <p:nvGrpSpPr>
            <p:cNvPr id="57382" name="Group 59">
              <a:extLst>
                <a:ext uri="{FF2B5EF4-FFF2-40B4-BE49-F238E27FC236}">
                  <a16:creationId xmlns:a16="http://schemas.microsoft.com/office/drawing/2014/main" id="{CE017523-1D59-4FCB-8D29-0A32DA67E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57394" name="Group 60">
                <a:extLst>
                  <a:ext uri="{FF2B5EF4-FFF2-40B4-BE49-F238E27FC236}">
                    <a16:creationId xmlns:a16="http://schemas.microsoft.com/office/drawing/2014/main" id="{65DBB73F-1732-4921-BC4B-2AF644B97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57397" name="Rectangle 61">
                  <a:extLst>
                    <a:ext uri="{FF2B5EF4-FFF2-40B4-BE49-F238E27FC236}">
                      <a16:creationId xmlns:a16="http://schemas.microsoft.com/office/drawing/2014/main" id="{BC80626D-A6D9-4002-BAC6-86998E1ED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98" name="Text Box 62">
                  <a:extLst>
                    <a:ext uri="{FF2B5EF4-FFF2-40B4-BE49-F238E27FC236}">
                      <a16:creationId xmlns:a16="http://schemas.microsoft.com/office/drawing/2014/main" id="{2956613A-6D6D-4E9A-AF14-7167DD6179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DNS</a:t>
                  </a:r>
                </a:p>
              </p:txBody>
            </p:sp>
          </p:grpSp>
          <p:sp>
            <p:nvSpPr>
              <p:cNvPr id="57395" name="Rectangle 63">
                <a:extLst>
                  <a:ext uri="{FF2B5EF4-FFF2-40B4-BE49-F238E27FC236}">
                    <a16:creationId xmlns:a16="http://schemas.microsoft.com/office/drawing/2014/main" id="{97143B78-1D92-452F-89AC-BB032A76D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6" name="Rectangle 64">
                <a:extLst>
                  <a:ext uri="{FF2B5EF4-FFF2-40B4-BE49-F238E27FC236}">
                    <a16:creationId xmlns:a16="http://schemas.microsoft.com/office/drawing/2014/main" id="{F36FA88C-D5A4-4380-B085-B3C966B1D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383" name="Group 65">
              <a:extLst>
                <a:ext uri="{FF2B5EF4-FFF2-40B4-BE49-F238E27FC236}">
                  <a16:creationId xmlns:a16="http://schemas.microsoft.com/office/drawing/2014/main" id="{AD68BDD2-E177-475F-8FC5-994416C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57388" name="Group 66">
                <a:extLst>
                  <a:ext uri="{FF2B5EF4-FFF2-40B4-BE49-F238E27FC236}">
                    <a16:creationId xmlns:a16="http://schemas.microsoft.com/office/drawing/2014/main" id="{E0AE16BC-4827-47E4-8874-292B9DD2F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57392" name="Rectangle 67">
                  <a:extLst>
                    <a:ext uri="{FF2B5EF4-FFF2-40B4-BE49-F238E27FC236}">
                      <a16:creationId xmlns:a16="http://schemas.microsoft.com/office/drawing/2014/main" id="{E93E65BC-C016-4EC7-B8BA-B0B6AD12BA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93" name="Text Box 68">
                  <a:extLst>
                    <a:ext uri="{FF2B5EF4-FFF2-40B4-BE49-F238E27FC236}">
                      <a16:creationId xmlns:a16="http://schemas.microsoft.com/office/drawing/2014/main" id="{48D5A045-927C-4FA7-A95A-54208A0A1D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DNS</a:t>
                  </a:r>
                </a:p>
              </p:txBody>
            </p:sp>
          </p:grpSp>
          <p:grpSp>
            <p:nvGrpSpPr>
              <p:cNvPr id="57389" name="Group 69">
                <a:extLst>
                  <a:ext uri="{FF2B5EF4-FFF2-40B4-BE49-F238E27FC236}">
                    <a16:creationId xmlns:a16="http://schemas.microsoft.com/office/drawing/2014/main" id="{9F2F47F4-40CB-40E6-9BD4-77EA26253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57390" name="Rectangle 70">
                  <a:extLst>
                    <a:ext uri="{FF2B5EF4-FFF2-40B4-BE49-F238E27FC236}">
                      <a16:creationId xmlns:a16="http://schemas.microsoft.com/office/drawing/2014/main" id="{4B9E4011-AB05-4457-A4C1-1A3493812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391" name="Rectangle 71">
                  <a:extLst>
                    <a:ext uri="{FF2B5EF4-FFF2-40B4-BE49-F238E27FC236}">
                      <a16:creationId xmlns:a16="http://schemas.microsoft.com/office/drawing/2014/main" id="{B0D3994A-2D0E-45DD-AC66-0E6FF04A2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57384" name="Group 72">
              <a:extLst>
                <a:ext uri="{FF2B5EF4-FFF2-40B4-BE49-F238E27FC236}">
                  <a16:creationId xmlns:a16="http://schemas.microsoft.com/office/drawing/2014/main" id="{FEA45AEA-5D96-469B-81D4-07468D9A8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7386" name="Rectangle 73">
                <a:extLst>
                  <a:ext uri="{FF2B5EF4-FFF2-40B4-BE49-F238E27FC236}">
                    <a16:creationId xmlns:a16="http://schemas.microsoft.com/office/drawing/2014/main" id="{548D419A-6EC7-47B9-A217-4CE991A56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7" name="Rectangle 74">
                <a:extLst>
                  <a:ext uri="{FF2B5EF4-FFF2-40B4-BE49-F238E27FC236}">
                    <a16:creationId xmlns:a16="http://schemas.microsoft.com/office/drawing/2014/main" id="{827A313A-A10D-4475-A194-3142164C8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385" name="AutoShape 89">
              <a:extLst>
                <a:ext uri="{FF2B5EF4-FFF2-40B4-BE49-F238E27FC236}">
                  <a16:creationId xmlns:a16="http://schemas.microsoft.com/office/drawing/2014/main" id="{14F5F59E-F4B5-4659-887D-ED988E9CC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4664" name="Rectangle 152">
            <a:extLst>
              <a:ext uri="{FF2B5EF4-FFF2-40B4-BE49-F238E27FC236}">
                <a16:creationId xmlns:a16="http://schemas.microsoft.com/office/drawing/2014/main" id="{4C10DDBA-A95A-4BB1-8713-2A622233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Gill Sans MT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704665" name="Rectangle 153">
            <a:extLst>
              <a:ext uri="{FF2B5EF4-FFF2-40B4-BE49-F238E27FC236}">
                <a16:creationId xmlns:a16="http://schemas.microsoft.com/office/drawing/2014/main" id="{26976F71-CC62-4B49-8747-C5CCE3F3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C00000"/>
                </a:solidFill>
                <a:latin typeface="Gill Sans MT" panose="020B0502020104020203" pitchFamily="34" charset="0"/>
              </a:rPr>
              <a:t>ARP query </a:t>
            </a: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broadcast, received by router, which replies with </a:t>
            </a:r>
            <a:r>
              <a:rPr lang="en-US" altLang="en-US" sz="2200">
                <a:solidFill>
                  <a:srgbClr val="C00000"/>
                </a:solidFill>
                <a:latin typeface="Gill Sans MT" panose="020B0502020104020203" pitchFamily="34" charset="0"/>
              </a:rPr>
              <a:t>ARP reply </a:t>
            </a: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giving MAC address of router interface</a:t>
            </a:r>
          </a:p>
        </p:txBody>
      </p:sp>
      <p:sp>
        <p:nvSpPr>
          <p:cNvPr id="704666" name="Rectangle 154">
            <a:extLst>
              <a:ext uri="{FF2B5EF4-FFF2-40B4-BE49-F238E27FC236}">
                <a16:creationId xmlns:a16="http://schemas.microsoft.com/office/drawing/2014/main" id="{6BDBA257-46FD-426A-901D-78EF997B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000000"/>
                </a:solidFill>
                <a:latin typeface="Gill Sans MT" panose="020B0502020104020203" pitchFamily="34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>
            <a:extLst>
              <a:ext uri="{FF2B5EF4-FFF2-40B4-BE49-F238E27FC236}">
                <a16:creationId xmlns:a16="http://schemas.microsoft.com/office/drawing/2014/main" id="{F2A26C73-DE4E-4A0C-BD88-2A760EB8BBD7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57376" name="Rectangle 103">
              <a:extLst>
                <a:ext uri="{FF2B5EF4-FFF2-40B4-BE49-F238E27FC236}">
                  <a16:creationId xmlns:a16="http://schemas.microsoft.com/office/drawing/2014/main" id="{E35303F0-ADE4-43C1-9366-CB9E5B71F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77" name="Rectangle 101">
              <a:extLst>
                <a:ext uri="{FF2B5EF4-FFF2-40B4-BE49-F238E27FC236}">
                  <a16:creationId xmlns:a16="http://schemas.microsoft.com/office/drawing/2014/main" id="{DEA4650A-2053-4FC7-AB0E-4E425A56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78" name="Rectangle 102">
              <a:extLst>
                <a:ext uri="{FF2B5EF4-FFF2-40B4-BE49-F238E27FC236}">
                  <a16:creationId xmlns:a16="http://schemas.microsoft.com/office/drawing/2014/main" id="{1ECAF357-9864-4AD5-A566-3E8F0624D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79" name="Rectangle 100">
              <a:extLst>
                <a:ext uri="{FF2B5EF4-FFF2-40B4-BE49-F238E27FC236}">
                  <a16:creationId xmlns:a16="http://schemas.microsoft.com/office/drawing/2014/main" id="{77364638-87EC-4645-B21F-9AC72CE4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80" name="Text Box 95">
              <a:extLst>
                <a:ext uri="{FF2B5EF4-FFF2-40B4-BE49-F238E27FC236}">
                  <a16:creationId xmlns:a16="http://schemas.microsoft.com/office/drawing/2014/main" id="{6127BD92-EB11-423C-BFC4-2AE54D059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ARP query</a:t>
              </a:r>
            </a:p>
          </p:txBody>
        </p:sp>
      </p:grpSp>
      <p:grpSp>
        <p:nvGrpSpPr>
          <p:cNvPr id="704767" name="Group 255">
            <a:extLst>
              <a:ext uri="{FF2B5EF4-FFF2-40B4-BE49-F238E27FC236}">
                <a16:creationId xmlns:a16="http://schemas.microsoft.com/office/drawing/2014/main" id="{81D4AB97-9FBA-4CA5-BE93-84246199D8F8}"/>
              </a:ext>
            </a:extLst>
          </p:cNvPr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57368" name="Freeform 244">
              <a:extLst>
                <a:ext uri="{FF2B5EF4-FFF2-40B4-BE49-F238E27FC236}">
                  <a16:creationId xmlns:a16="http://schemas.microsoft.com/office/drawing/2014/main" id="{1F2C29D3-E8CB-4A6D-A9DD-46342181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7369" name="Rectangle 246">
              <a:extLst>
                <a:ext uri="{FF2B5EF4-FFF2-40B4-BE49-F238E27FC236}">
                  <a16:creationId xmlns:a16="http://schemas.microsoft.com/office/drawing/2014/main" id="{45569C60-CB3A-49E2-B0D3-8CECE347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70" name="Text Box 247">
              <a:extLst>
                <a:ext uri="{FF2B5EF4-FFF2-40B4-BE49-F238E27FC236}">
                  <a16:creationId xmlns:a16="http://schemas.microsoft.com/office/drawing/2014/main" id="{98E63581-C75F-41B5-AE41-C6EB01729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Eth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Phy</a:t>
              </a:r>
            </a:p>
          </p:txBody>
        </p:sp>
        <p:sp>
          <p:nvSpPr>
            <p:cNvPr id="57371" name="Line 250">
              <a:extLst>
                <a:ext uri="{FF2B5EF4-FFF2-40B4-BE49-F238E27FC236}">
                  <a16:creationId xmlns:a16="http://schemas.microsoft.com/office/drawing/2014/main" id="{0F2495FB-983E-4FBB-B68D-611F9D9E1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7372" name="Line 251">
              <a:extLst>
                <a:ext uri="{FF2B5EF4-FFF2-40B4-BE49-F238E27FC236}">
                  <a16:creationId xmlns:a16="http://schemas.microsoft.com/office/drawing/2014/main" id="{378A53A4-05B1-460C-BF21-B24D63CE9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7373" name="Group 252">
              <a:extLst>
                <a:ext uri="{FF2B5EF4-FFF2-40B4-BE49-F238E27FC236}">
                  <a16:creationId xmlns:a16="http://schemas.microsoft.com/office/drawing/2014/main" id="{79395700-C8FB-4776-B091-9EA1E55CA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57374" name="Rectangle 253">
                <a:extLst>
                  <a:ext uri="{FF2B5EF4-FFF2-40B4-BE49-F238E27FC236}">
                    <a16:creationId xmlns:a16="http://schemas.microsoft.com/office/drawing/2014/main" id="{D5164CB8-5B54-474B-98CF-4216F2959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5" name="Text Box 254">
                <a:extLst>
                  <a:ext uri="{FF2B5EF4-FFF2-40B4-BE49-F238E27FC236}">
                    <a16:creationId xmlns:a16="http://schemas.microsoft.com/office/drawing/2014/main" id="{7F035F81-DC98-4628-B17D-7A9B4C43CF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>
            <a:extLst>
              <a:ext uri="{FF2B5EF4-FFF2-40B4-BE49-F238E27FC236}">
                <a16:creationId xmlns:a16="http://schemas.microsoft.com/office/drawing/2014/main" id="{2CBD9D0B-4706-4FCB-8A1F-245A520638F0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57366" name="Rectangle 241">
              <a:extLst>
                <a:ext uri="{FF2B5EF4-FFF2-40B4-BE49-F238E27FC236}">
                  <a16:creationId xmlns:a16="http://schemas.microsoft.com/office/drawing/2014/main" id="{661EFF00-5562-4F3E-9E87-28D8D552D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67" name="Text Box 240">
              <a:extLst>
                <a:ext uri="{FF2B5EF4-FFF2-40B4-BE49-F238E27FC236}">
                  <a16:creationId xmlns:a16="http://schemas.microsoft.com/office/drawing/2014/main" id="{762985B2-2583-4FCE-897E-6EEFDD8EE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ARP</a:t>
              </a:r>
            </a:p>
          </p:txBody>
        </p:sp>
      </p:grpSp>
      <p:grpSp>
        <p:nvGrpSpPr>
          <p:cNvPr id="704782" name="Group 270">
            <a:extLst>
              <a:ext uri="{FF2B5EF4-FFF2-40B4-BE49-F238E27FC236}">
                <a16:creationId xmlns:a16="http://schemas.microsoft.com/office/drawing/2014/main" id="{443CC9DF-9EEB-4021-B4A6-BAFE9DEC573E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57361" name="Rectangle 271">
              <a:extLst>
                <a:ext uri="{FF2B5EF4-FFF2-40B4-BE49-F238E27FC236}">
                  <a16:creationId xmlns:a16="http://schemas.microsoft.com/office/drawing/2014/main" id="{D5D59DDE-BBA0-4EA7-A67B-4D70B408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62" name="Rectangle 272">
              <a:extLst>
                <a:ext uri="{FF2B5EF4-FFF2-40B4-BE49-F238E27FC236}">
                  <a16:creationId xmlns:a16="http://schemas.microsoft.com/office/drawing/2014/main" id="{55937D72-E767-4BF9-AF41-E17D25844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63" name="Rectangle 273">
              <a:extLst>
                <a:ext uri="{FF2B5EF4-FFF2-40B4-BE49-F238E27FC236}">
                  <a16:creationId xmlns:a16="http://schemas.microsoft.com/office/drawing/2014/main" id="{C8AEB175-71CF-47A0-A4C6-BD60B41F1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64" name="Rectangle 274">
              <a:extLst>
                <a:ext uri="{FF2B5EF4-FFF2-40B4-BE49-F238E27FC236}">
                  <a16:creationId xmlns:a16="http://schemas.microsoft.com/office/drawing/2014/main" id="{2F22588F-DA6D-4ACF-8D63-9538B65D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7365" name="Text Box 275">
              <a:extLst>
                <a:ext uri="{FF2B5EF4-FFF2-40B4-BE49-F238E27FC236}">
                  <a16:creationId xmlns:a16="http://schemas.microsoft.com/office/drawing/2014/main" id="{6DE5E04B-1654-4760-AF6A-24902251B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ARP reply</a:t>
              </a:r>
            </a:p>
          </p:txBody>
        </p:sp>
      </p:grpSp>
      <p:pic>
        <p:nvPicPr>
          <p:cNvPr id="57359" name="Picture 6" descr="underline_base">
            <a:extLst>
              <a:ext uri="{FF2B5EF4-FFF2-40B4-BE49-F238E27FC236}">
                <a16:creationId xmlns:a16="http://schemas.microsoft.com/office/drawing/2014/main" id="{9CE3C10F-BE37-45A0-8C19-5C7554F2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0" name="Slide Number Placeholder 1">
            <a:extLst>
              <a:ext uri="{FF2B5EF4-FFF2-40B4-BE49-F238E27FC236}">
                <a16:creationId xmlns:a16="http://schemas.microsoft.com/office/drawing/2014/main" id="{44F6E546-795D-4841-BEE9-352A3B644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283C96-DB33-4920-89E0-5CFA42743B7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underline_base">
            <a:extLst>
              <a:ext uri="{FF2B5EF4-FFF2-40B4-BE49-F238E27FC236}">
                <a16:creationId xmlns:a16="http://schemas.microsoft.com/office/drawing/2014/main" id="{A037E30E-1172-430B-B848-8888926EDF8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E2B36922-698C-4188-910C-CCD89F1B0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layer, </a:t>
            </a:r>
            <a:r>
              <a:rPr lang="en-US" altLang="en-US" sz="4000"/>
              <a:t>LAN</a:t>
            </a:r>
            <a:r>
              <a:rPr lang="en-US" altLang="en-US"/>
              <a:t>s: 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95BFCF1-8F66-4ED7-A957-AAA9D94F0C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6.1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introduction, services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6.2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error detection, correction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6.3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multiple access protocols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6.4 LANs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addressing, ARP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Ethernet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switches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  <a:ea typeface="Arial" panose="020B0604020202020204" pitchFamily="34" charset="0"/>
              </a:rPr>
              <a:t>WLANS</a:t>
            </a:r>
          </a:p>
          <a:p>
            <a:pPr lvl="1"/>
            <a:r>
              <a:rPr lang="en-US" altLang="en-US" dirty="0">
                <a:ea typeface="Arial" panose="020B0604020202020204" pitchFamily="34" charset="0"/>
              </a:rPr>
              <a:t>VLAN</a:t>
            </a:r>
            <a:endParaRPr lang="en-US" altLang="en-US" dirty="0">
              <a:solidFill>
                <a:srgbClr val="CC0000"/>
              </a:solidFill>
              <a:ea typeface="Arial" panose="020B0604020202020204" pitchFamily="34" charset="0"/>
            </a:endParaRP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AFF2F849-35D4-4A7E-AD0D-9CB9103984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6.5</a:t>
            </a:r>
            <a:r>
              <a:rPr lang="en-US" altLang="en-US" dirty="0"/>
              <a:t> link virtualization: MPLS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99"/>
                </a:solidFill>
              </a:rPr>
              <a:t>6.7</a:t>
            </a:r>
            <a:r>
              <a:rPr lang="en-US" altLang="en-US" dirty="0"/>
              <a:t> a day in the life of a web request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  <p:sp>
        <p:nvSpPr>
          <p:cNvPr id="7174" name="Slide Number Placeholder 1">
            <a:extLst>
              <a:ext uri="{FF2B5EF4-FFF2-40B4-BE49-F238E27FC236}">
                <a16:creationId xmlns:a16="http://schemas.microsoft.com/office/drawing/2014/main" id="{17BA90AF-902B-4CFE-B409-021381AFA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0D0B512-1114-4FC1-B0D0-0F89DE793CF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30">
            <a:extLst>
              <a:ext uri="{FF2B5EF4-FFF2-40B4-BE49-F238E27FC236}">
                <a16:creationId xmlns:a16="http://schemas.microsoft.com/office/drawing/2014/main" id="{7356E0BD-6471-4697-84A9-DB7C4C178F7C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58585" name="Freeform 3">
              <a:extLst>
                <a:ext uri="{FF2B5EF4-FFF2-40B4-BE49-F238E27FC236}">
                  <a16:creationId xmlns:a16="http://schemas.microsoft.com/office/drawing/2014/main" id="{61381629-58EA-4909-A4E8-6A562896E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586" name="Line 36">
              <a:extLst>
                <a:ext uri="{FF2B5EF4-FFF2-40B4-BE49-F238E27FC236}">
                  <a16:creationId xmlns:a16="http://schemas.microsoft.com/office/drawing/2014/main" id="{5D577074-6175-470A-BC10-A3FA4197A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587" name="Line 43">
              <a:extLst>
                <a:ext uri="{FF2B5EF4-FFF2-40B4-BE49-F238E27FC236}">
                  <a16:creationId xmlns:a16="http://schemas.microsoft.com/office/drawing/2014/main" id="{09E38EB9-BF22-4562-88FA-6F65BFFDE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588" name="Line 44">
              <a:extLst>
                <a:ext uri="{FF2B5EF4-FFF2-40B4-BE49-F238E27FC236}">
                  <a16:creationId xmlns:a16="http://schemas.microsoft.com/office/drawing/2014/main" id="{C3225083-710D-4A4D-81D5-5F6EC4C3C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589" name="Line 48">
              <a:extLst>
                <a:ext uri="{FF2B5EF4-FFF2-40B4-BE49-F238E27FC236}">
                  <a16:creationId xmlns:a16="http://schemas.microsoft.com/office/drawing/2014/main" id="{31340904-91BB-49A9-81BE-0F0A1DF8F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590" name="Text Box 240">
              <a:extLst>
                <a:ext uri="{FF2B5EF4-FFF2-40B4-BE49-F238E27FC236}">
                  <a16:creationId xmlns:a16="http://schemas.microsoft.com/office/drawing/2014/main" id="{55DC7789-0958-48E0-8FEC-0F4B026B5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(runs DHCP)</a:t>
              </a:r>
            </a:p>
          </p:txBody>
        </p:sp>
        <p:grpSp>
          <p:nvGrpSpPr>
            <p:cNvPr id="58591" name="Group 356">
              <a:extLst>
                <a:ext uri="{FF2B5EF4-FFF2-40B4-BE49-F238E27FC236}">
                  <a16:creationId xmlns:a16="http://schemas.microsoft.com/office/drawing/2014/main" id="{9172517C-1C54-47C1-AB8A-6F1D19578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58643" name="Picture 354" descr="laptop_stylized_small">
                <a:extLst>
                  <a:ext uri="{FF2B5EF4-FFF2-40B4-BE49-F238E27FC236}">
                    <a16:creationId xmlns:a16="http://schemas.microsoft.com/office/drawing/2014/main" id="{CFB7A6C0-7094-4DAE-A013-90F547A55F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644" name="Picture 355" descr="antenna_stylized">
                <a:extLst>
                  <a:ext uri="{FF2B5EF4-FFF2-40B4-BE49-F238E27FC236}">
                    <a16:creationId xmlns:a16="http://schemas.microsoft.com/office/drawing/2014/main" id="{509EE39E-A021-4ED2-BE04-11CBECEE9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592" name="Picture 3">
              <a:extLst>
                <a:ext uri="{FF2B5EF4-FFF2-40B4-BE49-F238E27FC236}">
                  <a16:creationId xmlns:a16="http://schemas.microsoft.com/office/drawing/2014/main" id="{13E172A5-70F6-4795-8DC3-7CDC17985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0" name="Rectangle 43">
              <a:extLst>
                <a:ext uri="{FF2B5EF4-FFF2-40B4-BE49-F238E27FC236}">
                  <a16:creationId xmlns:a16="http://schemas.microsoft.com/office/drawing/2014/main" id="{E45D73FC-89AC-492B-B6EF-EE25AB6D17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241" name="Rectangle 43">
              <a:extLst>
                <a:ext uri="{FF2B5EF4-FFF2-40B4-BE49-F238E27FC236}">
                  <a16:creationId xmlns:a16="http://schemas.microsoft.com/office/drawing/2014/main" id="{706229B9-4579-4DD1-B550-3258875F36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242" name="Rectangle 43">
              <a:extLst>
                <a:ext uri="{FF2B5EF4-FFF2-40B4-BE49-F238E27FC236}">
                  <a16:creationId xmlns:a16="http://schemas.microsoft.com/office/drawing/2014/main" id="{1FF5D955-B2E0-4B50-A417-8346B3B69F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58596" name="Group 248">
              <a:extLst>
                <a:ext uri="{FF2B5EF4-FFF2-40B4-BE49-F238E27FC236}">
                  <a16:creationId xmlns:a16="http://schemas.microsoft.com/office/drawing/2014/main" id="{935A2C7D-1D02-43C5-BAB7-DFBB6A440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58611" name="Freeform 148">
                <a:extLst>
                  <a:ext uri="{FF2B5EF4-FFF2-40B4-BE49-F238E27FC236}">
                    <a16:creationId xmlns:a16="http://schemas.microsoft.com/office/drawing/2014/main" id="{E5F242D4-A3E9-4F61-A94D-8800B5BCF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612" name="Rectangle 149">
                <a:extLst>
                  <a:ext uri="{FF2B5EF4-FFF2-40B4-BE49-F238E27FC236}">
                    <a16:creationId xmlns:a16="http://schemas.microsoft.com/office/drawing/2014/main" id="{45BDE966-8E6A-41CD-B5D4-8869A1BA5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13" name="Freeform 150">
                <a:extLst>
                  <a:ext uri="{FF2B5EF4-FFF2-40B4-BE49-F238E27FC236}">
                    <a16:creationId xmlns:a16="http://schemas.microsoft.com/office/drawing/2014/main" id="{82E259B0-2BF8-4373-AFB9-26D04144F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614" name="Freeform 151">
                <a:extLst>
                  <a:ext uri="{FF2B5EF4-FFF2-40B4-BE49-F238E27FC236}">
                    <a16:creationId xmlns:a16="http://schemas.microsoft.com/office/drawing/2014/main" id="{170464C1-9D13-46F7-9E5C-616836550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615" name="Rectangle 152">
                <a:extLst>
                  <a:ext uri="{FF2B5EF4-FFF2-40B4-BE49-F238E27FC236}">
                    <a16:creationId xmlns:a16="http://schemas.microsoft.com/office/drawing/2014/main" id="{BE7A1A25-AECE-49DD-9319-6A357AAD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616" name="Group 153">
                <a:extLst>
                  <a:ext uri="{FF2B5EF4-FFF2-40B4-BE49-F238E27FC236}">
                    <a16:creationId xmlns:a16="http://schemas.microsoft.com/office/drawing/2014/main" id="{5C353BC5-554B-4C9E-8AFB-010EC1AFA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8641" name="AutoShape 154">
                  <a:extLst>
                    <a:ext uri="{FF2B5EF4-FFF2-40B4-BE49-F238E27FC236}">
                      <a16:creationId xmlns:a16="http://schemas.microsoft.com/office/drawing/2014/main" id="{2009B477-AB59-40F0-9F11-E80A0F317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642" name="AutoShape 155">
                  <a:extLst>
                    <a:ext uri="{FF2B5EF4-FFF2-40B4-BE49-F238E27FC236}">
                      <a16:creationId xmlns:a16="http://schemas.microsoft.com/office/drawing/2014/main" id="{7218576A-04B3-449B-A1B1-1F9A263B5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8617" name="Rectangle 156">
                <a:extLst>
                  <a:ext uri="{FF2B5EF4-FFF2-40B4-BE49-F238E27FC236}">
                    <a16:creationId xmlns:a16="http://schemas.microsoft.com/office/drawing/2014/main" id="{61E38461-5856-4E74-88EA-6A2498400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618" name="Group 157">
                <a:extLst>
                  <a:ext uri="{FF2B5EF4-FFF2-40B4-BE49-F238E27FC236}">
                    <a16:creationId xmlns:a16="http://schemas.microsoft.com/office/drawing/2014/main" id="{F33E68AF-8524-4B9F-94F3-22EA42FAA4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8639" name="AutoShape 158">
                  <a:extLst>
                    <a:ext uri="{FF2B5EF4-FFF2-40B4-BE49-F238E27FC236}">
                      <a16:creationId xmlns:a16="http://schemas.microsoft.com/office/drawing/2014/main" id="{CBE8E1B6-8059-4B8F-A1AA-BFDA873D3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640" name="AutoShape 159">
                  <a:extLst>
                    <a:ext uri="{FF2B5EF4-FFF2-40B4-BE49-F238E27FC236}">
                      <a16:creationId xmlns:a16="http://schemas.microsoft.com/office/drawing/2014/main" id="{27E95D43-665F-4F35-864C-EF8E1355A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8619" name="Rectangle 160">
                <a:extLst>
                  <a:ext uri="{FF2B5EF4-FFF2-40B4-BE49-F238E27FC236}">
                    <a16:creationId xmlns:a16="http://schemas.microsoft.com/office/drawing/2014/main" id="{C3C51307-82D8-41F8-977A-9CA66A64B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20" name="Rectangle 161">
                <a:extLst>
                  <a:ext uri="{FF2B5EF4-FFF2-40B4-BE49-F238E27FC236}">
                    <a16:creationId xmlns:a16="http://schemas.microsoft.com/office/drawing/2014/main" id="{5769D181-B3B8-4438-B29B-5D3831F39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621" name="Group 162">
                <a:extLst>
                  <a:ext uri="{FF2B5EF4-FFF2-40B4-BE49-F238E27FC236}">
                    <a16:creationId xmlns:a16="http://schemas.microsoft.com/office/drawing/2014/main" id="{ADE1A6E7-913C-472F-8CDD-FF7825E9D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8637" name="AutoShape 163">
                  <a:extLst>
                    <a:ext uri="{FF2B5EF4-FFF2-40B4-BE49-F238E27FC236}">
                      <a16:creationId xmlns:a16="http://schemas.microsoft.com/office/drawing/2014/main" id="{A7BB4575-765A-43EB-9207-5B22D13202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638" name="AutoShape 164">
                  <a:extLst>
                    <a:ext uri="{FF2B5EF4-FFF2-40B4-BE49-F238E27FC236}">
                      <a16:creationId xmlns:a16="http://schemas.microsoft.com/office/drawing/2014/main" id="{2B6450AF-82FF-419E-AB1F-AE8A11F209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8622" name="Freeform 165">
                <a:extLst>
                  <a:ext uri="{FF2B5EF4-FFF2-40B4-BE49-F238E27FC236}">
                    <a16:creationId xmlns:a16="http://schemas.microsoft.com/office/drawing/2014/main" id="{CE1E5452-3A3F-4F12-8FE7-1F3649069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58623" name="Group 166">
                <a:extLst>
                  <a:ext uri="{FF2B5EF4-FFF2-40B4-BE49-F238E27FC236}">
                    <a16:creationId xmlns:a16="http://schemas.microsoft.com/office/drawing/2014/main" id="{013520AD-4158-4FFB-BA55-60F11DCEC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8635" name="AutoShape 167">
                  <a:extLst>
                    <a:ext uri="{FF2B5EF4-FFF2-40B4-BE49-F238E27FC236}">
                      <a16:creationId xmlns:a16="http://schemas.microsoft.com/office/drawing/2014/main" id="{BDF5394D-49A7-4C2D-80A5-F20B474E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636" name="AutoShape 168">
                  <a:extLst>
                    <a:ext uri="{FF2B5EF4-FFF2-40B4-BE49-F238E27FC236}">
                      <a16:creationId xmlns:a16="http://schemas.microsoft.com/office/drawing/2014/main" id="{B8FAB8F2-6DE5-4395-9BB0-A42A369C9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8624" name="Rectangle 169">
                <a:extLst>
                  <a:ext uri="{FF2B5EF4-FFF2-40B4-BE49-F238E27FC236}">
                    <a16:creationId xmlns:a16="http://schemas.microsoft.com/office/drawing/2014/main" id="{D2D56595-A14E-4B24-B1E9-93303A85C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25" name="Freeform 170">
                <a:extLst>
                  <a:ext uri="{FF2B5EF4-FFF2-40B4-BE49-F238E27FC236}">
                    <a16:creationId xmlns:a16="http://schemas.microsoft.com/office/drawing/2014/main" id="{5DCDC0C8-A872-4ECC-B7AB-11F74FFDA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626" name="Freeform 171">
                <a:extLst>
                  <a:ext uri="{FF2B5EF4-FFF2-40B4-BE49-F238E27FC236}">
                    <a16:creationId xmlns:a16="http://schemas.microsoft.com/office/drawing/2014/main" id="{373C0EA2-DB35-48DB-B2F7-284AA7FAC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627" name="Oval 172">
                <a:extLst>
                  <a:ext uri="{FF2B5EF4-FFF2-40B4-BE49-F238E27FC236}">
                    <a16:creationId xmlns:a16="http://schemas.microsoft.com/office/drawing/2014/main" id="{A9B9B082-52A1-4392-A2D3-BE332996B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28" name="Freeform 173">
                <a:extLst>
                  <a:ext uri="{FF2B5EF4-FFF2-40B4-BE49-F238E27FC236}">
                    <a16:creationId xmlns:a16="http://schemas.microsoft.com/office/drawing/2014/main" id="{1383EDAF-BF89-4B7D-AEE9-8777DB58B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629" name="AutoShape 174">
                <a:extLst>
                  <a:ext uri="{FF2B5EF4-FFF2-40B4-BE49-F238E27FC236}">
                    <a16:creationId xmlns:a16="http://schemas.microsoft.com/office/drawing/2014/main" id="{C8996BF0-2644-489D-80FC-1AE0E877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2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30" name="AutoShape 175">
                <a:extLst>
                  <a:ext uri="{FF2B5EF4-FFF2-40B4-BE49-F238E27FC236}">
                    <a16:creationId xmlns:a16="http://schemas.microsoft.com/office/drawing/2014/main" id="{188DADEE-42CA-4DBD-9DC2-8F063454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31" name="Oval 176">
                <a:extLst>
                  <a:ext uri="{FF2B5EF4-FFF2-40B4-BE49-F238E27FC236}">
                    <a16:creationId xmlns:a16="http://schemas.microsoft.com/office/drawing/2014/main" id="{6636B7DE-B7A3-4058-9606-507E5D97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32" name="Oval 177">
                <a:extLst>
                  <a:ext uri="{FF2B5EF4-FFF2-40B4-BE49-F238E27FC236}">
                    <a16:creationId xmlns:a16="http://schemas.microsoft.com/office/drawing/2014/main" id="{415EAC53-8774-439E-AA83-1E14C2E94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633" name="Oval 178">
                <a:extLst>
                  <a:ext uri="{FF2B5EF4-FFF2-40B4-BE49-F238E27FC236}">
                    <a16:creationId xmlns:a16="http://schemas.microsoft.com/office/drawing/2014/main" id="{4E3ACAAB-47A2-4DD6-9069-3478A8EBA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634" name="Rectangle 179">
                <a:extLst>
                  <a:ext uri="{FF2B5EF4-FFF2-40B4-BE49-F238E27FC236}">
                    <a16:creationId xmlns:a16="http://schemas.microsoft.com/office/drawing/2014/main" id="{F8F109F9-0A0C-48AD-9EE1-5BB804D54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597" name="Group 48">
              <a:extLst>
                <a:ext uri="{FF2B5EF4-FFF2-40B4-BE49-F238E27FC236}">
                  <a16:creationId xmlns:a16="http://schemas.microsoft.com/office/drawing/2014/main" id="{18395A11-DFBA-4F68-9088-D9B94CCE4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58598" name="Oval 49">
                <a:extLst>
                  <a:ext uri="{FF2B5EF4-FFF2-40B4-BE49-F238E27FC236}">
                    <a16:creationId xmlns:a16="http://schemas.microsoft.com/office/drawing/2014/main" id="{F2965669-97C8-4E44-9460-24E5B523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599" name="Line 50">
                <a:extLst>
                  <a:ext uri="{FF2B5EF4-FFF2-40B4-BE49-F238E27FC236}">
                    <a16:creationId xmlns:a16="http://schemas.microsoft.com/office/drawing/2014/main" id="{88A686A7-7358-41B0-9DF5-67CBBA80F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600" name="Line 51">
                <a:extLst>
                  <a:ext uri="{FF2B5EF4-FFF2-40B4-BE49-F238E27FC236}">
                    <a16:creationId xmlns:a16="http://schemas.microsoft.com/office/drawing/2014/main" id="{E949C763-DDA8-47F8-B1C0-07D3D2487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601" name="Rectangle 52">
                <a:extLst>
                  <a:ext uri="{FF2B5EF4-FFF2-40B4-BE49-F238E27FC236}">
                    <a16:creationId xmlns:a16="http://schemas.microsoft.com/office/drawing/2014/main" id="{0033C37F-8172-4AAF-AEB2-7D9453E23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602" name="Oval 53">
                <a:extLst>
                  <a:ext uri="{FF2B5EF4-FFF2-40B4-BE49-F238E27FC236}">
                    <a16:creationId xmlns:a16="http://schemas.microsoft.com/office/drawing/2014/main" id="{45197C22-6DB5-4AF5-A1FE-39B244F7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603" name="Group 54">
                <a:extLst>
                  <a:ext uri="{FF2B5EF4-FFF2-40B4-BE49-F238E27FC236}">
                    <a16:creationId xmlns:a16="http://schemas.microsoft.com/office/drawing/2014/main" id="{6C2DBCED-5349-4554-80A6-BDC93C5593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8608" name="Line 55">
                  <a:extLst>
                    <a:ext uri="{FF2B5EF4-FFF2-40B4-BE49-F238E27FC236}">
                      <a16:creationId xmlns:a16="http://schemas.microsoft.com/office/drawing/2014/main" id="{1621DD98-C219-45D1-AF42-B4F2ABCC0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609" name="Line 56">
                  <a:extLst>
                    <a:ext uri="{FF2B5EF4-FFF2-40B4-BE49-F238E27FC236}">
                      <a16:creationId xmlns:a16="http://schemas.microsoft.com/office/drawing/2014/main" id="{71C620E0-29E8-4AEE-BD64-E6B0703C5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610" name="Line 57">
                  <a:extLst>
                    <a:ext uri="{FF2B5EF4-FFF2-40B4-BE49-F238E27FC236}">
                      <a16:creationId xmlns:a16="http://schemas.microsoft.com/office/drawing/2014/main" id="{45F252E2-658A-4117-B0C1-0A74CC9D60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8604" name="Group 58">
                <a:extLst>
                  <a:ext uri="{FF2B5EF4-FFF2-40B4-BE49-F238E27FC236}">
                    <a16:creationId xmlns:a16="http://schemas.microsoft.com/office/drawing/2014/main" id="{99BBCE0B-E04A-46A5-89C1-4FD3091F2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8605" name="Line 59">
                  <a:extLst>
                    <a:ext uri="{FF2B5EF4-FFF2-40B4-BE49-F238E27FC236}">
                      <a16:creationId xmlns:a16="http://schemas.microsoft.com/office/drawing/2014/main" id="{6B8F1362-AE74-4A14-8EFD-4B59FB262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606" name="Line 60">
                  <a:extLst>
                    <a:ext uri="{FF2B5EF4-FFF2-40B4-BE49-F238E27FC236}">
                      <a16:creationId xmlns:a16="http://schemas.microsoft.com/office/drawing/2014/main" id="{AC24B13E-F254-47B8-B6D1-81CA2A77F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607" name="Line 61">
                  <a:extLst>
                    <a:ext uri="{FF2B5EF4-FFF2-40B4-BE49-F238E27FC236}">
                      <a16:creationId xmlns:a16="http://schemas.microsoft.com/office/drawing/2014/main" id="{3C92053E-4DC0-4CC4-970C-4FDA5E3B3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8371" name="Freeform 236">
            <a:extLst>
              <a:ext uri="{FF2B5EF4-FFF2-40B4-BE49-F238E27FC236}">
                <a16:creationId xmlns:a16="http://schemas.microsoft.com/office/drawing/2014/main" id="{25DC3026-31F7-408B-85AF-3B52D4CCFA19}"/>
              </a:ext>
            </a:extLst>
          </p:cNvPr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6 w 2368"/>
              <a:gd name="T1" fmla="*/ 2147483646 h 1558"/>
              <a:gd name="T2" fmla="*/ 2147483646 w 2368"/>
              <a:gd name="T3" fmla="*/ 2147483646 h 1558"/>
              <a:gd name="T4" fmla="*/ 2147483646 w 2368"/>
              <a:gd name="T5" fmla="*/ 2147483646 h 1558"/>
              <a:gd name="T6" fmla="*/ 2147483646 w 2368"/>
              <a:gd name="T7" fmla="*/ 2147483646 h 1558"/>
              <a:gd name="T8" fmla="*/ 2147483646 w 2368"/>
              <a:gd name="T9" fmla="*/ 2147483646 h 1558"/>
              <a:gd name="T10" fmla="*/ 2147483646 w 2368"/>
              <a:gd name="T11" fmla="*/ 2147483646 h 1558"/>
              <a:gd name="T12" fmla="*/ 2147483646 w 2368"/>
              <a:gd name="T13" fmla="*/ 2147483646 h 1558"/>
              <a:gd name="T14" fmla="*/ 2147483646 w 2368"/>
              <a:gd name="T15" fmla="*/ 2147483646 h 1558"/>
              <a:gd name="T16" fmla="*/ 2147483646 w 2368"/>
              <a:gd name="T17" fmla="*/ 2147483646 h 1558"/>
              <a:gd name="T18" fmla="*/ 2147483646 w 2368"/>
              <a:gd name="T19" fmla="*/ 2147483646 h 1558"/>
              <a:gd name="T20" fmla="*/ 2147483646 w 2368"/>
              <a:gd name="T21" fmla="*/ 2147483646 h 1558"/>
              <a:gd name="T22" fmla="*/ 2147483646 w 2368"/>
              <a:gd name="T23" fmla="*/ 2147483646 h 1558"/>
              <a:gd name="T24" fmla="*/ 2147483646 w 2368"/>
              <a:gd name="T25" fmla="*/ 2147483646 h 1558"/>
              <a:gd name="T26" fmla="*/ 2147483646 w 2368"/>
              <a:gd name="T27" fmla="*/ 2147483646 h 1558"/>
              <a:gd name="T28" fmla="*/ 2147483646 w 2368"/>
              <a:gd name="T29" fmla="*/ 2147483646 h 1558"/>
              <a:gd name="T30" fmla="*/ 2147483646 w 2368"/>
              <a:gd name="T31" fmla="*/ 2147483646 h 1558"/>
              <a:gd name="T32" fmla="*/ 2147483646 w 2368"/>
              <a:gd name="T33" fmla="*/ 2147483646 h 1558"/>
              <a:gd name="T34" fmla="*/ 2147483646 w 2368"/>
              <a:gd name="T35" fmla="*/ 2147483646 h 1558"/>
              <a:gd name="T36" fmla="*/ 2147483646 w 2368"/>
              <a:gd name="T37" fmla="*/ 2147483646 h 1558"/>
              <a:gd name="T38" fmla="*/ 2147483646 w 2368"/>
              <a:gd name="T39" fmla="*/ 2147483646 h 1558"/>
              <a:gd name="T40" fmla="*/ 2147483646 w 2368"/>
              <a:gd name="T41" fmla="*/ 2147483646 h 1558"/>
              <a:gd name="T42" fmla="*/ 2147483646 w 2368"/>
              <a:gd name="T43" fmla="*/ 2147483646 h 1558"/>
              <a:gd name="T44" fmla="*/ 2147483646 w 2368"/>
              <a:gd name="T45" fmla="*/ 2147483646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58372" name="Group 44">
            <a:extLst>
              <a:ext uri="{FF2B5EF4-FFF2-40B4-BE49-F238E27FC236}">
                <a16:creationId xmlns:a16="http://schemas.microsoft.com/office/drawing/2014/main" id="{E2F420EE-81FF-47FD-99D5-6E139A1FCCCE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58577" name="Freeform 45">
              <a:extLst>
                <a:ext uri="{FF2B5EF4-FFF2-40B4-BE49-F238E27FC236}">
                  <a16:creationId xmlns:a16="http://schemas.microsoft.com/office/drawing/2014/main" id="{CBE1A673-E366-4CDF-B13A-91BACACC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8578" name="Group 46">
              <a:extLst>
                <a:ext uri="{FF2B5EF4-FFF2-40B4-BE49-F238E27FC236}">
                  <a16:creationId xmlns:a16="http://schemas.microsoft.com/office/drawing/2014/main" id="{CB503C66-8B1A-446A-A848-5B8CAD394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8579" name="Rectangle 47">
                <a:extLst>
                  <a:ext uri="{FF2B5EF4-FFF2-40B4-BE49-F238E27FC236}">
                    <a16:creationId xmlns:a16="http://schemas.microsoft.com/office/drawing/2014/main" id="{672C6340-AC41-43B8-926E-06236128E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580" name="Text Box 48">
                <a:extLst>
                  <a:ext uri="{FF2B5EF4-FFF2-40B4-BE49-F238E27FC236}">
                    <a16:creationId xmlns:a16="http://schemas.microsoft.com/office/drawing/2014/main" id="{86C290F7-36C5-4EB9-A6CA-761400360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8581" name="Line 49">
                <a:extLst>
                  <a:ext uri="{FF2B5EF4-FFF2-40B4-BE49-F238E27FC236}">
                    <a16:creationId xmlns:a16="http://schemas.microsoft.com/office/drawing/2014/main" id="{2C79CF1B-AA5B-4A47-B7DA-A675EDDE2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8582" name="Line 50">
                <a:extLst>
                  <a:ext uri="{FF2B5EF4-FFF2-40B4-BE49-F238E27FC236}">
                    <a16:creationId xmlns:a16="http://schemas.microsoft.com/office/drawing/2014/main" id="{329388B0-1EE8-44D9-8CFE-2B11964C2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8583" name="Line 51">
                <a:extLst>
                  <a:ext uri="{FF2B5EF4-FFF2-40B4-BE49-F238E27FC236}">
                    <a16:creationId xmlns:a16="http://schemas.microsoft.com/office/drawing/2014/main" id="{02C19234-1B2F-42EB-8D11-244C968F0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8584" name="Line 52">
                <a:extLst>
                  <a:ext uri="{FF2B5EF4-FFF2-40B4-BE49-F238E27FC236}">
                    <a16:creationId xmlns:a16="http://schemas.microsoft.com/office/drawing/2014/main" id="{3CD4A820-4B7B-48D3-89C9-DA18D3840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5589" name="Group 53">
            <a:extLst>
              <a:ext uri="{FF2B5EF4-FFF2-40B4-BE49-F238E27FC236}">
                <a16:creationId xmlns:a16="http://schemas.microsoft.com/office/drawing/2014/main" id="{28332835-81C5-4F0E-BCDD-C26291839351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58575" name="Rectangle 54">
              <a:extLst>
                <a:ext uri="{FF2B5EF4-FFF2-40B4-BE49-F238E27FC236}">
                  <a16:creationId xmlns:a16="http://schemas.microsoft.com/office/drawing/2014/main" id="{F96AA510-4756-41BD-9094-0169E48B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76" name="Text Box 55">
              <a:extLst>
                <a:ext uri="{FF2B5EF4-FFF2-40B4-BE49-F238E27FC236}">
                  <a16:creationId xmlns:a16="http://schemas.microsoft.com/office/drawing/2014/main" id="{4E447AE8-FE90-49EA-8DA4-CDC6893E4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DNS</a:t>
              </a:r>
            </a:p>
          </p:txBody>
        </p:sp>
      </p:grpSp>
      <p:grpSp>
        <p:nvGrpSpPr>
          <p:cNvPr id="58374" name="Group 58">
            <a:extLst>
              <a:ext uri="{FF2B5EF4-FFF2-40B4-BE49-F238E27FC236}">
                <a16:creationId xmlns:a16="http://schemas.microsoft.com/office/drawing/2014/main" id="{938CBC7F-6EA6-498F-B504-C933D185FE45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58570" name="Group 59">
              <a:extLst>
                <a:ext uri="{FF2B5EF4-FFF2-40B4-BE49-F238E27FC236}">
                  <a16:creationId xmlns:a16="http://schemas.microsoft.com/office/drawing/2014/main" id="{BBCD4D27-7D1A-4D6E-AFE1-3265FF21D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58573" name="Rectangle 60">
                <a:extLst>
                  <a:ext uri="{FF2B5EF4-FFF2-40B4-BE49-F238E27FC236}">
                    <a16:creationId xmlns:a16="http://schemas.microsoft.com/office/drawing/2014/main" id="{B52228DE-6501-49FE-9CB3-B1337FE96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574" name="Text Box 61">
                <a:extLst>
                  <a:ext uri="{FF2B5EF4-FFF2-40B4-BE49-F238E27FC236}">
                    <a16:creationId xmlns:a16="http://schemas.microsoft.com/office/drawing/2014/main" id="{D0DC4EB5-1B4B-4807-A0E8-72B2798F8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DNS</a:t>
                </a:r>
              </a:p>
            </p:txBody>
          </p:sp>
        </p:grpSp>
        <p:sp>
          <p:nvSpPr>
            <p:cNvPr id="58571" name="Rectangle 62">
              <a:extLst>
                <a:ext uri="{FF2B5EF4-FFF2-40B4-BE49-F238E27FC236}">
                  <a16:creationId xmlns:a16="http://schemas.microsoft.com/office/drawing/2014/main" id="{ACE7B4F4-98BA-4FBF-928C-6FB377D7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72" name="Rectangle 63">
              <a:extLst>
                <a:ext uri="{FF2B5EF4-FFF2-40B4-BE49-F238E27FC236}">
                  <a16:creationId xmlns:a16="http://schemas.microsoft.com/office/drawing/2014/main" id="{BC332287-21FF-42D7-A016-AFDBDE710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8375" name="Group 64">
            <a:extLst>
              <a:ext uri="{FF2B5EF4-FFF2-40B4-BE49-F238E27FC236}">
                <a16:creationId xmlns:a16="http://schemas.microsoft.com/office/drawing/2014/main" id="{17E29780-9CA5-4C45-9109-FB305B049F2B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58564" name="Group 65">
              <a:extLst>
                <a:ext uri="{FF2B5EF4-FFF2-40B4-BE49-F238E27FC236}">
                  <a16:creationId xmlns:a16="http://schemas.microsoft.com/office/drawing/2014/main" id="{B6F665C6-1ED2-4169-B6E8-632E22021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58568" name="Rectangle 66">
                <a:extLst>
                  <a:ext uri="{FF2B5EF4-FFF2-40B4-BE49-F238E27FC236}">
                    <a16:creationId xmlns:a16="http://schemas.microsoft.com/office/drawing/2014/main" id="{E5766583-959C-4DA3-9C8D-470CAC6D3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569" name="Text Box 67">
                <a:extLst>
                  <a:ext uri="{FF2B5EF4-FFF2-40B4-BE49-F238E27FC236}">
                    <a16:creationId xmlns:a16="http://schemas.microsoft.com/office/drawing/2014/main" id="{D9A67C51-71DB-47B0-B258-59FCCD763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DNS</a:t>
                </a:r>
              </a:p>
            </p:txBody>
          </p:sp>
        </p:grpSp>
        <p:grpSp>
          <p:nvGrpSpPr>
            <p:cNvPr id="58565" name="Group 68">
              <a:extLst>
                <a:ext uri="{FF2B5EF4-FFF2-40B4-BE49-F238E27FC236}">
                  <a16:creationId xmlns:a16="http://schemas.microsoft.com/office/drawing/2014/main" id="{E9A13ECA-47A6-45F2-BC3E-64C1F5428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58566" name="Rectangle 69">
                <a:extLst>
                  <a:ext uri="{FF2B5EF4-FFF2-40B4-BE49-F238E27FC236}">
                    <a16:creationId xmlns:a16="http://schemas.microsoft.com/office/drawing/2014/main" id="{7CEC4971-93B5-4C28-A2F6-59364D945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567" name="Rectangle 70">
                <a:extLst>
                  <a:ext uri="{FF2B5EF4-FFF2-40B4-BE49-F238E27FC236}">
                    <a16:creationId xmlns:a16="http://schemas.microsoft.com/office/drawing/2014/main" id="{9A84D087-06FB-4606-A72C-ACD5422E6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58376" name="Group 71">
            <a:extLst>
              <a:ext uri="{FF2B5EF4-FFF2-40B4-BE49-F238E27FC236}">
                <a16:creationId xmlns:a16="http://schemas.microsoft.com/office/drawing/2014/main" id="{5A7E705D-FF0B-4C65-ACF1-5633616398FE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58562" name="Rectangle 72">
              <a:extLst>
                <a:ext uri="{FF2B5EF4-FFF2-40B4-BE49-F238E27FC236}">
                  <a16:creationId xmlns:a16="http://schemas.microsoft.com/office/drawing/2014/main" id="{BB8F7B2F-DC0C-4769-AA5F-6082B439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63" name="Rectangle 73">
              <a:extLst>
                <a:ext uri="{FF2B5EF4-FFF2-40B4-BE49-F238E27FC236}">
                  <a16:creationId xmlns:a16="http://schemas.microsoft.com/office/drawing/2014/main" id="{6D738128-88A0-4B5B-BD27-AA5ECD623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8377" name="Group 74">
            <a:extLst>
              <a:ext uri="{FF2B5EF4-FFF2-40B4-BE49-F238E27FC236}">
                <a16:creationId xmlns:a16="http://schemas.microsoft.com/office/drawing/2014/main" id="{B8150DC6-94B8-4025-93C9-E151E8957290}"/>
              </a:ext>
            </a:extLst>
          </p:cNvPr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58549" name="Group 75">
              <a:extLst>
                <a:ext uri="{FF2B5EF4-FFF2-40B4-BE49-F238E27FC236}">
                  <a16:creationId xmlns:a16="http://schemas.microsoft.com/office/drawing/2014/main" id="{6044E522-A90B-444F-A239-1058D1602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58553" name="Group 76">
                <a:extLst>
                  <a:ext uri="{FF2B5EF4-FFF2-40B4-BE49-F238E27FC236}">
                    <a16:creationId xmlns:a16="http://schemas.microsoft.com/office/drawing/2014/main" id="{1EAB2499-F2D5-4414-94B6-F7D52716F1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58556" name="Group 77">
                  <a:extLst>
                    <a:ext uri="{FF2B5EF4-FFF2-40B4-BE49-F238E27FC236}">
                      <a16:creationId xmlns:a16="http://schemas.microsoft.com/office/drawing/2014/main" id="{22B1ADDC-48FD-4447-91A9-A0F312F850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58560" name="Rectangle 78">
                    <a:extLst>
                      <a:ext uri="{FF2B5EF4-FFF2-40B4-BE49-F238E27FC236}">
                        <a16:creationId xmlns:a16="http://schemas.microsoft.com/office/drawing/2014/main" id="{8F2283F0-4C3E-41AD-9F80-B82FA1EB73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561" name="Text Box 79">
                    <a:extLst>
                      <a:ext uri="{FF2B5EF4-FFF2-40B4-BE49-F238E27FC236}">
                        <a16:creationId xmlns:a16="http://schemas.microsoft.com/office/drawing/2014/main" id="{013AA930-2F70-4BE8-950B-D56F082FF1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58557" name="Group 80">
                  <a:extLst>
                    <a:ext uri="{FF2B5EF4-FFF2-40B4-BE49-F238E27FC236}">
                      <a16:creationId xmlns:a16="http://schemas.microsoft.com/office/drawing/2014/main" id="{27FAE532-C470-4028-A2EA-20A689CD0D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8558" name="Rectangle 81">
                    <a:extLst>
                      <a:ext uri="{FF2B5EF4-FFF2-40B4-BE49-F238E27FC236}">
                        <a16:creationId xmlns:a16="http://schemas.microsoft.com/office/drawing/2014/main" id="{A607C628-3559-4A18-9321-E999DC45E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559" name="Rectangle 82">
                    <a:extLst>
                      <a:ext uri="{FF2B5EF4-FFF2-40B4-BE49-F238E27FC236}">
                        <a16:creationId xmlns:a16="http://schemas.microsoft.com/office/drawing/2014/main" id="{DD837BFF-AB5E-4FD3-9D99-3E37BC9DB3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sp>
            <p:nvSpPr>
              <p:cNvPr id="58554" name="Rectangle 83">
                <a:extLst>
                  <a:ext uri="{FF2B5EF4-FFF2-40B4-BE49-F238E27FC236}">
                    <a16:creationId xmlns:a16="http://schemas.microsoft.com/office/drawing/2014/main" id="{81340C74-7915-4E72-9EE6-72BA679E8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555" name="Rectangle 84">
                <a:extLst>
                  <a:ext uri="{FF2B5EF4-FFF2-40B4-BE49-F238E27FC236}">
                    <a16:creationId xmlns:a16="http://schemas.microsoft.com/office/drawing/2014/main" id="{7056425C-91CD-4699-85E5-2D0D9BF0A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550" name="Rectangle 85">
              <a:extLst>
                <a:ext uri="{FF2B5EF4-FFF2-40B4-BE49-F238E27FC236}">
                  <a16:creationId xmlns:a16="http://schemas.microsoft.com/office/drawing/2014/main" id="{3D8D4476-1929-46EE-9D30-055BAB49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51" name="Rectangle 86">
              <a:extLst>
                <a:ext uri="{FF2B5EF4-FFF2-40B4-BE49-F238E27FC236}">
                  <a16:creationId xmlns:a16="http://schemas.microsoft.com/office/drawing/2014/main" id="{A6380122-94B0-4714-BCF1-6A102196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52" name="Rectangle 87">
              <a:extLst>
                <a:ext uri="{FF2B5EF4-FFF2-40B4-BE49-F238E27FC236}">
                  <a16:creationId xmlns:a16="http://schemas.microsoft.com/office/drawing/2014/main" id="{0C1EE834-8654-4084-A8AF-06118DF99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378" name="AutoShape 88">
            <a:extLst>
              <a:ext uri="{FF2B5EF4-FFF2-40B4-BE49-F238E27FC236}">
                <a16:creationId xmlns:a16="http://schemas.microsoft.com/office/drawing/2014/main" id="{1A912B78-3ECE-4E4B-9D55-23C6ED2C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05625" name="Group 89">
            <a:extLst>
              <a:ext uri="{FF2B5EF4-FFF2-40B4-BE49-F238E27FC236}">
                <a16:creationId xmlns:a16="http://schemas.microsoft.com/office/drawing/2014/main" id="{D495BFC4-AC91-4AAA-9373-76CF7FE5B58F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58536" name="Group 90">
              <a:extLst>
                <a:ext uri="{FF2B5EF4-FFF2-40B4-BE49-F238E27FC236}">
                  <a16:creationId xmlns:a16="http://schemas.microsoft.com/office/drawing/2014/main" id="{C7746EF6-1CCF-4CF0-93F8-234AF4419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58540" name="Group 91">
                <a:extLst>
                  <a:ext uri="{FF2B5EF4-FFF2-40B4-BE49-F238E27FC236}">
                    <a16:creationId xmlns:a16="http://schemas.microsoft.com/office/drawing/2014/main" id="{A3093C5C-5705-4252-8FF3-CC70D3C80A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58543" name="Group 92">
                  <a:extLst>
                    <a:ext uri="{FF2B5EF4-FFF2-40B4-BE49-F238E27FC236}">
                      <a16:creationId xmlns:a16="http://schemas.microsoft.com/office/drawing/2014/main" id="{C07E6D79-9805-443C-BA3D-EB92D1113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58547" name="Rectangle 93">
                    <a:extLst>
                      <a:ext uri="{FF2B5EF4-FFF2-40B4-BE49-F238E27FC236}">
                        <a16:creationId xmlns:a16="http://schemas.microsoft.com/office/drawing/2014/main" id="{028A8D88-08FA-41F9-9F25-77D435826E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548" name="Text Box 94">
                    <a:extLst>
                      <a:ext uri="{FF2B5EF4-FFF2-40B4-BE49-F238E27FC236}">
                        <a16:creationId xmlns:a16="http://schemas.microsoft.com/office/drawing/2014/main" id="{7423FF41-F1F4-42B2-8BFB-D89C93B150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58544" name="Group 95">
                  <a:extLst>
                    <a:ext uri="{FF2B5EF4-FFF2-40B4-BE49-F238E27FC236}">
                      <a16:creationId xmlns:a16="http://schemas.microsoft.com/office/drawing/2014/main" id="{2F7F178F-ACE3-4279-A102-0360BBB543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8545" name="Rectangle 96">
                    <a:extLst>
                      <a:ext uri="{FF2B5EF4-FFF2-40B4-BE49-F238E27FC236}">
                        <a16:creationId xmlns:a16="http://schemas.microsoft.com/office/drawing/2014/main" id="{40102730-8CC2-4C9B-B4F1-60A942D0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546" name="Rectangle 97">
                    <a:extLst>
                      <a:ext uri="{FF2B5EF4-FFF2-40B4-BE49-F238E27FC236}">
                        <a16:creationId xmlns:a16="http://schemas.microsoft.com/office/drawing/2014/main" id="{C50BFA3D-CDC5-44C7-A26E-7AFC1EBCE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sp>
            <p:nvSpPr>
              <p:cNvPr id="58541" name="Rectangle 98">
                <a:extLst>
                  <a:ext uri="{FF2B5EF4-FFF2-40B4-BE49-F238E27FC236}">
                    <a16:creationId xmlns:a16="http://schemas.microsoft.com/office/drawing/2014/main" id="{0B92CB0F-C088-4F38-B5C0-581CA4759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542" name="Rectangle 99">
                <a:extLst>
                  <a:ext uri="{FF2B5EF4-FFF2-40B4-BE49-F238E27FC236}">
                    <a16:creationId xmlns:a16="http://schemas.microsoft.com/office/drawing/2014/main" id="{7D497DD8-4A02-4001-A512-2E6FC6102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537" name="Rectangle 100">
              <a:extLst>
                <a:ext uri="{FF2B5EF4-FFF2-40B4-BE49-F238E27FC236}">
                  <a16:creationId xmlns:a16="http://schemas.microsoft.com/office/drawing/2014/main" id="{AD40B331-884B-4A6D-A4E2-350261E6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38" name="Rectangle 101">
              <a:extLst>
                <a:ext uri="{FF2B5EF4-FFF2-40B4-BE49-F238E27FC236}">
                  <a16:creationId xmlns:a16="http://schemas.microsoft.com/office/drawing/2014/main" id="{7B244D6A-AA6E-4DB8-919E-1C2619E1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539" name="Rectangle 102">
              <a:extLst>
                <a:ext uri="{FF2B5EF4-FFF2-40B4-BE49-F238E27FC236}">
                  <a16:creationId xmlns:a16="http://schemas.microsoft.com/office/drawing/2014/main" id="{42034BE9-8DB3-4430-807A-3D05901F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05639" name="Rectangle 103">
            <a:extLst>
              <a:ext uri="{FF2B5EF4-FFF2-40B4-BE49-F238E27FC236}">
                <a16:creationId xmlns:a16="http://schemas.microsoft.com/office/drawing/2014/main" id="{84F515D2-BD41-4FDA-AF6E-E937CD29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</a:rPr>
              <a:t>IP datagram containing DNS query forwarded via LAN switch from client to 1</a:t>
            </a:r>
            <a:r>
              <a:rPr lang="en-US" sz="2200" baseline="30000" dirty="0">
                <a:latin typeface="+mn-lt"/>
                <a:ea typeface="+mn-ea"/>
              </a:rPr>
              <a:t>st</a:t>
            </a:r>
            <a:r>
              <a:rPr lang="en-US" sz="2200" dirty="0">
                <a:latin typeface="+mn-lt"/>
                <a:ea typeface="+mn-ea"/>
              </a:rPr>
              <a:t> hop router</a:t>
            </a:r>
          </a:p>
        </p:txBody>
      </p:sp>
      <p:sp>
        <p:nvSpPr>
          <p:cNvPr id="705640" name="Rectangle 104">
            <a:extLst>
              <a:ext uri="{FF2B5EF4-FFF2-40B4-BE49-F238E27FC236}">
                <a16:creationId xmlns:a16="http://schemas.microsoft.com/office/drawing/2014/main" id="{F439DCC1-625C-4A9B-8F19-1A5E0AA2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384" y="3732036"/>
            <a:ext cx="4386262" cy="1563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+mn-lt"/>
                <a:ea typeface="+mn-ea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RIP, OSPF, IS-IS </a:t>
            </a:r>
            <a:r>
              <a:rPr lang="en-US" sz="2200" dirty="0">
                <a:latin typeface="+mn-lt"/>
                <a:ea typeface="+mn-ea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BGP</a:t>
            </a:r>
            <a:r>
              <a:rPr lang="en-US" sz="2200" dirty="0">
                <a:latin typeface="+mn-lt"/>
                <a:ea typeface="+mn-ea"/>
              </a:rPr>
              <a:t> routing protocols) to DNS server</a:t>
            </a:r>
          </a:p>
        </p:txBody>
      </p:sp>
      <p:sp>
        <p:nvSpPr>
          <p:cNvPr id="705641" name="Rectangle 105">
            <a:extLst>
              <a:ext uri="{FF2B5EF4-FFF2-40B4-BE49-F238E27FC236}">
                <a16:creationId xmlns:a16="http://schemas.microsoft.com/office/drawing/2014/main" id="{A41F21C5-CDC9-4AFD-9F4E-CE339B44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 err="1"/>
              <a:t>demux</a:t>
            </a:r>
            <a:r>
              <a:rPr lang="en-US" altLang="ja-JP" sz="2200" dirty="0" err="1"/>
              <a:t>ed</a:t>
            </a:r>
            <a:r>
              <a:rPr lang="en-US" altLang="ja-JP" sz="2200" dirty="0"/>
              <a:t> to DNS server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DNS server replies to client with IP address of </a:t>
            </a:r>
            <a:r>
              <a:rPr lang="en-US" altLang="en-US" sz="2200" dirty="0" err="1"/>
              <a:t>www.google.com</a:t>
            </a:r>
            <a:r>
              <a:rPr lang="en-US" altLang="en-US" sz="2200" dirty="0"/>
              <a:t> </a:t>
            </a:r>
          </a:p>
        </p:txBody>
      </p:sp>
      <p:grpSp>
        <p:nvGrpSpPr>
          <p:cNvPr id="58383" name="Group 4">
            <a:extLst>
              <a:ext uri="{FF2B5EF4-FFF2-40B4-BE49-F238E27FC236}">
                <a16:creationId xmlns:a16="http://schemas.microsoft.com/office/drawing/2014/main" id="{45F39669-30FB-4458-B365-793326D5AE42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58522" name="Oval 5">
              <a:extLst>
                <a:ext uri="{FF2B5EF4-FFF2-40B4-BE49-F238E27FC236}">
                  <a16:creationId xmlns:a16="http://schemas.microsoft.com/office/drawing/2014/main" id="{928527AD-7064-49C9-902C-2C99D8E8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8523" name="Line 6">
              <a:extLst>
                <a:ext uri="{FF2B5EF4-FFF2-40B4-BE49-F238E27FC236}">
                  <a16:creationId xmlns:a16="http://schemas.microsoft.com/office/drawing/2014/main" id="{C353A9E6-89B0-4447-B40A-C27A28CD3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524" name="Rectangle 7">
              <a:extLst>
                <a:ext uri="{FF2B5EF4-FFF2-40B4-BE49-F238E27FC236}">
                  <a16:creationId xmlns:a16="http://schemas.microsoft.com/office/drawing/2014/main" id="{CAE8EC9A-FD9F-4695-8C26-A24F44E17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525" name="Oval 8">
              <a:extLst>
                <a:ext uri="{FF2B5EF4-FFF2-40B4-BE49-F238E27FC236}">
                  <a16:creationId xmlns:a16="http://schemas.microsoft.com/office/drawing/2014/main" id="{92497C3E-9C41-4826-B5A6-14B79F36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8526" name="Group 9">
              <a:extLst>
                <a:ext uri="{FF2B5EF4-FFF2-40B4-BE49-F238E27FC236}">
                  <a16:creationId xmlns:a16="http://schemas.microsoft.com/office/drawing/2014/main" id="{00C9C4E8-F586-4753-90B1-DA8B8AA1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8533" name="Line 10">
                <a:extLst>
                  <a:ext uri="{FF2B5EF4-FFF2-40B4-BE49-F238E27FC236}">
                    <a16:creationId xmlns:a16="http://schemas.microsoft.com/office/drawing/2014/main" id="{30A429A7-C611-46DA-B037-EAD295E6B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34" name="Line 11">
                <a:extLst>
                  <a:ext uri="{FF2B5EF4-FFF2-40B4-BE49-F238E27FC236}">
                    <a16:creationId xmlns:a16="http://schemas.microsoft.com/office/drawing/2014/main" id="{995DBDF6-6687-4EBD-932D-B30DF64E4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35" name="Line 12">
                <a:extLst>
                  <a:ext uri="{FF2B5EF4-FFF2-40B4-BE49-F238E27FC236}">
                    <a16:creationId xmlns:a16="http://schemas.microsoft.com/office/drawing/2014/main" id="{536EC26B-0377-4F6D-BF3F-89D74A01F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8527" name="Group 13">
              <a:extLst>
                <a:ext uri="{FF2B5EF4-FFF2-40B4-BE49-F238E27FC236}">
                  <a16:creationId xmlns:a16="http://schemas.microsoft.com/office/drawing/2014/main" id="{04A3A45D-A959-48BE-AC3C-87BE444E5C2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8530" name="Line 14">
                <a:extLst>
                  <a:ext uri="{FF2B5EF4-FFF2-40B4-BE49-F238E27FC236}">
                    <a16:creationId xmlns:a16="http://schemas.microsoft.com/office/drawing/2014/main" id="{456A10CD-C6EC-4025-86B4-345CFE1CF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31" name="Line 15">
                <a:extLst>
                  <a:ext uri="{FF2B5EF4-FFF2-40B4-BE49-F238E27FC236}">
                    <a16:creationId xmlns:a16="http://schemas.microsoft.com/office/drawing/2014/main" id="{E427CEDA-505A-43C4-8643-1CAE18691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32" name="Line 16">
                <a:extLst>
                  <a:ext uri="{FF2B5EF4-FFF2-40B4-BE49-F238E27FC236}">
                    <a16:creationId xmlns:a16="http://schemas.microsoft.com/office/drawing/2014/main" id="{A7EDD6B9-A945-43AC-BDCA-82BEA4B3E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8528" name="Line 17">
              <a:extLst>
                <a:ext uri="{FF2B5EF4-FFF2-40B4-BE49-F238E27FC236}">
                  <a16:creationId xmlns:a16="http://schemas.microsoft.com/office/drawing/2014/main" id="{9C2FA750-1C00-442E-920D-912388898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529" name="Line 18">
              <a:extLst>
                <a:ext uri="{FF2B5EF4-FFF2-40B4-BE49-F238E27FC236}">
                  <a16:creationId xmlns:a16="http://schemas.microsoft.com/office/drawing/2014/main" id="{A0F84C0C-E658-4D9C-93DB-0F68C0D2C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8384" name="Group 19">
            <a:extLst>
              <a:ext uri="{FF2B5EF4-FFF2-40B4-BE49-F238E27FC236}">
                <a16:creationId xmlns:a16="http://schemas.microsoft.com/office/drawing/2014/main" id="{07C95F1F-874D-4676-9C1A-8B454ACC522A}"/>
              </a:ext>
            </a:extLst>
          </p:cNvPr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58508" name="Oval 20">
              <a:extLst>
                <a:ext uri="{FF2B5EF4-FFF2-40B4-BE49-F238E27FC236}">
                  <a16:creationId xmlns:a16="http://schemas.microsoft.com/office/drawing/2014/main" id="{785507DC-AA3C-4526-9CBF-351200A1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8509" name="Line 21">
              <a:extLst>
                <a:ext uri="{FF2B5EF4-FFF2-40B4-BE49-F238E27FC236}">
                  <a16:creationId xmlns:a16="http://schemas.microsoft.com/office/drawing/2014/main" id="{2B8913A6-E03A-4B63-89D8-43ECE15F3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510" name="Rectangle 22">
              <a:extLst>
                <a:ext uri="{FF2B5EF4-FFF2-40B4-BE49-F238E27FC236}">
                  <a16:creationId xmlns:a16="http://schemas.microsoft.com/office/drawing/2014/main" id="{422060DA-F9AF-4659-9EAA-907134BE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511" name="Oval 23">
              <a:extLst>
                <a:ext uri="{FF2B5EF4-FFF2-40B4-BE49-F238E27FC236}">
                  <a16:creationId xmlns:a16="http://schemas.microsoft.com/office/drawing/2014/main" id="{14917B74-B72D-4D38-A4EE-5453F6766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8512" name="Group 24">
              <a:extLst>
                <a:ext uri="{FF2B5EF4-FFF2-40B4-BE49-F238E27FC236}">
                  <a16:creationId xmlns:a16="http://schemas.microsoft.com/office/drawing/2014/main" id="{6C16A316-3B27-4A75-AC52-0A3347E9A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8519" name="Line 25">
                <a:extLst>
                  <a:ext uri="{FF2B5EF4-FFF2-40B4-BE49-F238E27FC236}">
                    <a16:creationId xmlns:a16="http://schemas.microsoft.com/office/drawing/2014/main" id="{F90305A3-0083-461D-8099-85D95A96D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20" name="Line 26">
                <a:extLst>
                  <a:ext uri="{FF2B5EF4-FFF2-40B4-BE49-F238E27FC236}">
                    <a16:creationId xmlns:a16="http://schemas.microsoft.com/office/drawing/2014/main" id="{3449A29B-7395-4BDE-AF6C-DB10E0003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21" name="Line 27">
                <a:extLst>
                  <a:ext uri="{FF2B5EF4-FFF2-40B4-BE49-F238E27FC236}">
                    <a16:creationId xmlns:a16="http://schemas.microsoft.com/office/drawing/2014/main" id="{CCD052AA-40E0-442F-9364-5545C5B68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8513" name="Group 28">
              <a:extLst>
                <a:ext uri="{FF2B5EF4-FFF2-40B4-BE49-F238E27FC236}">
                  <a16:creationId xmlns:a16="http://schemas.microsoft.com/office/drawing/2014/main" id="{DF5C435D-9B89-44E7-92AB-0E7E60671A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8516" name="Line 29">
                <a:extLst>
                  <a:ext uri="{FF2B5EF4-FFF2-40B4-BE49-F238E27FC236}">
                    <a16:creationId xmlns:a16="http://schemas.microsoft.com/office/drawing/2014/main" id="{D30F6A5E-4944-4BDA-AFE7-9AE630BA0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17" name="Line 30">
                <a:extLst>
                  <a:ext uri="{FF2B5EF4-FFF2-40B4-BE49-F238E27FC236}">
                    <a16:creationId xmlns:a16="http://schemas.microsoft.com/office/drawing/2014/main" id="{C1FD5759-75C0-4E32-AA55-224E65776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18" name="Line 31">
                <a:extLst>
                  <a:ext uri="{FF2B5EF4-FFF2-40B4-BE49-F238E27FC236}">
                    <a16:creationId xmlns:a16="http://schemas.microsoft.com/office/drawing/2014/main" id="{6C1CAFCE-E308-4EE9-AB6C-B2A8F6552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8514" name="Line 32">
              <a:extLst>
                <a:ext uri="{FF2B5EF4-FFF2-40B4-BE49-F238E27FC236}">
                  <a16:creationId xmlns:a16="http://schemas.microsoft.com/office/drawing/2014/main" id="{2ED4E666-96D1-4796-A2A6-EB48F57B0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515" name="Line 33">
              <a:extLst>
                <a:ext uri="{FF2B5EF4-FFF2-40B4-BE49-F238E27FC236}">
                  <a16:creationId xmlns:a16="http://schemas.microsoft.com/office/drawing/2014/main" id="{4A94F208-3FB1-45C9-A36F-5EB492FF4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8385" name="Text Box 34">
            <a:extLst>
              <a:ext uri="{FF2B5EF4-FFF2-40B4-BE49-F238E27FC236}">
                <a16:creationId xmlns:a16="http://schemas.microsoft.com/office/drawing/2014/main" id="{CD142E50-18B2-4F98-A5EA-3E539FEC0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Comcast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68.80.0.0/13</a:t>
            </a:r>
          </a:p>
        </p:txBody>
      </p:sp>
      <p:grpSp>
        <p:nvGrpSpPr>
          <p:cNvPr id="58386" name="Group 69">
            <a:extLst>
              <a:ext uri="{FF2B5EF4-FFF2-40B4-BE49-F238E27FC236}">
                <a16:creationId xmlns:a16="http://schemas.microsoft.com/office/drawing/2014/main" id="{E9FDE0EC-C4E7-4B89-A99D-5C5C67E0A051}"/>
              </a:ext>
            </a:extLst>
          </p:cNvPr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58494" name="Oval 70">
              <a:extLst>
                <a:ext uri="{FF2B5EF4-FFF2-40B4-BE49-F238E27FC236}">
                  <a16:creationId xmlns:a16="http://schemas.microsoft.com/office/drawing/2014/main" id="{9179A114-454E-42EA-8EE4-560680DA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8495" name="Line 71">
              <a:extLst>
                <a:ext uri="{FF2B5EF4-FFF2-40B4-BE49-F238E27FC236}">
                  <a16:creationId xmlns:a16="http://schemas.microsoft.com/office/drawing/2014/main" id="{43D12B27-A59C-44DB-98EB-E7C3C6F50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96" name="Rectangle 72">
              <a:extLst>
                <a:ext uri="{FF2B5EF4-FFF2-40B4-BE49-F238E27FC236}">
                  <a16:creationId xmlns:a16="http://schemas.microsoft.com/office/drawing/2014/main" id="{27DE75AE-CC0C-4F36-92AD-748A21EF1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497" name="Oval 73">
              <a:extLst>
                <a:ext uri="{FF2B5EF4-FFF2-40B4-BE49-F238E27FC236}">
                  <a16:creationId xmlns:a16="http://schemas.microsoft.com/office/drawing/2014/main" id="{D7148D99-A422-4F20-AF26-F587FD4FE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8498" name="Group 74">
              <a:extLst>
                <a:ext uri="{FF2B5EF4-FFF2-40B4-BE49-F238E27FC236}">
                  <a16:creationId xmlns:a16="http://schemas.microsoft.com/office/drawing/2014/main" id="{77ECEA44-05E6-4031-9B39-291704B3D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8505" name="Line 75">
                <a:extLst>
                  <a:ext uri="{FF2B5EF4-FFF2-40B4-BE49-F238E27FC236}">
                    <a16:creationId xmlns:a16="http://schemas.microsoft.com/office/drawing/2014/main" id="{8E239C63-46A3-426D-B5AD-62D183AC7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06" name="Line 76">
                <a:extLst>
                  <a:ext uri="{FF2B5EF4-FFF2-40B4-BE49-F238E27FC236}">
                    <a16:creationId xmlns:a16="http://schemas.microsoft.com/office/drawing/2014/main" id="{D6C28163-3B21-48D9-B85F-D994D779C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07" name="Line 77">
                <a:extLst>
                  <a:ext uri="{FF2B5EF4-FFF2-40B4-BE49-F238E27FC236}">
                    <a16:creationId xmlns:a16="http://schemas.microsoft.com/office/drawing/2014/main" id="{F6817CD6-0FA9-4930-A786-7B11E60F7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8499" name="Group 78">
              <a:extLst>
                <a:ext uri="{FF2B5EF4-FFF2-40B4-BE49-F238E27FC236}">
                  <a16:creationId xmlns:a16="http://schemas.microsoft.com/office/drawing/2014/main" id="{266F7A71-EB56-487A-8609-110742BA58A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8502" name="Line 79">
                <a:extLst>
                  <a:ext uri="{FF2B5EF4-FFF2-40B4-BE49-F238E27FC236}">
                    <a16:creationId xmlns:a16="http://schemas.microsoft.com/office/drawing/2014/main" id="{85DA506B-4AC7-4991-AAD7-0433A8450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03" name="Line 80">
                <a:extLst>
                  <a:ext uri="{FF2B5EF4-FFF2-40B4-BE49-F238E27FC236}">
                    <a16:creationId xmlns:a16="http://schemas.microsoft.com/office/drawing/2014/main" id="{2A6CB081-735B-4F8D-82C0-8CFEDF02C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04" name="Line 81">
                <a:extLst>
                  <a:ext uri="{FF2B5EF4-FFF2-40B4-BE49-F238E27FC236}">
                    <a16:creationId xmlns:a16="http://schemas.microsoft.com/office/drawing/2014/main" id="{5B9A7128-FD6D-426D-B9BC-208A8A241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8500" name="Line 82">
              <a:extLst>
                <a:ext uri="{FF2B5EF4-FFF2-40B4-BE49-F238E27FC236}">
                  <a16:creationId xmlns:a16="http://schemas.microsoft.com/office/drawing/2014/main" id="{D74EF56D-C032-4EF7-80DB-BCA74DBE2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501" name="Line 83">
              <a:extLst>
                <a:ext uri="{FF2B5EF4-FFF2-40B4-BE49-F238E27FC236}">
                  <a16:creationId xmlns:a16="http://schemas.microsoft.com/office/drawing/2014/main" id="{08372700-4E47-4AE1-9D17-EE0B55CE5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8387" name="Line 93">
            <a:extLst>
              <a:ext uri="{FF2B5EF4-FFF2-40B4-BE49-F238E27FC236}">
                <a16:creationId xmlns:a16="http://schemas.microsoft.com/office/drawing/2014/main" id="{519786FE-10BC-4871-8C80-79974EB8F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88" name="Text Box 139">
            <a:extLst>
              <a:ext uri="{FF2B5EF4-FFF2-40B4-BE49-F238E27FC236}">
                <a16:creationId xmlns:a16="http://schemas.microsoft.com/office/drawing/2014/main" id="{43E49351-7583-4DDA-BB2B-D3314D2DA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DNS server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8389" name="Group 166">
            <a:extLst>
              <a:ext uri="{FF2B5EF4-FFF2-40B4-BE49-F238E27FC236}">
                <a16:creationId xmlns:a16="http://schemas.microsoft.com/office/drawing/2014/main" id="{161B08F4-BD16-4A71-B19E-9593D406E917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58492" name="Line 164">
              <a:extLst>
                <a:ext uri="{FF2B5EF4-FFF2-40B4-BE49-F238E27FC236}">
                  <a16:creationId xmlns:a16="http://schemas.microsoft.com/office/drawing/2014/main" id="{5B7C556D-2A6A-449C-BF1C-D77F041B9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93" name="Line 165">
              <a:extLst>
                <a:ext uri="{FF2B5EF4-FFF2-40B4-BE49-F238E27FC236}">
                  <a16:creationId xmlns:a16="http://schemas.microsoft.com/office/drawing/2014/main" id="{641BDD15-5047-4B3F-8DDD-EC8446B33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0" name="Group 167">
            <a:extLst>
              <a:ext uri="{FF2B5EF4-FFF2-40B4-BE49-F238E27FC236}">
                <a16:creationId xmlns:a16="http://schemas.microsoft.com/office/drawing/2014/main" id="{891F9CF3-F7AC-472F-909A-F59128BD71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58490" name="Line 168">
              <a:extLst>
                <a:ext uri="{FF2B5EF4-FFF2-40B4-BE49-F238E27FC236}">
                  <a16:creationId xmlns:a16="http://schemas.microsoft.com/office/drawing/2014/main" id="{751105B1-1781-4F09-AADC-6E9D89F24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91" name="Line 169">
              <a:extLst>
                <a:ext uri="{FF2B5EF4-FFF2-40B4-BE49-F238E27FC236}">
                  <a16:creationId xmlns:a16="http://schemas.microsoft.com/office/drawing/2014/main" id="{C2588A10-B5DF-412A-84B2-7926D686A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1" name="Group 170">
            <a:extLst>
              <a:ext uri="{FF2B5EF4-FFF2-40B4-BE49-F238E27FC236}">
                <a16:creationId xmlns:a16="http://schemas.microsoft.com/office/drawing/2014/main" id="{08F891E6-BD2F-4827-B2FC-3D40E0F782A3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58488" name="Line 171">
              <a:extLst>
                <a:ext uri="{FF2B5EF4-FFF2-40B4-BE49-F238E27FC236}">
                  <a16:creationId xmlns:a16="http://schemas.microsoft.com/office/drawing/2014/main" id="{84F2C4D5-D53F-4827-8258-D03C7C3F8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89" name="Line 172">
              <a:extLst>
                <a:ext uri="{FF2B5EF4-FFF2-40B4-BE49-F238E27FC236}">
                  <a16:creationId xmlns:a16="http://schemas.microsoft.com/office/drawing/2014/main" id="{4CFECBC5-6419-45F4-B19D-3B7CC3F3D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2" name="Group 173">
            <a:extLst>
              <a:ext uri="{FF2B5EF4-FFF2-40B4-BE49-F238E27FC236}">
                <a16:creationId xmlns:a16="http://schemas.microsoft.com/office/drawing/2014/main" id="{4D3DF846-C8E4-4B85-9D5B-CA5032A91BB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58486" name="Line 174">
              <a:extLst>
                <a:ext uri="{FF2B5EF4-FFF2-40B4-BE49-F238E27FC236}">
                  <a16:creationId xmlns:a16="http://schemas.microsoft.com/office/drawing/2014/main" id="{06961E79-640C-46BF-81A2-ACC597338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87" name="Line 175">
              <a:extLst>
                <a:ext uri="{FF2B5EF4-FFF2-40B4-BE49-F238E27FC236}">
                  <a16:creationId xmlns:a16="http://schemas.microsoft.com/office/drawing/2014/main" id="{2138ED8F-07B3-46D2-992B-D67BF9559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3" name="Group 176">
            <a:extLst>
              <a:ext uri="{FF2B5EF4-FFF2-40B4-BE49-F238E27FC236}">
                <a16:creationId xmlns:a16="http://schemas.microsoft.com/office/drawing/2014/main" id="{E5957BA2-C24B-403F-BC47-DC78333B912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58484" name="Line 177">
              <a:extLst>
                <a:ext uri="{FF2B5EF4-FFF2-40B4-BE49-F238E27FC236}">
                  <a16:creationId xmlns:a16="http://schemas.microsoft.com/office/drawing/2014/main" id="{D0B86B2A-DAA8-425F-B289-C1B472639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85" name="Line 178">
              <a:extLst>
                <a:ext uri="{FF2B5EF4-FFF2-40B4-BE49-F238E27FC236}">
                  <a16:creationId xmlns:a16="http://schemas.microsoft.com/office/drawing/2014/main" id="{E15AE125-4B91-4FD1-B963-AEF2B90C1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4" name="Group 179">
            <a:extLst>
              <a:ext uri="{FF2B5EF4-FFF2-40B4-BE49-F238E27FC236}">
                <a16:creationId xmlns:a16="http://schemas.microsoft.com/office/drawing/2014/main" id="{8C21E9EB-7A64-4E58-B2E4-7961EBF3763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58482" name="Line 180">
              <a:extLst>
                <a:ext uri="{FF2B5EF4-FFF2-40B4-BE49-F238E27FC236}">
                  <a16:creationId xmlns:a16="http://schemas.microsoft.com/office/drawing/2014/main" id="{B591C6AB-CAE3-4978-BA41-8AC1316DC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83" name="Line 181">
              <a:extLst>
                <a:ext uri="{FF2B5EF4-FFF2-40B4-BE49-F238E27FC236}">
                  <a16:creationId xmlns:a16="http://schemas.microsoft.com/office/drawing/2014/main" id="{BB4DD0A0-A3A2-48AC-BA21-E869447AD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5" name="Group 182">
            <a:extLst>
              <a:ext uri="{FF2B5EF4-FFF2-40B4-BE49-F238E27FC236}">
                <a16:creationId xmlns:a16="http://schemas.microsoft.com/office/drawing/2014/main" id="{9578DD03-9F8F-4DD8-B8C0-69C6F6C7810C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58480" name="Line 183">
              <a:extLst>
                <a:ext uri="{FF2B5EF4-FFF2-40B4-BE49-F238E27FC236}">
                  <a16:creationId xmlns:a16="http://schemas.microsoft.com/office/drawing/2014/main" id="{107A320A-A1EE-48FB-AD5F-4CDA060F8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81" name="Line 184">
              <a:extLst>
                <a:ext uri="{FF2B5EF4-FFF2-40B4-BE49-F238E27FC236}">
                  <a16:creationId xmlns:a16="http://schemas.microsoft.com/office/drawing/2014/main" id="{1FE1F6C2-90D4-4E56-ACD0-50FA130DB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8396" name="Group 185">
            <a:extLst>
              <a:ext uri="{FF2B5EF4-FFF2-40B4-BE49-F238E27FC236}">
                <a16:creationId xmlns:a16="http://schemas.microsoft.com/office/drawing/2014/main" id="{0B628FE9-9AB3-489C-9AC5-C933C4E6B3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58478" name="Line 186">
              <a:extLst>
                <a:ext uri="{FF2B5EF4-FFF2-40B4-BE49-F238E27FC236}">
                  <a16:creationId xmlns:a16="http://schemas.microsoft.com/office/drawing/2014/main" id="{9652BC6C-F2C0-4D8A-9757-5C41541F0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79" name="Line 187">
              <a:extLst>
                <a:ext uri="{FF2B5EF4-FFF2-40B4-BE49-F238E27FC236}">
                  <a16:creationId xmlns:a16="http://schemas.microsoft.com/office/drawing/2014/main" id="{5F59D1CD-9044-4A5A-9B18-0ADCED9D8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05723" name="Group 187">
            <a:extLst>
              <a:ext uri="{FF2B5EF4-FFF2-40B4-BE49-F238E27FC236}">
                <a16:creationId xmlns:a16="http://schemas.microsoft.com/office/drawing/2014/main" id="{831C2289-888F-4115-9C9E-17B0CB6FD904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58470" name="Freeform 188">
              <a:extLst>
                <a:ext uri="{FF2B5EF4-FFF2-40B4-BE49-F238E27FC236}">
                  <a16:creationId xmlns:a16="http://schemas.microsoft.com/office/drawing/2014/main" id="{C4357F0F-0DF6-4A0E-9270-7630CC8B7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8471" name="Group 189">
              <a:extLst>
                <a:ext uri="{FF2B5EF4-FFF2-40B4-BE49-F238E27FC236}">
                  <a16:creationId xmlns:a16="http://schemas.microsoft.com/office/drawing/2014/main" id="{B7E58F37-1E8C-4FCD-BED2-A53B3D588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58472" name="Rectangle 190">
                <a:extLst>
                  <a:ext uri="{FF2B5EF4-FFF2-40B4-BE49-F238E27FC236}">
                    <a16:creationId xmlns:a16="http://schemas.microsoft.com/office/drawing/2014/main" id="{88AE0C40-0F4F-4FC3-B912-916A8CEC5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73" name="Text Box 191">
                <a:extLst>
                  <a:ext uri="{FF2B5EF4-FFF2-40B4-BE49-F238E27FC236}">
                    <a16:creationId xmlns:a16="http://schemas.microsoft.com/office/drawing/2014/main" id="{2EB6BC4E-EC6F-4705-8C7D-FB087A280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8474" name="Line 192">
                <a:extLst>
                  <a:ext uri="{FF2B5EF4-FFF2-40B4-BE49-F238E27FC236}">
                    <a16:creationId xmlns:a16="http://schemas.microsoft.com/office/drawing/2014/main" id="{72837FF5-30C0-4AE3-803E-93CDCCC99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8475" name="Line 193">
                <a:extLst>
                  <a:ext uri="{FF2B5EF4-FFF2-40B4-BE49-F238E27FC236}">
                    <a16:creationId xmlns:a16="http://schemas.microsoft.com/office/drawing/2014/main" id="{8F0419FF-E1E3-490A-AB74-2D29C2A49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8476" name="Line 194">
                <a:extLst>
                  <a:ext uri="{FF2B5EF4-FFF2-40B4-BE49-F238E27FC236}">
                    <a16:creationId xmlns:a16="http://schemas.microsoft.com/office/drawing/2014/main" id="{0EB3C02B-DE16-4489-9638-A37B74987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8477" name="Line 195">
                <a:extLst>
                  <a:ext uri="{FF2B5EF4-FFF2-40B4-BE49-F238E27FC236}">
                    <a16:creationId xmlns:a16="http://schemas.microsoft.com/office/drawing/2014/main" id="{29EFFCD7-D09D-4F73-9BFE-A7B38D3B8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5732" name="Group 196">
            <a:extLst>
              <a:ext uri="{FF2B5EF4-FFF2-40B4-BE49-F238E27FC236}">
                <a16:creationId xmlns:a16="http://schemas.microsoft.com/office/drawing/2014/main" id="{384B6E14-BE79-4716-BA4A-F7C0006E7BC4}"/>
              </a:ext>
            </a:extLst>
          </p:cNvPr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58435" name="Group 197">
              <a:extLst>
                <a:ext uri="{FF2B5EF4-FFF2-40B4-BE49-F238E27FC236}">
                  <a16:creationId xmlns:a16="http://schemas.microsoft.com/office/drawing/2014/main" id="{26521246-432E-45BB-9AC4-32CD48F5B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8440" name="Group 198">
                <a:extLst>
                  <a:ext uri="{FF2B5EF4-FFF2-40B4-BE49-F238E27FC236}">
                    <a16:creationId xmlns:a16="http://schemas.microsoft.com/office/drawing/2014/main" id="{11DBB642-5917-423F-914E-9DD078DF44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58465" name="Group 199">
                  <a:extLst>
                    <a:ext uri="{FF2B5EF4-FFF2-40B4-BE49-F238E27FC236}">
                      <a16:creationId xmlns:a16="http://schemas.microsoft.com/office/drawing/2014/main" id="{69859B51-906E-44BC-9C36-11E1105D60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58468" name="Rectangle 200">
                    <a:extLst>
                      <a:ext uri="{FF2B5EF4-FFF2-40B4-BE49-F238E27FC236}">
                        <a16:creationId xmlns:a16="http://schemas.microsoft.com/office/drawing/2014/main" id="{D8455602-D0B2-46CE-972B-B37DF52C3D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469" name="Text Box 201">
                    <a:extLst>
                      <a:ext uri="{FF2B5EF4-FFF2-40B4-BE49-F238E27FC236}">
                        <a16:creationId xmlns:a16="http://schemas.microsoft.com/office/drawing/2014/main" id="{677FEBEB-56D9-409C-AEDC-50B047C1BE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58466" name="Rectangle 202">
                  <a:extLst>
                    <a:ext uri="{FF2B5EF4-FFF2-40B4-BE49-F238E27FC236}">
                      <a16:creationId xmlns:a16="http://schemas.microsoft.com/office/drawing/2014/main" id="{13B57B8C-1467-40E0-94D4-2D8F0CF86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8467" name="Rectangle 203">
                  <a:extLst>
                    <a:ext uri="{FF2B5EF4-FFF2-40B4-BE49-F238E27FC236}">
                      <a16:creationId xmlns:a16="http://schemas.microsoft.com/office/drawing/2014/main" id="{534E2933-07C7-4D7B-AB68-E46ECE0AA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8441" name="Group 204">
                <a:extLst>
                  <a:ext uri="{FF2B5EF4-FFF2-40B4-BE49-F238E27FC236}">
                    <a16:creationId xmlns:a16="http://schemas.microsoft.com/office/drawing/2014/main" id="{EC89EC6B-D4C1-47C0-A737-9932A3AB6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58459" name="Group 205">
                  <a:extLst>
                    <a:ext uri="{FF2B5EF4-FFF2-40B4-BE49-F238E27FC236}">
                      <a16:creationId xmlns:a16="http://schemas.microsoft.com/office/drawing/2014/main" id="{D49DB3F3-1B83-478A-B9CE-6A7C6F71ED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58463" name="Rectangle 206">
                    <a:extLst>
                      <a:ext uri="{FF2B5EF4-FFF2-40B4-BE49-F238E27FC236}">
                        <a16:creationId xmlns:a16="http://schemas.microsoft.com/office/drawing/2014/main" id="{3BEC4A87-7EE8-4E4C-936B-0934B412E4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464" name="Text Box 207">
                    <a:extLst>
                      <a:ext uri="{FF2B5EF4-FFF2-40B4-BE49-F238E27FC236}">
                        <a16:creationId xmlns:a16="http://schemas.microsoft.com/office/drawing/2014/main" id="{A4AA61D7-AD56-434B-A8CC-7923D4E6B3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58460" name="Group 208">
                  <a:extLst>
                    <a:ext uri="{FF2B5EF4-FFF2-40B4-BE49-F238E27FC236}">
                      <a16:creationId xmlns:a16="http://schemas.microsoft.com/office/drawing/2014/main" id="{C70FD103-15DC-410E-98A6-01473BC5B5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8461" name="Rectangle 209">
                    <a:extLst>
                      <a:ext uri="{FF2B5EF4-FFF2-40B4-BE49-F238E27FC236}">
                        <a16:creationId xmlns:a16="http://schemas.microsoft.com/office/drawing/2014/main" id="{05CABB6B-8AFC-4781-9A62-0D9F436858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462" name="Rectangle 210">
                    <a:extLst>
                      <a:ext uri="{FF2B5EF4-FFF2-40B4-BE49-F238E27FC236}">
                        <a16:creationId xmlns:a16="http://schemas.microsoft.com/office/drawing/2014/main" id="{766694EA-46E4-47B5-A4F6-2C42436C91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58442" name="Group 211">
                <a:extLst>
                  <a:ext uri="{FF2B5EF4-FFF2-40B4-BE49-F238E27FC236}">
                    <a16:creationId xmlns:a16="http://schemas.microsoft.com/office/drawing/2014/main" id="{611CFAC9-6D59-49EE-8562-58AB7E024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8457" name="Rectangle 212">
                  <a:extLst>
                    <a:ext uri="{FF2B5EF4-FFF2-40B4-BE49-F238E27FC236}">
                      <a16:creationId xmlns:a16="http://schemas.microsoft.com/office/drawing/2014/main" id="{375792B7-CC35-4747-9CCE-16621F94AE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8458" name="Rectangle 213">
                  <a:extLst>
                    <a:ext uri="{FF2B5EF4-FFF2-40B4-BE49-F238E27FC236}">
                      <a16:creationId xmlns:a16="http://schemas.microsoft.com/office/drawing/2014/main" id="{D916FC21-C523-43E0-B75A-6C9FE6AF7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58443" name="Group 214">
                <a:extLst>
                  <a:ext uri="{FF2B5EF4-FFF2-40B4-BE49-F238E27FC236}">
                    <a16:creationId xmlns:a16="http://schemas.microsoft.com/office/drawing/2014/main" id="{41FFBE70-73BE-47DF-8DC4-DCFFA2C0D4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8444" name="Group 215">
                  <a:extLst>
                    <a:ext uri="{FF2B5EF4-FFF2-40B4-BE49-F238E27FC236}">
                      <a16:creationId xmlns:a16="http://schemas.microsoft.com/office/drawing/2014/main" id="{980331B6-146A-4DA7-B6ED-2996F2E9E9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58448" name="Group 216">
                    <a:extLst>
                      <a:ext uri="{FF2B5EF4-FFF2-40B4-BE49-F238E27FC236}">
                        <a16:creationId xmlns:a16="http://schemas.microsoft.com/office/drawing/2014/main" id="{AE9BCC5D-21C5-43D9-A32F-5760A5498B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58451" name="Group 217">
                      <a:extLst>
                        <a:ext uri="{FF2B5EF4-FFF2-40B4-BE49-F238E27FC236}">
                          <a16:creationId xmlns:a16="http://schemas.microsoft.com/office/drawing/2014/main" id="{808B9588-0C3D-4D71-8F8B-89C004BAEB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58455" name="Rectangle 218">
                        <a:extLst>
                          <a:ext uri="{FF2B5EF4-FFF2-40B4-BE49-F238E27FC236}">
                            <a16:creationId xmlns:a16="http://schemas.microsoft.com/office/drawing/2014/main" id="{F40F1C88-F988-4081-AD8E-E52892CE377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58456" name="Text Box 219">
                        <a:extLst>
                          <a:ext uri="{FF2B5EF4-FFF2-40B4-BE49-F238E27FC236}">
                            <a16:creationId xmlns:a16="http://schemas.microsoft.com/office/drawing/2014/main" id="{56509D0A-3CF8-48D3-9CC0-D0410C587D9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58452" name="Group 220">
                      <a:extLst>
                        <a:ext uri="{FF2B5EF4-FFF2-40B4-BE49-F238E27FC236}">
                          <a16:creationId xmlns:a16="http://schemas.microsoft.com/office/drawing/2014/main" id="{2C215824-C566-4FF0-AED2-8344FE4097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8453" name="Rectangle 221">
                        <a:extLst>
                          <a:ext uri="{FF2B5EF4-FFF2-40B4-BE49-F238E27FC236}">
                            <a16:creationId xmlns:a16="http://schemas.microsoft.com/office/drawing/2014/main" id="{E6C173DA-9EB5-4253-9A41-DF20C9EFA4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58454" name="Rectangle 222">
                        <a:extLst>
                          <a:ext uri="{FF2B5EF4-FFF2-40B4-BE49-F238E27FC236}">
                            <a16:creationId xmlns:a16="http://schemas.microsoft.com/office/drawing/2014/main" id="{5C26CD78-05C1-4BBD-87E0-7A267D93676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</p:grpSp>
              </p:grpSp>
              <p:sp>
                <p:nvSpPr>
                  <p:cNvPr id="58449" name="Rectangle 223">
                    <a:extLst>
                      <a:ext uri="{FF2B5EF4-FFF2-40B4-BE49-F238E27FC236}">
                        <a16:creationId xmlns:a16="http://schemas.microsoft.com/office/drawing/2014/main" id="{54949396-F618-448F-BE91-77D11FDB40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58450" name="Rectangle 224">
                    <a:extLst>
                      <a:ext uri="{FF2B5EF4-FFF2-40B4-BE49-F238E27FC236}">
                        <a16:creationId xmlns:a16="http://schemas.microsoft.com/office/drawing/2014/main" id="{6D0C2CBA-93CC-4162-BDE7-97A4CDA1A0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58445" name="Rectangle 225">
                  <a:extLst>
                    <a:ext uri="{FF2B5EF4-FFF2-40B4-BE49-F238E27FC236}">
                      <a16:creationId xmlns:a16="http://schemas.microsoft.com/office/drawing/2014/main" id="{4A8C5514-EDF3-441F-862A-7BDAD6C0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8446" name="Rectangle 226">
                  <a:extLst>
                    <a:ext uri="{FF2B5EF4-FFF2-40B4-BE49-F238E27FC236}">
                      <a16:creationId xmlns:a16="http://schemas.microsoft.com/office/drawing/2014/main" id="{8298920E-FFA7-478E-9E0F-AEB99BF5C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8447" name="Rectangle 227">
                  <a:extLst>
                    <a:ext uri="{FF2B5EF4-FFF2-40B4-BE49-F238E27FC236}">
                      <a16:creationId xmlns:a16="http://schemas.microsoft.com/office/drawing/2014/main" id="{49051BE1-98F4-41A3-9E37-33A8D3687F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58436" name="AutoShape 228">
              <a:extLst>
                <a:ext uri="{FF2B5EF4-FFF2-40B4-BE49-F238E27FC236}">
                  <a16:creationId xmlns:a16="http://schemas.microsoft.com/office/drawing/2014/main" id="{355044CC-F51F-483B-9CA0-23156C847C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37" name="Group 229">
              <a:extLst>
                <a:ext uri="{FF2B5EF4-FFF2-40B4-BE49-F238E27FC236}">
                  <a16:creationId xmlns:a16="http://schemas.microsoft.com/office/drawing/2014/main" id="{49218636-1E6D-493F-BED1-810B67B3D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58438" name="Rectangle 230">
                <a:extLst>
                  <a:ext uri="{FF2B5EF4-FFF2-40B4-BE49-F238E27FC236}">
                    <a16:creationId xmlns:a16="http://schemas.microsoft.com/office/drawing/2014/main" id="{9A8992B5-BCAA-4744-84FD-07ED93B4D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39" name="Text Box 231">
                <a:extLst>
                  <a:ext uri="{FF2B5EF4-FFF2-40B4-BE49-F238E27FC236}">
                    <a16:creationId xmlns:a16="http://schemas.microsoft.com/office/drawing/2014/main" id="{F30DE89D-9685-44DC-ABE5-7810E9D46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DNS</a:t>
                </a:r>
              </a:p>
            </p:txBody>
          </p:sp>
        </p:grpSp>
      </p:grpSp>
      <p:grpSp>
        <p:nvGrpSpPr>
          <p:cNvPr id="58399" name="Group 248">
            <a:extLst>
              <a:ext uri="{FF2B5EF4-FFF2-40B4-BE49-F238E27FC236}">
                <a16:creationId xmlns:a16="http://schemas.microsoft.com/office/drawing/2014/main" id="{ED6541E6-2723-4B65-92F5-1DBF78D1AAA8}"/>
              </a:ext>
            </a:extLst>
          </p:cNvPr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58403" name="Freeform 148">
              <a:extLst>
                <a:ext uri="{FF2B5EF4-FFF2-40B4-BE49-F238E27FC236}">
                  <a16:creationId xmlns:a16="http://schemas.microsoft.com/office/drawing/2014/main" id="{42F1330C-A20E-4F71-AFB3-96EB2F94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04" name="Rectangle 149">
              <a:extLst>
                <a:ext uri="{FF2B5EF4-FFF2-40B4-BE49-F238E27FC236}">
                  <a16:creationId xmlns:a16="http://schemas.microsoft.com/office/drawing/2014/main" id="{8F5233E2-5DFB-404F-87C9-3BB9936E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05" name="Freeform 150">
              <a:extLst>
                <a:ext uri="{FF2B5EF4-FFF2-40B4-BE49-F238E27FC236}">
                  <a16:creationId xmlns:a16="http://schemas.microsoft.com/office/drawing/2014/main" id="{CD024542-0865-4E03-9381-8C6382C74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06" name="Freeform 151">
              <a:extLst>
                <a:ext uri="{FF2B5EF4-FFF2-40B4-BE49-F238E27FC236}">
                  <a16:creationId xmlns:a16="http://schemas.microsoft.com/office/drawing/2014/main" id="{CA2F5EF5-61F3-4FF6-A448-30BA837B5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07" name="Rectangle 152">
              <a:extLst>
                <a:ext uri="{FF2B5EF4-FFF2-40B4-BE49-F238E27FC236}">
                  <a16:creationId xmlns:a16="http://schemas.microsoft.com/office/drawing/2014/main" id="{C4B7FC2D-785F-475D-B8EF-22C17BDF1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08" name="Group 153">
              <a:extLst>
                <a:ext uri="{FF2B5EF4-FFF2-40B4-BE49-F238E27FC236}">
                  <a16:creationId xmlns:a16="http://schemas.microsoft.com/office/drawing/2014/main" id="{5D65575E-6C5A-4459-A55D-AF455D9A0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33" name="AutoShape 154">
                <a:extLst>
                  <a:ext uri="{FF2B5EF4-FFF2-40B4-BE49-F238E27FC236}">
                    <a16:creationId xmlns:a16="http://schemas.microsoft.com/office/drawing/2014/main" id="{EC3B6A8B-2BA9-47D8-9755-4EA59976C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34" name="AutoShape 155">
                <a:extLst>
                  <a:ext uri="{FF2B5EF4-FFF2-40B4-BE49-F238E27FC236}">
                    <a16:creationId xmlns:a16="http://schemas.microsoft.com/office/drawing/2014/main" id="{32EC26C0-CC4A-4DD5-9967-D280C4311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09" name="Rectangle 156">
              <a:extLst>
                <a:ext uri="{FF2B5EF4-FFF2-40B4-BE49-F238E27FC236}">
                  <a16:creationId xmlns:a16="http://schemas.microsoft.com/office/drawing/2014/main" id="{7F6EC2F6-0A8F-4FCB-B2EE-AEFF7D3A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10" name="Group 157">
              <a:extLst>
                <a:ext uri="{FF2B5EF4-FFF2-40B4-BE49-F238E27FC236}">
                  <a16:creationId xmlns:a16="http://schemas.microsoft.com/office/drawing/2014/main" id="{9729084F-A102-45BD-AEB1-218FE6242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31" name="AutoShape 158">
                <a:extLst>
                  <a:ext uri="{FF2B5EF4-FFF2-40B4-BE49-F238E27FC236}">
                    <a16:creationId xmlns:a16="http://schemas.microsoft.com/office/drawing/2014/main" id="{5D07DD80-120A-4D95-AA49-6684C9C60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32" name="AutoShape 159">
                <a:extLst>
                  <a:ext uri="{FF2B5EF4-FFF2-40B4-BE49-F238E27FC236}">
                    <a16:creationId xmlns:a16="http://schemas.microsoft.com/office/drawing/2014/main" id="{DCE337A0-AA53-4008-AEA8-E9535902D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11" name="Rectangle 160">
              <a:extLst>
                <a:ext uri="{FF2B5EF4-FFF2-40B4-BE49-F238E27FC236}">
                  <a16:creationId xmlns:a16="http://schemas.microsoft.com/office/drawing/2014/main" id="{74E16BE7-8656-4F1B-9D0F-51A7BCEA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12" name="Rectangle 161">
              <a:extLst>
                <a:ext uri="{FF2B5EF4-FFF2-40B4-BE49-F238E27FC236}">
                  <a16:creationId xmlns:a16="http://schemas.microsoft.com/office/drawing/2014/main" id="{E4C8D432-1A9A-4A08-99B1-85A1C047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8413" name="Group 162">
              <a:extLst>
                <a:ext uri="{FF2B5EF4-FFF2-40B4-BE49-F238E27FC236}">
                  <a16:creationId xmlns:a16="http://schemas.microsoft.com/office/drawing/2014/main" id="{4A096E0E-DA7F-4032-B6F8-35394CC8F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29" name="AutoShape 163">
                <a:extLst>
                  <a:ext uri="{FF2B5EF4-FFF2-40B4-BE49-F238E27FC236}">
                    <a16:creationId xmlns:a16="http://schemas.microsoft.com/office/drawing/2014/main" id="{5EC6F638-4816-4546-BBF9-D71A3F71F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30" name="AutoShape 164">
                <a:extLst>
                  <a:ext uri="{FF2B5EF4-FFF2-40B4-BE49-F238E27FC236}">
                    <a16:creationId xmlns:a16="http://schemas.microsoft.com/office/drawing/2014/main" id="{976149A1-00DA-4DBC-A299-984B6F243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14" name="Freeform 165">
              <a:extLst>
                <a:ext uri="{FF2B5EF4-FFF2-40B4-BE49-F238E27FC236}">
                  <a16:creationId xmlns:a16="http://schemas.microsoft.com/office/drawing/2014/main" id="{073A570A-4F44-40F2-9B28-096253C34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8415" name="Group 166">
              <a:extLst>
                <a:ext uri="{FF2B5EF4-FFF2-40B4-BE49-F238E27FC236}">
                  <a16:creationId xmlns:a16="http://schemas.microsoft.com/office/drawing/2014/main" id="{75E8F728-DF58-4647-A663-AA1006242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27" name="AutoShape 167">
                <a:extLst>
                  <a:ext uri="{FF2B5EF4-FFF2-40B4-BE49-F238E27FC236}">
                    <a16:creationId xmlns:a16="http://schemas.microsoft.com/office/drawing/2014/main" id="{C01E5152-7FD0-41C9-9378-F3B6A4F25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428" name="AutoShape 168">
                <a:extLst>
                  <a:ext uri="{FF2B5EF4-FFF2-40B4-BE49-F238E27FC236}">
                    <a16:creationId xmlns:a16="http://schemas.microsoft.com/office/drawing/2014/main" id="{DE0EF72A-5179-4354-BF6A-FC511EEE9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8416" name="Rectangle 169">
              <a:extLst>
                <a:ext uri="{FF2B5EF4-FFF2-40B4-BE49-F238E27FC236}">
                  <a16:creationId xmlns:a16="http://schemas.microsoft.com/office/drawing/2014/main" id="{C4FE413E-B041-4899-8E60-F4B761DA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17" name="Freeform 170">
              <a:extLst>
                <a:ext uri="{FF2B5EF4-FFF2-40B4-BE49-F238E27FC236}">
                  <a16:creationId xmlns:a16="http://schemas.microsoft.com/office/drawing/2014/main" id="{4BC70390-9F15-4863-8AEC-8C945262E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18" name="Freeform 171">
              <a:extLst>
                <a:ext uri="{FF2B5EF4-FFF2-40B4-BE49-F238E27FC236}">
                  <a16:creationId xmlns:a16="http://schemas.microsoft.com/office/drawing/2014/main" id="{25D1CCAC-2533-4B44-85F2-B05034FF4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19" name="Oval 172">
              <a:extLst>
                <a:ext uri="{FF2B5EF4-FFF2-40B4-BE49-F238E27FC236}">
                  <a16:creationId xmlns:a16="http://schemas.microsoft.com/office/drawing/2014/main" id="{E0FF043F-98AA-459E-A75C-1C3FF98D9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0" name="Freeform 173">
              <a:extLst>
                <a:ext uri="{FF2B5EF4-FFF2-40B4-BE49-F238E27FC236}">
                  <a16:creationId xmlns:a16="http://schemas.microsoft.com/office/drawing/2014/main" id="{24BFD7DF-1EA3-4637-A3E7-8C0817E6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21" name="AutoShape 174">
              <a:extLst>
                <a:ext uri="{FF2B5EF4-FFF2-40B4-BE49-F238E27FC236}">
                  <a16:creationId xmlns:a16="http://schemas.microsoft.com/office/drawing/2014/main" id="{D1D5EBB5-43D8-4FDA-BCB2-69FCA9446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2" name="AutoShape 175">
              <a:extLst>
                <a:ext uri="{FF2B5EF4-FFF2-40B4-BE49-F238E27FC236}">
                  <a16:creationId xmlns:a16="http://schemas.microsoft.com/office/drawing/2014/main" id="{48CC2084-4166-44B0-ACE1-33F0C5ECD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3" name="Oval 176">
              <a:extLst>
                <a:ext uri="{FF2B5EF4-FFF2-40B4-BE49-F238E27FC236}">
                  <a16:creationId xmlns:a16="http://schemas.microsoft.com/office/drawing/2014/main" id="{8B4C2ABF-84C7-4687-87E1-7A15F3D6A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4" name="Oval 177">
              <a:extLst>
                <a:ext uri="{FF2B5EF4-FFF2-40B4-BE49-F238E27FC236}">
                  <a16:creationId xmlns:a16="http://schemas.microsoft.com/office/drawing/2014/main" id="{BA4212C5-E985-477B-A3AF-B20DF9ED3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58425" name="Oval 178">
              <a:extLst>
                <a:ext uri="{FF2B5EF4-FFF2-40B4-BE49-F238E27FC236}">
                  <a16:creationId xmlns:a16="http://schemas.microsoft.com/office/drawing/2014/main" id="{DC51FBB6-83CB-4997-9EC0-32BD13DA8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6" name="Rectangle 179">
              <a:extLst>
                <a:ext uri="{FF2B5EF4-FFF2-40B4-BE49-F238E27FC236}">
                  <a16:creationId xmlns:a16="http://schemas.microsoft.com/office/drawing/2014/main" id="{8E59A572-B7AC-455A-A1FA-FAA8A129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400" name="Rectangle 3">
            <a:extLst>
              <a:ext uri="{FF2B5EF4-FFF2-40B4-BE49-F238E27FC236}">
                <a16:creationId xmlns:a16="http://schemas.microsoft.com/office/drawing/2014/main" id="{4782254E-DC84-4EBD-A5B9-6F9C7C60E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r>
              <a:rPr lang="en-US" altLang="en-US" sz="3200"/>
              <a:t>A day in the life… using DNS</a:t>
            </a:r>
          </a:p>
        </p:txBody>
      </p:sp>
      <p:pic>
        <p:nvPicPr>
          <p:cNvPr id="58401" name="Picture 21" descr="underline_base">
            <a:extLst>
              <a:ext uri="{FF2B5EF4-FFF2-40B4-BE49-F238E27FC236}">
                <a16:creationId xmlns:a16="http://schemas.microsoft.com/office/drawing/2014/main" id="{05EE12EB-D8FC-4F2F-A5C2-3BE27060549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2" name="Slide Number Placeholder 1">
            <a:extLst>
              <a:ext uri="{FF2B5EF4-FFF2-40B4-BE49-F238E27FC236}">
                <a16:creationId xmlns:a16="http://schemas.microsoft.com/office/drawing/2014/main" id="{0D2EA7E8-C4F8-4CF3-B7B0-504A54EEF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F3FA267-B4A0-4681-94F1-640BD996E25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31">
            <a:extLst>
              <a:ext uri="{FF2B5EF4-FFF2-40B4-BE49-F238E27FC236}">
                <a16:creationId xmlns:a16="http://schemas.microsoft.com/office/drawing/2014/main" id="{86DBD06F-9CB1-4178-8AA8-BD780D1ADFAF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59619" name="Freeform 3">
              <a:extLst>
                <a:ext uri="{FF2B5EF4-FFF2-40B4-BE49-F238E27FC236}">
                  <a16:creationId xmlns:a16="http://schemas.microsoft.com/office/drawing/2014/main" id="{AD722CEF-8DE3-49BB-8717-19E6EADCE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620" name="Line 36">
              <a:extLst>
                <a:ext uri="{FF2B5EF4-FFF2-40B4-BE49-F238E27FC236}">
                  <a16:creationId xmlns:a16="http://schemas.microsoft.com/office/drawing/2014/main" id="{AF047A88-A840-4A06-8FEF-802C081B5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21" name="Line 43">
              <a:extLst>
                <a:ext uri="{FF2B5EF4-FFF2-40B4-BE49-F238E27FC236}">
                  <a16:creationId xmlns:a16="http://schemas.microsoft.com/office/drawing/2014/main" id="{E1795B32-8246-4F53-97B1-9095D4C60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22" name="Line 44">
              <a:extLst>
                <a:ext uri="{FF2B5EF4-FFF2-40B4-BE49-F238E27FC236}">
                  <a16:creationId xmlns:a16="http://schemas.microsoft.com/office/drawing/2014/main" id="{096B9218-C708-43C0-ABF3-09C3F28C0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23" name="Line 48">
              <a:extLst>
                <a:ext uri="{FF2B5EF4-FFF2-40B4-BE49-F238E27FC236}">
                  <a16:creationId xmlns:a16="http://schemas.microsoft.com/office/drawing/2014/main" id="{D3551992-9963-4FFE-AF6C-62F0CB794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24" name="Text Box 240">
              <a:extLst>
                <a:ext uri="{FF2B5EF4-FFF2-40B4-BE49-F238E27FC236}">
                  <a16:creationId xmlns:a16="http://schemas.microsoft.com/office/drawing/2014/main" id="{4D697E5E-1ED7-4D12-AD8A-8731929DB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(runs DHCP)</a:t>
              </a:r>
            </a:p>
          </p:txBody>
        </p:sp>
        <p:grpSp>
          <p:nvGrpSpPr>
            <p:cNvPr id="59625" name="Group 356">
              <a:extLst>
                <a:ext uri="{FF2B5EF4-FFF2-40B4-BE49-F238E27FC236}">
                  <a16:creationId xmlns:a16="http://schemas.microsoft.com/office/drawing/2014/main" id="{76B7DF7E-0AF3-4F33-86BA-AC343943F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59677" name="Picture 354" descr="laptop_stylized_small">
                <a:extLst>
                  <a:ext uri="{FF2B5EF4-FFF2-40B4-BE49-F238E27FC236}">
                    <a16:creationId xmlns:a16="http://schemas.microsoft.com/office/drawing/2014/main" id="{4331062B-4C03-44DE-B747-F24D19A6AB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678" name="Picture 355" descr="antenna_stylized">
                <a:extLst>
                  <a:ext uri="{FF2B5EF4-FFF2-40B4-BE49-F238E27FC236}">
                    <a16:creationId xmlns:a16="http://schemas.microsoft.com/office/drawing/2014/main" id="{409D7CE3-ABE3-4757-994E-55EB22D08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626" name="Picture 3">
              <a:extLst>
                <a:ext uri="{FF2B5EF4-FFF2-40B4-BE49-F238E27FC236}">
                  <a16:creationId xmlns:a16="http://schemas.microsoft.com/office/drawing/2014/main" id="{309769F6-24B3-4979-BEAB-446FB89C3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" name="Rectangle 43">
              <a:extLst>
                <a:ext uri="{FF2B5EF4-FFF2-40B4-BE49-F238E27FC236}">
                  <a16:creationId xmlns:a16="http://schemas.microsoft.com/office/drawing/2014/main" id="{C02F1138-EC26-4459-B91C-8321742D1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242" name="Rectangle 43">
              <a:extLst>
                <a:ext uri="{FF2B5EF4-FFF2-40B4-BE49-F238E27FC236}">
                  <a16:creationId xmlns:a16="http://schemas.microsoft.com/office/drawing/2014/main" id="{815D503B-0FCE-4225-B7BE-2974C0E26A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243" name="Rectangle 43">
              <a:extLst>
                <a:ext uri="{FF2B5EF4-FFF2-40B4-BE49-F238E27FC236}">
                  <a16:creationId xmlns:a16="http://schemas.microsoft.com/office/drawing/2014/main" id="{07CF873C-2830-4517-A552-AD4725D96C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59630" name="Group 248">
              <a:extLst>
                <a:ext uri="{FF2B5EF4-FFF2-40B4-BE49-F238E27FC236}">
                  <a16:creationId xmlns:a16="http://schemas.microsoft.com/office/drawing/2014/main" id="{649A162B-356B-4377-94A5-CB280160D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59645" name="Freeform 148">
                <a:extLst>
                  <a:ext uri="{FF2B5EF4-FFF2-40B4-BE49-F238E27FC236}">
                    <a16:creationId xmlns:a16="http://schemas.microsoft.com/office/drawing/2014/main" id="{7133C113-FB01-4819-99A3-72FE5E296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646" name="Rectangle 149">
                <a:extLst>
                  <a:ext uri="{FF2B5EF4-FFF2-40B4-BE49-F238E27FC236}">
                    <a16:creationId xmlns:a16="http://schemas.microsoft.com/office/drawing/2014/main" id="{A6640425-2E9F-4961-805E-7BB9ED21E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47" name="Freeform 150">
                <a:extLst>
                  <a:ext uri="{FF2B5EF4-FFF2-40B4-BE49-F238E27FC236}">
                    <a16:creationId xmlns:a16="http://schemas.microsoft.com/office/drawing/2014/main" id="{D8FF974D-E0F5-41B1-A478-41D2B3C06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648" name="Freeform 151">
                <a:extLst>
                  <a:ext uri="{FF2B5EF4-FFF2-40B4-BE49-F238E27FC236}">
                    <a16:creationId xmlns:a16="http://schemas.microsoft.com/office/drawing/2014/main" id="{A807E46F-94F3-4FEF-B410-0B8FD0EF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649" name="Rectangle 152">
                <a:extLst>
                  <a:ext uri="{FF2B5EF4-FFF2-40B4-BE49-F238E27FC236}">
                    <a16:creationId xmlns:a16="http://schemas.microsoft.com/office/drawing/2014/main" id="{4CD6F862-E0FC-4B4E-8E25-95195E913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650" name="Group 153">
                <a:extLst>
                  <a:ext uri="{FF2B5EF4-FFF2-40B4-BE49-F238E27FC236}">
                    <a16:creationId xmlns:a16="http://schemas.microsoft.com/office/drawing/2014/main" id="{9C777302-6900-465F-9916-E79027FFC4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9675" name="AutoShape 154">
                  <a:extLst>
                    <a:ext uri="{FF2B5EF4-FFF2-40B4-BE49-F238E27FC236}">
                      <a16:creationId xmlns:a16="http://schemas.microsoft.com/office/drawing/2014/main" id="{60EEB4BE-AFC6-4CCC-A8E3-FB45956EE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676" name="AutoShape 155">
                  <a:extLst>
                    <a:ext uri="{FF2B5EF4-FFF2-40B4-BE49-F238E27FC236}">
                      <a16:creationId xmlns:a16="http://schemas.microsoft.com/office/drawing/2014/main" id="{A5C82AEE-E811-4081-BAE5-4D0F7FD38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9651" name="Rectangle 156">
                <a:extLst>
                  <a:ext uri="{FF2B5EF4-FFF2-40B4-BE49-F238E27FC236}">
                    <a16:creationId xmlns:a16="http://schemas.microsoft.com/office/drawing/2014/main" id="{F0EF2C8D-B091-4E38-B6D1-939CC9150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652" name="Group 157">
                <a:extLst>
                  <a:ext uri="{FF2B5EF4-FFF2-40B4-BE49-F238E27FC236}">
                    <a16:creationId xmlns:a16="http://schemas.microsoft.com/office/drawing/2014/main" id="{C0FF46E8-99A0-446F-BA4F-4A401DC36F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673" name="AutoShape 158">
                  <a:extLst>
                    <a:ext uri="{FF2B5EF4-FFF2-40B4-BE49-F238E27FC236}">
                      <a16:creationId xmlns:a16="http://schemas.microsoft.com/office/drawing/2014/main" id="{70364AA2-55AD-4688-8B58-3834721D5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674" name="AutoShape 159">
                  <a:extLst>
                    <a:ext uri="{FF2B5EF4-FFF2-40B4-BE49-F238E27FC236}">
                      <a16:creationId xmlns:a16="http://schemas.microsoft.com/office/drawing/2014/main" id="{0599E734-55D6-41DC-AF11-748EEBC9F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9653" name="Rectangle 160">
                <a:extLst>
                  <a:ext uri="{FF2B5EF4-FFF2-40B4-BE49-F238E27FC236}">
                    <a16:creationId xmlns:a16="http://schemas.microsoft.com/office/drawing/2014/main" id="{9F9C72C8-91B1-4F3E-8C06-AA3D31B15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54" name="Rectangle 161">
                <a:extLst>
                  <a:ext uri="{FF2B5EF4-FFF2-40B4-BE49-F238E27FC236}">
                    <a16:creationId xmlns:a16="http://schemas.microsoft.com/office/drawing/2014/main" id="{50CC6E7C-5117-4ADF-8295-B1C08ABC6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655" name="Group 162">
                <a:extLst>
                  <a:ext uri="{FF2B5EF4-FFF2-40B4-BE49-F238E27FC236}">
                    <a16:creationId xmlns:a16="http://schemas.microsoft.com/office/drawing/2014/main" id="{190024C7-C1AC-49D7-A78F-0C6F4164E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9671" name="AutoShape 163">
                  <a:extLst>
                    <a:ext uri="{FF2B5EF4-FFF2-40B4-BE49-F238E27FC236}">
                      <a16:creationId xmlns:a16="http://schemas.microsoft.com/office/drawing/2014/main" id="{B1298007-AA1F-4C98-ADCE-9EF84106B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672" name="AutoShape 164">
                  <a:extLst>
                    <a:ext uri="{FF2B5EF4-FFF2-40B4-BE49-F238E27FC236}">
                      <a16:creationId xmlns:a16="http://schemas.microsoft.com/office/drawing/2014/main" id="{5603ABD9-7229-4CC8-A515-A4EF4F70C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9656" name="Freeform 165">
                <a:extLst>
                  <a:ext uri="{FF2B5EF4-FFF2-40B4-BE49-F238E27FC236}">
                    <a16:creationId xmlns:a16="http://schemas.microsoft.com/office/drawing/2014/main" id="{064CF761-F8F0-4DA2-860C-CB22BD9EC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59657" name="Group 166">
                <a:extLst>
                  <a:ext uri="{FF2B5EF4-FFF2-40B4-BE49-F238E27FC236}">
                    <a16:creationId xmlns:a16="http://schemas.microsoft.com/office/drawing/2014/main" id="{A6A9AE8D-ACE9-47F2-BBA4-2FAEB8E713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9669" name="AutoShape 167">
                  <a:extLst>
                    <a:ext uri="{FF2B5EF4-FFF2-40B4-BE49-F238E27FC236}">
                      <a16:creationId xmlns:a16="http://schemas.microsoft.com/office/drawing/2014/main" id="{FBE48296-F978-4B08-8003-D39BB73FA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670" name="AutoShape 168">
                  <a:extLst>
                    <a:ext uri="{FF2B5EF4-FFF2-40B4-BE49-F238E27FC236}">
                      <a16:creationId xmlns:a16="http://schemas.microsoft.com/office/drawing/2014/main" id="{348292FF-0D21-44B6-A505-ECF8BE76E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9658" name="Rectangle 169">
                <a:extLst>
                  <a:ext uri="{FF2B5EF4-FFF2-40B4-BE49-F238E27FC236}">
                    <a16:creationId xmlns:a16="http://schemas.microsoft.com/office/drawing/2014/main" id="{2D853DC4-3E1F-4422-BA0C-43711686B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59" name="Freeform 170">
                <a:extLst>
                  <a:ext uri="{FF2B5EF4-FFF2-40B4-BE49-F238E27FC236}">
                    <a16:creationId xmlns:a16="http://schemas.microsoft.com/office/drawing/2014/main" id="{D70D13CC-5450-438A-B966-755FB1227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660" name="Freeform 171">
                <a:extLst>
                  <a:ext uri="{FF2B5EF4-FFF2-40B4-BE49-F238E27FC236}">
                    <a16:creationId xmlns:a16="http://schemas.microsoft.com/office/drawing/2014/main" id="{B9BAEFA1-11A7-4EA3-B923-66B45A694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661" name="Oval 172">
                <a:extLst>
                  <a:ext uri="{FF2B5EF4-FFF2-40B4-BE49-F238E27FC236}">
                    <a16:creationId xmlns:a16="http://schemas.microsoft.com/office/drawing/2014/main" id="{03E012D6-26A7-4662-AEA0-033271F4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62" name="Freeform 173">
                <a:extLst>
                  <a:ext uri="{FF2B5EF4-FFF2-40B4-BE49-F238E27FC236}">
                    <a16:creationId xmlns:a16="http://schemas.microsoft.com/office/drawing/2014/main" id="{89CA2A82-8E5A-466B-8436-BF3D64D03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663" name="AutoShape 174">
                <a:extLst>
                  <a:ext uri="{FF2B5EF4-FFF2-40B4-BE49-F238E27FC236}">
                    <a16:creationId xmlns:a16="http://schemas.microsoft.com/office/drawing/2014/main" id="{1B66B08D-114B-40DF-AFA2-7514AA499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2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64" name="AutoShape 175">
                <a:extLst>
                  <a:ext uri="{FF2B5EF4-FFF2-40B4-BE49-F238E27FC236}">
                    <a16:creationId xmlns:a16="http://schemas.microsoft.com/office/drawing/2014/main" id="{B7E04DF3-FAB7-4664-99D8-4D2009B9F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65" name="Oval 176">
                <a:extLst>
                  <a:ext uri="{FF2B5EF4-FFF2-40B4-BE49-F238E27FC236}">
                    <a16:creationId xmlns:a16="http://schemas.microsoft.com/office/drawing/2014/main" id="{471ED19F-C9CF-44F0-8F3C-99D7D96A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66" name="Oval 177">
                <a:extLst>
                  <a:ext uri="{FF2B5EF4-FFF2-40B4-BE49-F238E27FC236}">
                    <a16:creationId xmlns:a16="http://schemas.microsoft.com/office/drawing/2014/main" id="{BE8FBF2A-3778-4C16-883E-746F7010B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667" name="Oval 178">
                <a:extLst>
                  <a:ext uri="{FF2B5EF4-FFF2-40B4-BE49-F238E27FC236}">
                    <a16:creationId xmlns:a16="http://schemas.microsoft.com/office/drawing/2014/main" id="{F5FBC4FB-96A9-4C63-887C-D3EE4D1E5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68" name="Rectangle 179">
                <a:extLst>
                  <a:ext uri="{FF2B5EF4-FFF2-40B4-BE49-F238E27FC236}">
                    <a16:creationId xmlns:a16="http://schemas.microsoft.com/office/drawing/2014/main" id="{E983C049-C8A9-4B80-9C6A-FB3D63EEF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631" name="Group 48">
              <a:extLst>
                <a:ext uri="{FF2B5EF4-FFF2-40B4-BE49-F238E27FC236}">
                  <a16:creationId xmlns:a16="http://schemas.microsoft.com/office/drawing/2014/main" id="{B6A0EA5A-9686-472E-AC91-5E1CD4FE9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59632" name="Oval 49">
                <a:extLst>
                  <a:ext uri="{FF2B5EF4-FFF2-40B4-BE49-F238E27FC236}">
                    <a16:creationId xmlns:a16="http://schemas.microsoft.com/office/drawing/2014/main" id="{76F6D3DB-12EA-4D61-AD67-C17B1336A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33" name="Line 50">
                <a:extLst>
                  <a:ext uri="{FF2B5EF4-FFF2-40B4-BE49-F238E27FC236}">
                    <a16:creationId xmlns:a16="http://schemas.microsoft.com/office/drawing/2014/main" id="{B5C5A8B5-5E73-420E-A29E-70EDBC441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634" name="Line 51">
                <a:extLst>
                  <a:ext uri="{FF2B5EF4-FFF2-40B4-BE49-F238E27FC236}">
                    <a16:creationId xmlns:a16="http://schemas.microsoft.com/office/drawing/2014/main" id="{B1C5F653-CE80-4024-A518-CB2051773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635" name="Rectangle 52">
                <a:extLst>
                  <a:ext uri="{FF2B5EF4-FFF2-40B4-BE49-F238E27FC236}">
                    <a16:creationId xmlns:a16="http://schemas.microsoft.com/office/drawing/2014/main" id="{6CE73501-ABF4-42E3-8AA6-4EC18438F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636" name="Oval 53">
                <a:extLst>
                  <a:ext uri="{FF2B5EF4-FFF2-40B4-BE49-F238E27FC236}">
                    <a16:creationId xmlns:a16="http://schemas.microsoft.com/office/drawing/2014/main" id="{470FD6F3-0B6B-497F-B87E-511E588F3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637" name="Group 54">
                <a:extLst>
                  <a:ext uri="{FF2B5EF4-FFF2-40B4-BE49-F238E27FC236}">
                    <a16:creationId xmlns:a16="http://schemas.microsoft.com/office/drawing/2014/main" id="{A5608914-B0A3-4943-8862-256EC34E4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9642" name="Line 55">
                  <a:extLst>
                    <a:ext uri="{FF2B5EF4-FFF2-40B4-BE49-F238E27FC236}">
                      <a16:creationId xmlns:a16="http://schemas.microsoft.com/office/drawing/2014/main" id="{86B9F779-72C1-4F30-AFCE-D70893E3B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643" name="Line 56">
                  <a:extLst>
                    <a:ext uri="{FF2B5EF4-FFF2-40B4-BE49-F238E27FC236}">
                      <a16:creationId xmlns:a16="http://schemas.microsoft.com/office/drawing/2014/main" id="{FFD352BF-16B4-4899-90CD-720E85C0B8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644" name="Line 57">
                  <a:extLst>
                    <a:ext uri="{FF2B5EF4-FFF2-40B4-BE49-F238E27FC236}">
                      <a16:creationId xmlns:a16="http://schemas.microsoft.com/office/drawing/2014/main" id="{91455820-2C24-4142-AD05-D9521A49B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9638" name="Group 58">
                <a:extLst>
                  <a:ext uri="{FF2B5EF4-FFF2-40B4-BE49-F238E27FC236}">
                    <a16:creationId xmlns:a16="http://schemas.microsoft.com/office/drawing/2014/main" id="{7AC9AE58-2B84-4E17-BDE6-8F29D693F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9639" name="Line 59">
                  <a:extLst>
                    <a:ext uri="{FF2B5EF4-FFF2-40B4-BE49-F238E27FC236}">
                      <a16:creationId xmlns:a16="http://schemas.microsoft.com/office/drawing/2014/main" id="{4E3EBEC5-E8E4-4E72-89DE-FD5B70131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640" name="Line 60">
                  <a:extLst>
                    <a:ext uri="{FF2B5EF4-FFF2-40B4-BE49-F238E27FC236}">
                      <a16:creationId xmlns:a16="http://schemas.microsoft.com/office/drawing/2014/main" id="{9AF26F87-ED32-4E0D-B222-7BB0AEC69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641" name="Line 61">
                  <a:extLst>
                    <a:ext uri="{FF2B5EF4-FFF2-40B4-BE49-F238E27FC236}">
                      <a16:creationId xmlns:a16="http://schemas.microsoft.com/office/drawing/2014/main" id="{E66E1A82-83D2-4AD5-BAB8-243103738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59395" name="Freeform 293">
            <a:extLst>
              <a:ext uri="{FF2B5EF4-FFF2-40B4-BE49-F238E27FC236}">
                <a16:creationId xmlns:a16="http://schemas.microsoft.com/office/drawing/2014/main" id="{1DE98825-5E62-4790-9185-A57E2CC68F3B}"/>
              </a:ext>
            </a:extLst>
          </p:cNvPr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6 w 2497"/>
              <a:gd name="T1" fmla="*/ 2147483646 h 1081"/>
              <a:gd name="T2" fmla="*/ 2147483646 w 2497"/>
              <a:gd name="T3" fmla="*/ 2147483646 h 1081"/>
              <a:gd name="T4" fmla="*/ 2147483646 w 2497"/>
              <a:gd name="T5" fmla="*/ 2147483646 h 1081"/>
              <a:gd name="T6" fmla="*/ 2147483646 w 2497"/>
              <a:gd name="T7" fmla="*/ 2147483646 h 1081"/>
              <a:gd name="T8" fmla="*/ 2147483646 w 2497"/>
              <a:gd name="T9" fmla="*/ 2147483646 h 1081"/>
              <a:gd name="T10" fmla="*/ 2147483646 w 2497"/>
              <a:gd name="T11" fmla="*/ 2147483646 h 1081"/>
              <a:gd name="T12" fmla="*/ 2147483646 w 2497"/>
              <a:gd name="T13" fmla="*/ 2147483646 h 1081"/>
              <a:gd name="T14" fmla="*/ 2147483646 w 2497"/>
              <a:gd name="T15" fmla="*/ 2147483646 h 1081"/>
              <a:gd name="T16" fmla="*/ 2147483646 w 2497"/>
              <a:gd name="T17" fmla="*/ 2147483646 h 1081"/>
              <a:gd name="T18" fmla="*/ 2147483646 w 2497"/>
              <a:gd name="T19" fmla="*/ 2147483646 h 1081"/>
              <a:gd name="T20" fmla="*/ 2147483646 w 2497"/>
              <a:gd name="T21" fmla="*/ 2147483646 h 1081"/>
              <a:gd name="T22" fmla="*/ 2147483646 w 2497"/>
              <a:gd name="T23" fmla="*/ 2147483646 h 1081"/>
              <a:gd name="T24" fmla="*/ 2147483646 w 2497"/>
              <a:gd name="T25" fmla="*/ 2147483646 h 1081"/>
              <a:gd name="T26" fmla="*/ 2147483646 w 2497"/>
              <a:gd name="T27" fmla="*/ 2147483646 h 1081"/>
              <a:gd name="T28" fmla="*/ 2147483646 w 2497"/>
              <a:gd name="T29" fmla="*/ 2147483646 h 1081"/>
              <a:gd name="T30" fmla="*/ 2147483646 w 2497"/>
              <a:gd name="T31" fmla="*/ 2147483646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9396" name="Freeform 292">
            <a:extLst>
              <a:ext uri="{FF2B5EF4-FFF2-40B4-BE49-F238E27FC236}">
                <a16:creationId xmlns:a16="http://schemas.microsoft.com/office/drawing/2014/main" id="{D7A25346-7901-4633-8567-E1C7C05B4EFB}"/>
              </a:ext>
            </a:extLst>
          </p:cNvPr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6 w 1209"/>
              <a:gd name="T1" fmla="*/ 2147483646 h 1403"/>
              <a:gd name="T2" fmla="*/ 2147483646 w 1209"/>
              <a:gd name="T3" fmla="*/ 2147483646 h 1403"/>
              <a:gd name="T4" fmla="*/ 2147483646 w 1209"/>
              <a:gd name="T5" fmla="*/ 2147483646 h 1403"/>
              <a:gd name="T6" fmla="*/ 2147483646 w 1209"/>
              <a:gd name="T7" fmla="*/ 2147483646 h 1403"/>
              <a:gd name="T8" fmla="*/ 2147483646 w 1209"/>
              <a:gd name="T9" fmla="*/ 2147483646 h 1403"/>
              <a:gd name="T10" fmla="*/ 2147483646 w 1209"/>
              <a:gd name="T11" fmla="*/ 2147483646 h 1403"/>
              <a:gd name="T12" fmla="*/ 2147483646 w 1209"/>
              <a:gd name="T13" fmla="*/ 2147483646 h 1403"/>
              <a:gd name="T14" fmla="*/ 2147483646 w 1209"/>
              <a:gd name="T15" fmla="*/ 2147483646 h 1403"/>
              <a:gd name="T16" fmla="*/ 2147483646 w 1209"/>
              <a:gd name="T17" fmla="*/ 2147483646 h 1403"/>
              <a:gd name="T18" fmla="*/ 2147483646 w 1209"/>
              <a:gd name="T19" fmla="*/ 2147483646 h 1403"/>
              <a:gd name="T20" fmla="*/ 2147483646 w 1209"/>
              <a:gd name="T21" fmla="*/ 2147483646 h 1403"/>
              <a:gd name="T22" fmla="*/ 2147483646 w 1209"/>
              <a:gd name="T23" fmla="*/ 2147483646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06368F59-D37F-40BA-BB4D-65B0CA131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r>
              <a:rPr lang="en-US" altLang="en-US" sz="3200"/>
              <a:t>A day in the life…TCP connection carrying HTTP</a:t>
            </a:r>
          </a:p>
        </p:txBody>
      </p:sp>
      <p:grpSp>
        <p:nvGrpSpPr>
          <p:cNvPr id="706603" name="Group 43">
            <a:extLst>
              <a:ext uri="{FF2B5EF4-FFF2-40B4-BE49-F238E27FC236}">
                <a16:creationId xmlns:a16="http://schemas.microsoft.com/office/drawing/2014/main" id="{63CD02E1-5A1C-4E42-9861-1562D0224FB4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59611" name="Freeform 44">
              <a:extLst>
                <a:ext uri="{FF2B5EF4-FFF2-40B4-BE49-F238E27FC236}">
                  <a16:creationId xmlns:a16="http://schemas.microsoft.com/office/drawing/2014/main" id="{34002A20-0008-4369-8B33-A3E2C4238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9612" name="Group 45">
              <a:extLst>
                <a:ext uri="{FF2B5EF4-FFF2-40B4-BE49-F238E27FC236}">
                  <a16:creationId xmlns:a16="http://schemas.microsoft.com/office/drawing/2014/main" id="{7D228EB5-E810-4F97-B2BE-4300757C4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9613" name="Rectangle 46">
                <a:extLst>
                  <a:ext uri="{FF2B5EF4-FFF2-40B4-BE49-F238E27FC236}">
                    <a16:creationId xmlns:a16="http://schemas.microsoft.com/office/drawing/2014/main" id="{8B282938-76F2-4FD5-B1F3-98F66A35F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14" name="Text Box 47">
                <a:extLst>
                  <a:ext uri="{FF2B5EF4-FFF2-40B4-BE49-F238E27FC236}">
                    <a16:creationId xmlns:a16="http://schemas.microsoft.com/office/drawing/2014/main" id="{3E3B72C7-09EC-4B58-B0D9-C53911C74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9615" name="Line 48">
                <a:extLst>
                  <a:ext uri="{FF2B5EF4-FFF2-40B4-BE49-F238E27FC236}">
                    <a16:creationId xmlns:a16="http://schemas.microsoft.com/office/drawing/2014/main" id="{3A631D83-D0F2-4FC6-98A7-A7D0010EC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9616" name="Line 49">
                <a:extLst>
                  <a:ext uri="{FF2B5EF4-FFF2-40B4-BE49-F238E27FC236}">
                    <a16:creationId xmlns:a16="http://schemas.microsoft.com/office/drawing/2014/main" id="{98B5A8E3-1299-4173-A286-45937576C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9617" name="Line 50">
                <a:extLst>
                  <a:ext uri="{FF2B5EF4-FFF2-40B4-BE49-F238E27FC236}">
                    <a16:creationId xmlns:a16="http://schemas.microsoft.com/office/drawing/2014/main" id="{258C3B7E-C38C-4ED5-B71F-EC7EFCDA6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9618" name="Line 51">
                <a:extLst>
                  <a:ext uri="{FF2B5EF4-FFF2-40B4-BE49-F238E27FC236}">
                    <a16:creationId xmlns:a16="http://schemas.microsoft.com/office/drawing/2014/main" id="{AE5FBE61-C5E7-4296-AE7E-35EFC8427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6885" name="Group 325">
            <a:extLst>
              <a:ext uri="{FF2B5EF4-FFF2-40B4-BE49-F238E27FC236}">
                <a16:creationId xmlns:a16="http://schemas.microsoft.com/office/drawing/2014/main" id="{8E92941D-A42B-4939-8CBA-79112509CDC8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59607" name="Group 52">
              <a:extLst>
                <a:ext uri="{FF2B5EF4-FFF2-40B4-BE49-F238E27FC236}">
                  <a16:creationId xmlns:a16="http://schemas.microsoft.com/office/drawing/2014/main" id="{C74C35C7-10C7-4E2E-9CEC-41EE8530E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9609" name="Rectangle 53">
                <a:extLst>
                  <a:ext uri="{FF2B5EF4-FFF2-40B4-BE49-F238E27FC236}">
                    <a16:creationId xmlns:a16="http://schemas.microsoft.com/office/drawing/2014/main" id="{F3DB3269-AAD3-4076-A001-FF4D0968B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610" name="Text Box 54">
                <a:extLst>
                  <a:ext uri="{FF2B5EF4-FFF2-40B4-BE49-F238E27FC236}">
                    <a16:creationId xmlns:a16="http://schemas.microsoft.com/office/drawing/2014/main" id="{56792862-C231-4777-98D3-A17E109DC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HTTP</a:t>
                </a:r>
              </a:p>
            </p:txBody>
          </p:sp>
        </p:grpSp>
        <p:sp>
          <p:nvSpPr>
            <p:cNvPr id="59608" name="AutoShape 85">
              <a:extLst>
                <a:ext uri="{FF2B5EF4-FFF2-40B4-BE49-F238E27FC236}">
                  <a16:creationId xmlns:a16="http://schemas.microsoft.com/office/drawing/2014/main" id="{724543F6-EC2C-4757-A149-8B20D656E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6660" name="Rectangle 100">
            <a:extLst>
              <a:ext uri="{FF2B5EF4-FFF2-40B4-BE49-F238E27FC236}">
                <a16:creationId xmlns:a16="http://schemas.microsoft.com/office/drawing/2014/main" id="{67DDA276-264C-4BF8-B436-FAB7B98D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to send HTTP request, client first opens </a:t>
            </a:r>
            <a:r>
              <a:rPr lang="en-US" altLang="en-US" sz="2000">
                <a:solidFill>
                  <a:srgbClr val="C00000"/>
                </a:solidFill>
                <a:latin typeface="Gill Sans MT" panose="020B0502020104020203" pitchFamily="34" charset="0"/>
              </a:rPr>
              <a:t>TCP socket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 to web server</a:t>
            </a:r>
          </a:p>
        </p:txBody>
      </p:sp>
      <p:sp>
        <p:nvSpPr>
          <p:cNvPr id="706661" name="Rectangle 101">
            <a:extLst>
              <a:ext uri="{FF2B5EF4-FFF2-40B4-BE49-F238E27FC236}">
                <a16:creationId xmlns:a16="http://schemas.microsoft.com/office/drawing/2014/main" id="{3A492490-36C3-4F9F-925E-6A45379B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TCP </a:t>
            </a:r>
            <a:r>
              <a:rPr lang="en-US" alt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SYN segment </a:t>
            </a:r>
            <a:r>
              <a:rPr lang="en-US" alt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(step 1 in 3-way handshake) inter-domain routed to web server</a:t>
            </a:r>
          </a:p>
        </p:txBody>
      </p:sp>
      <p:sp>
        <p:nvSpPr>
          <p:cNvPr id="706662" name="Rectangle 102">
            <a:extLst>
              <a:ext uri="{FF2B5EF4-FFF2-40B4-BE49-F238E27FC236}">
                <a16:creationId xmlns:a16="http://schemas.microsoft.com/office/drawing/2014/main" id="{DD2D8157-EC8A-4EA4-8AF4-FDA3E1CD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TCP </a:t>
            </a:r>
            <a:r>
              <a:rPr lang="en-US" altLang="en-US" sz="2000">
                <a:solidFill>
                  <a:srgbClr val="C00000"/>
                </a:solidFill>
                <a:latin typeface="Gill Sans MT" panose="020B0502020104020203" pitchFamily="34" charset="0"/>
              </a:rPr>
              <a:t>connection established!</a:t>
            </a:r>
          </a:p>
        </p:txBody>
      </p:sp>
      <p:grpSp>
        <p:nvGrpSpPr>
          <p:cNvPr id="59403" name="Group 166">
            <a:extLst>
              <a:ext uri="{FF2B5EF4-FFF2-40B4-BE49-F238E27FC236}">
                <a16:creationId xmlns:a16="http://schemas.microsoft.com/office/drawing/2014/main" id="{579F9461-A895-4EC4-8031-5316FEE7DF11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59605" name="Line 164">
              <a:extLst>
                <a:ext uri="{FF2B5EF4-FFF2-40B4-BE49-F238E27FC236}">
                  <a16:creationId xmlns:a16="http://schemas.microsoft.com/office/drawing/2014/main" id="{917A3437-3F74-435D-8C60-BEC95105A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06" name="Line 165">
              <a:extLst>
                <a:ext uri="{FF2B5EF4-FFF2-40B4-BE49-F238E27FC236}">
                  <a16:creationId xmlns:a16="http://schemas.microsoft.com/office/drawing/2014/main" id="{FBC72B4B-6A41-448E-A8DE-0A80BE8A4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04" name="Group 167">
            <a:extLst>
              <a:ext uri="{FF2B5EF4-FFF2-40B4-BE49-F238E27FC236}">
                <a16:creationId xmlns:a16="http://schemas.microsoft.com/office/drawing/2014/main" id="{8C08D04A-DF65-4C4A-997B-36B121C2BA8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59603" name="Line 168">
              <a:extLst>
                <a:ext uri="{FF2B5EF4-FFF2-40B4-BE49-F238E27FC236}">
                  <a16:creationId xmlns:a16="http://schemas.microsoft.com/office/drawing/2014/main" id="{0085B657-41DB-49A6-A7CE-EC1F091F6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04" name="Line 169">
              <a:extLst>
                <a:ext uri="{FF2B5EF4-FFF2-40B4-BE49-F238E27FC236}">
                  <a16:creationId xmlns:a16="http://schemas.microsoft.com/office/drawing/2014/main" id="{96F32DD2-BD61-4A17-A8C2-21C591E77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05" name="Group 170">
            <a:extLst>
              <a:ext uri="{FF2B5EF4-FFF2-40B4-BE49-F238E27FC236}">
                <a16:creationId xmlns:a16="http://schemas.microsoft.com/office/drawing/2014/main" id="{5A0808B2-E77E-4D3A-B1AB-D9411DB4145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59601" name="Line 171">
              <a:extLst>
                <a:ext uri="{FF2B5EF4-FFF2-40B4-BE49-F238E27FC236}">
                  <a16:creationId xmlns:a16="http://schemas.microsoft.com/office/drawing/2014/main" id="{530532E6-07F9-4F69-8BEA-3799075C3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02" name="Line 172">
              <a:extLst>
                <a:ext uri="{FF2B5EF4-FFF2-40B4-BE49-F238E27FC236}">
                  <a16:creationId xmlns:a16="http://schemas.microsoft.com/office/drawing/2014/main" id="{5B73D497-429A-4D3F-A89C-EC7989BCC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06" name="Group 110">
            <a:extLst>
              <a:ext uri="{FF2B5EF4-FFF2-40B4-BE49-F238E27FC236}">
                <a16:creationId xmlns:a16="http://schemas.microsoft.com/office/drawing/2014/main" id="{D5C3B3BE-EFB0-4D82-831B-4FE2C4549483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59587" name="Oval 111">
              <a:extLst>
                <a:ext uri="{FF2B5EF4-FFF2-40B4-BE49-F238E27FC236}">
                  <a16:creationId xmlns:a16="http://schemas.microsoft.com/office/drawing/2014/main" id="{AAAE6DFB-E9B0-4FE7-9DD6-21FBFA3F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588" name="Line 112">
              <a:extLst>
                <a:ext uri="{FF2B5EF4-FFF2-40B4-BE49-F238E27FC236}">
                  <a16:creationId xmlns:a16="http://schemas.microsoft.com/office/drawing/2014/main" id="{AC4EBBDD-6BD5-40E6-85D0-61F9626EF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89" name="Rectangle 113">
              <a:extLst>
                <a:ext uri="{FF2B5EF4-FFF2-40B4-BE49-F238E27FC236}">
                  <a16:creationId xmlns:a16="http://schemas.microsoft.com/office/drawing/2014/main" id="{F9559F4A-3514-48F2-831C-1D7E2EAA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590" name="Oval 114">
              <a:extLst>
                <a:ext uri="{FF2B5EF4-FFF2-40B4-BE49-F238E27FC236}">
                  <a16:creationId xmlns:a16="http://schemas.microsoft.com/office/drawing/2014/main" id="{92693948-BC00-45E4-9B50-5E8E130C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9591" name="Group 115">
              <a:extLst>
                <a:ext uri="{FF2B5EF4-FFF2-40B4-BE49-F238E27FC236}">
                  <a16:creationId xmlns:a16="http://schemas.microsoft.com/office/drawing/2014/main" id="{23858B63-6C7E-4A4D-BE1D-B6765D55A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9598" name="Line 116">
                <a:extLst>
                  <a:ext uri="{FF2B5EF4-FFF2-40B4-BE49-F238E27FC236}">
                    <a16:creationId xmlns:a16="http://schemas.microsoft.com/office/drawing/2014/main" id="{5312991C-F4DD-47CC-ABC8-8B7E52071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599" name="Line 117">
                <a:extLst>
                  <a:ext uri="{FF2B5EF4-FFF2-40B4-BE49-F238E27FC236}">
                    <a16:creationId xmlns:a16="http://schemas.microsoft.com/office/drawing/2014/main" id="{1BB2DF06-AF22-4161-9CE3-D75FD518B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600" name="Line 118">
                <a:extLst>
                  <a:ext uri="{FF2B5EF4-FFF2-40B4-BE49-F238E27FC236}">
                    <a16:creationId xmlns:a16="http://schemas.microsoft.com/office/drawing/2014/main" id="{204EE45A-BC62-4EB2-AC88-DFB671006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9592" name="Group 119">
              <a:extLst>
                <a:ext uri="{FF2B5EF4-FFF2-40B4-BE49-F238E27FC236}">
                  <a16:creationId xmlns:a16="http://schemas.microsoft.com/office/drawing/2014/main" id="{7E3DE2D7-1D1B-41DA-9A14-363815E057D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9595" name="Line 120">
                <a:extLst>
                  <a:ext uri="{FF2B5EF4-FFF2-40B4-BE49-F238E27FC236}">
                    <a16:creationId xmlns:a16="http://schemas.microsoft.com/office/drawing/2014/main" id="{C80F72C1-9F22-4D56-89F1-41F94C0F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596" name="Line 121">
                <a:extLst>
                  <a:ext uri="{FF2B5EF4-FFF2-40B4-BE49-F238E27FC236}">
                    <a16:creationId xmlns:a16="http://schemas.microsoft.com/office/drawing/2014/main" id="{BA31A068-3E8F-4374-A023-8DC955B17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597" name="Line 122">
                <a:extLst>
                  <a:ext uri="{FF2B5EF4-FFF2-40B4-BE49-F238E27FC236}">
                    <a16:creationId xmlns:a16="http://schemas.microsoft.com/office/drawing/2014/main" id="{6D18CD16-97A2-4B08-9B6C-8255957CF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9593" name="Line 123">
              <a:extLst>
                <a:ext uri="{FF2B5EF4-FFF2-40B4-BE49-F238E27FC236}">
                  <a16:creationId xmlns:a16="http://schemas.microsoft.com/office/drawing/2014/main" id="{B62D4E8A-D7CE-4905-A9F4-2B1534245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594" name="Line 124">
              <a:extLst>
                <a:ext uri="{FF2B5EF4-FFF2-40B4-BE49-F238E27FC236}">
                  <a16:creationId xmlns:a16="http://schemas.microsoft.com/office/drawing/2014/main" id="{EEB2A6A5-8DBB-49D5-9F26-A251DAC7C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9407" name="Line 136">
            <a:extLst>
              <a:ext uri="{FF2B5EF4-FFF2-40B4-BE49-F238E27FC236}">
                <a16:creationId xmlns:a16="http://schemas.microsoft.com/office/drawing/2014/main" id="{0FD523D4-8EC9-4ACF-A792-F6B0E5C037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8" name="Text Box 137">
            <a:extLst>
              <a:ext uri="{FF2B5EF4-FFF2-40B4-BE49-F238E27FC236}">
                <a16:creationId xmlns:a16="http://schemas.microsoft.com/office/drawing/2014/main" id="{8AAFB13A-6364-48E6-8093-23D5C75C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59409" name="Text Box 138">
            <a:extLst>
              <a:ext uri="{FF2B5EF4-FFF2-40B4-BE49-F238E27FC236}">
                <a16:creationId xmlns:a16="http://schemas.microsoft.com/office/drawing/2014/main" id="{60F385E3-41D5-45FE-BA22-283BCC0C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grpSp>
        <p:nvGrpSpPr>
          <p:cNvPr id="59410" name="Group 194">
            <a:extLst>
              <a:ext uri="{FF2B5EF4-FFF2-40B4-BE49-F238E27FC236}">
                <a16:creationId xmlns:a16="http://schemas.microsoft.com/office/drawing/2014/main" id="{7B0AC1C2-0628-4F88-B6B6-B4204E430713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59585" name="Line 195">
              <a:extLst>
                <a:ext uri="{FF2B5EF4-FFF2-40B4-BE49-F238E27FC236}">
                  <a16:creationId xmlns:a16="http://schemas.microsoft.com/office/drawing/2014/main" id="{86AEA288-7E58-4A7C-BB3A-A4262370A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586" name="Line 196">
              <a:extLst>
                <a:ext uri="{FF2B5EF4-FFF2-40B4-BE49-F238E27FC236}">
                  <a16:creationId xmlns:a16="http://schemas.microsoft.com/office/drawing/2014/main" id="{C2416645-7FF7-4C08-862A-AA544B199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11" name="Group 197">
            <a:extLst>
              <a:ext uri="{FF2B5EF4-FFF2-40B4-BE49-F238E27FC236}">
                <a16:creationId xmlns:a16="http://schemas.microsoft.com/office/drawing/2014/main" id="{BAC04909-41EC-47DB-B83B-7D497EA6B6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59583" name="Line 198">
              <a:extLst>
                <a:ext uri="{FF2B5EF4-FFF2-40B4-BE49-F238E27FC236}">
                  <a16:creationId xmlns:a16="http://schemas.microsoft.com/office/drawing/2014/main" id="{B2B58BAA-AD09-442E-99CA-F43710DB3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584" name="Line 199">
              <a:extLst>
                <a:ext uri="{FF2B5EF4-FFF2-40B4-BE49-F238E27FC236}">
                  <a16:creationId xmlns:a16="http://schemas.microsoft.com/office/drawing/2014/main" id="{DD6BFE9E-CA98-486B-980D-B1DACBAC6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12" name="Group 200">
            <a:extLst>
              <a:ext uri="{FF2B5EF4-FFF2-40B4-BE49-F238E27FC236}">
                <a16:creationId xmlns:a16="http://schemas.microsoft.com/office/drawing/2014/main" id="{701B7013-1A5A-44EA-9E9B-C7EF628F412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59581" name="Line 201">
              <a:extLst>
                <a:ext uri="{FF2B5EF4-FFF2-40B4-BE49-F238E27FC236}">
                  <a16:creationId xmlns:a16="http://schemas.microsoft.com/office/drawing/2014/main" id="{79F6727F-1068-49C0-9AD4-61334B2D2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582" name="Line 202">
              <a:extLst>
                <a:ext uri="{FF2B5EF4-FFF2-40B4-BE49-F238E27FC236}">
                  <a16:creationId xmlns:a16="http://schemas.microsoft.com/office/drawing/2014/main" id="{6408C16B-AA60-4EC3-AA10-80FAB8BC6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9413" name="Line 290">
            <a:extLst>
              <a:ext uri="{FF2B5EF4-FFF2-40B4-BE49-F238E27FC236}">
                <a16:creationId xmlns:a16="http://schemas.microsoft.com/office/drawing/2014/main" id="{F7CA59D5-7A8D-4629-9C90-723890F54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706874" name="Group 314">
            <a:extLst>
              <a:ext uri="{FF2B5EF4-FFF2-40B4-BE49-F238E27FC236}">
                <a16:creationId xmlns:a16="http://schemas.microsoft.com/office/drawing/2014/main" id="{EE2F271A-AC17-4FD3-87A3-6428A2BC2380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59572" name="Rectangle 99">
              <a:extLst>
                <a:ext uri="{FF2B5EF4-FFF2-40B4-BE49-F238E27FC236}">
                  <a16:creationId xmlns:a16="http://schemas.microsoft.com/office/drawing/2014/main" id="{49C1DE1F-3F33-4CFA-9F90-DD2DAFEDE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73" name="Rectangle 95">
              <a:extLst>
                <a:ext uri="{FF2B5EF4-FFF2-40B4-BE49-F238E27FC236}">
                  <a16:creationId xmlns:a16="http://schemas.microsoft.com/office/drawing/2014/main" id="{F9D1FDC5-F5B1-4362-B9A9-35B96FF9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74" name="Rectangle 96">
              <a:extLst>
                <a:ext uri="{FF2B5EF4-FFF2-40B4-BE49-F238E27FC236}">
                  <a16:creationId xmlns:a16="http://schemas.microsoft.com/office/drawing/2014/main" id="{79CF025A-7856-46E0-BBF3-E29AB316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75" name="Rectangle 97">
              <a:extLst>
                <a:ext uri="{FF2B5EF4-FFF2-40B4-BE49-F238E27FC236}">
                  <a16:creationId xmlns:a16="http://schemas.microsoft.com/office/drawing/2014/main" id="{888557BF-DF79-4AF4-BC46-6CC9B54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76" name="Rectangle 98">
              <a:extLst>
                <a:ext uri="{FF2B5EF4-FFF2-40B4-BE49-F238E27FC236}">
                  <a16:creationId xmlns:a16="http://schemas.microsoft.com/office/drawing/2014/main" id="{60ED3C19-245C-4118-9849-2A136159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577" name="Group 310">
              <a:extLst>
                <a:ext uri="{FF2B5EF4-FFF2-40B4-BE49-F238E27FC236}">
                  <a16:creationId xmlns:a16="http://schemas.microsoft.com/office/drawing/2014/main" id="{C830B122-F258-4A95-80A6-ECFBD8680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9578" name="Rectangle 311">
                <a:extLst>
                  <a:ext uri="{FF2B5EF4-FFF2-40B4-BE49-F238E27FC236}">
                    <a16:creationId xmlns:a16="http://schemas.microsoft.com/office/drawing/2014/main" id="{F93C699C-4D93-44B6-827F-CDFDA0890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79" name="Rectangle 312">
                <a:extLst>
                  <a:ext uri="{FF2B5EF4-FFF2-40B4-BE49-F238E27FC236}">
                    <a16:creationId xmlns:a16="http://schemas.microsoft.com/office/drawing/2014/main" id="{E689A0B8-9612-4BFE-8C30-0BF6BB185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80" name="Text Box 313">
                <a:extLst>
                  <a:ext uri="{FF2B5EF4-FFF2-40B4-BE49-F238E27FC236}">
                    <a16:creationId xmlns:a16="http://schemas.microsoft.com/office/drawing/2014/main" id="{4F2DACD9-8B73-49AF-8FB8-6DA9F4AA3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>
            <a:extLst>
              <a:ext uri="{FF2B5EF4-FFF2-40B4-BE49-F238E27FC236}">
                <a16:creationId xmlns:a16="http://schemas.microsoft.com/office/drawing/2014/main" id="{BAEA7A9D-AA44-474B-80E3-4EB89EA106DB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59551" name="Group 68">
              <a:extLst>
                <a:ext uri="{FF2B5EF4-FFF2-40B4-BE49-F238E27FC236}">
                  <a16:creationId xmlns:a16="http://schemas.microsoft.com/office/drawing/2014/main" id="{DA4BCF31-46AE-4047-9B1E-A8BB05E8E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9570" name="Rectangle 69">
                <a:extLst>
                  <a:ext uri="{FF2B5EF4-FFF2-40B4-BE49-F238E27FC236}">
                    <a16:creationId xmlns:a16="http://schemas.microsoft.com/office/drawing/2014/main" id="{204FED15-C347-446A-8E15-A6744A552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71" name="Rectangle 70">
                <a:extLst>
                  <a:ext uri="{FF2B5EF4-FFF2-40B4-BE49-F238E27FC236}">
                    <a16:creationId xmlns:a16="http://schemas.microsoft.com/office/drawing/2014/main" id="{40C4A5F1-FE16-4828-8C6B-D734FA2CE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552" name="Group 301">
              <a:extLst>
                <a:ext uri="{FF2B5EF4-FFF2-40B4-BE49-F238E27FC236}">
                  <a16:creationId xmlns:a16="http://schemas.microsoft.com/office/drawing/2014/main" id="{F7E28511-CCFF-4488-B29D-6099E4F3C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59567" name="Rectangle 59">
                <a:extLst>
                  <a:ext uri="{FF2B5EF4-FFF2-40B4-BE49-F238E27FC236}">
                    <a16:creationId xmlns:a16="http://schemas.microsoft.com/office/drawing/2014/main" id="{70357F3D-3BE2-41D6-BE2C-377A1DC67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68" name="Rectangle 60">
                <a:extLst>
                  <a:ext uri="{FF2B5EF4-FFF2-40B4-BE49-F238E27FC236}">
                    <a16:creationId xmlns:a16="http://schemas.microsoft.com/office/drawing/2014/main" id="{DB20D5FE-04E8-4DD5-95DE-05181198C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69" name="Text Box 297">
                <a:extLst>
                  <a:ext uri="{FF2B5EF4-FFF2-40B4-BE49-F238E27FC236}">
                    <a16:creationId xmlns:a16="http://schemas.microsoft.com/office/drawing/2014/main" id="{6763ECFC-1A1A-4936-BB83-285053633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</a:t>
                </a:r>
              </a:p>
            </p:txBody>
          </p:sp>
        </p:grpSp>
        <p:grpSp>
          <p:nvGrpSpPr>
            <p:cNvPr id="59553" name="Group 302">
              <a:extLst>
                <a:ext uri="{FF2B5EF4-FFF2-40B4-BE49-F238E27FC236}">
                  <a16:creationId xmlns:a16="http://schemas.microsoft.com/office/drawing/2014/main" id="{F5869562-D3EF-4C45-8CEC-F27DD6858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9564" name="Rectangle 303">
                <a:extLst>
                  <a:ext uri="{FF2B5EF4-FFF2-40B4-BE49-F238E27FC236}">
                    <a16:creationId xmlns:a16="http://schemas.microsoft.com/office/drawing/2014/main" id="{AF57216F-E585-4022-B025-66DD4F394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65" name="Rectangle 304">
                <a:extLst>
                  <a:ext uri="{FF2B5EF4-FFF2-40B4-BE49-F238E27FC236}">
                    <a16:creationId xmlns:a16="http://schemas.microsoft.com/office/drawing/2014/main" id="{AA82D039-62B4-4C9A-B13B-313C4FE4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66" name="Text Box 305">
                <a:extLst>
                  <a:ext uri="{FF2B5EF4-FFF2-40B4-BE49-F238E27FC236}">
                    <a16:creationId xmlns:a16="http://schemas.microsoft.com/office/drawing/2014/main" id="{86E3EAAD-597A-45A6-A5FC-30B329B6E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</a:t>
                </a:r>
              </a:p>
            </p:txBody>
          </p:sp>
        </p:grpSp>
        <p:grpSp>
          <p:nvGrpSpPr>
            <p:cNvPr id="59554" name="Group 315">
              <a:extLst>
                <a:ext uri="{FF2B5EF4-FFF2-40B4-BE49-F238E27FC236}">
                  <a16:creationId xmlns:a16="http://schemas.microsoft.com/office/drawing/2014/main" id="{5BF46E6F-FAF4-4014-9B31-E861A37AD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9555" name="Rectangle 316">
                <a:extLst>
                  <a:ext uri="{FF2B5EF4-FFF2-40B4-BE49-F238E27FC236}">
                    <a16:creationId xmlns:a16="http://schemas.microsoft.com/office/drawing/2014/main" id="{463A5BF6-84BD-4909-AA1A-DBA39E3A6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56" name="Rectangle 317">
                <a:extLst>
                  <a:ext uri="{FF2B5EF4-FFF2-40B4-BE49-F238E27FC236}">
                    <a16:creationId xmlns:a16="http://schemas.microsoft.com/office/drawing/2014/main" id="{FED530A8-61C5-4393-8BD3-32AD053F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57" name="Rectangle 318">
                <a:extLst>
                  <a:ext uri="{FF2B5EF4-FFF2-40B4-BE49-F238E27FC236}">
                    <a16:creationId xmlns:a16="http://schemas.microsoft.com/office/drawing/2014/main" id="{CAE7CC7A-6C74-4EDF-9CA0-F3305BEF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58" name="Rectangle 319">
                <a:extLst>
                  <a:ext uri="{FF2B5EF4-FFF2-40B4-BE49-F238E27FC236}">
                    <a16:creationId xmlns:a16="http://schemas.microsoft.com/office/drawing/2014/main" id="{EC3648AF-1C2A-4ADE-8D46-95C01B0B9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59" name="Rectangle 320">
                <a:extLst>
                  <a:ext uri="{FF2B5EF4-FFF2-40B4-BE49-F238E27FC236}">
                    <a16:creationId xmlns:a16="http://schemas.microsoft.com/office/drawing/2014/main" id="{0554313D-181C-4892-8C1C-C189D224C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560" name="Group 321">
                <a:extLst>
                  <a:ext uri="{FF2B5EF4-FFF2-40B4-BE49-F238E27FC236}">
                    <a16:creationId xmlns:a16="http://schemas.microsoft.com/office/drawing/2014/main" id="{83FFB3C5-CFFD-4B98-B6B5-A8B224905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9561" name="Rectangle 322">
                  <a:extLst>
                    <a:ext uri="{FF2B5EF4-FFF2-40B4-BE49-F238E27FC236}">
                      <a16:creationId xmlns:a16="http://schemas.microsoft.com/office/drawing/2014/main" id="{2F256C90-9D47-4611-9497-BF27120F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562" name="Rectangle 323">
                  <a:extLst>
                    <a:ext uri="{FF2B5EF4-FFF2-40B4-BE49-F238E27FC236}">
                      <a16:creationId xmlns:a16="http://schemas.microsoft.com/office/drawing/2014/main" id="{FFACE52D-F013-40BC-918C-46C066314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563" name="Text Box 324">
                  <a:extLst>
                    <a:ext uri="{FF2B5EF4-FFF2-40B4-BE49-F238E27FC236}">
                      <a16:creationId xmlns:a16="http://schemas.microsoft.com/office/drawing/2014/main" id="{2E1C3D2F-C5B2-44A2-B63D-51CBA6C05D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>
            <a:extLst>
              <a:ext uri="{FF2B5EF4-FFF2-40B4-BE49-F238E27FC236}">
                <a16:creationId xmlns:a16="http://schemas.microsoft.com/office/drawing/2014/main" id="{DC68B431-4880-459F-880F-DFC6DC2CBC45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59543" name="Freeform 328">
              <a:extLst>
                <a:ext uri="{FF2B5EF4-FFF2-40B4-BE49-F238E27FC236}">
                  <a16:creationId xmlns:a16="http://schemas.microsoft.com/office/drawing/2014/main" id="{1FDC2CF5-DDF0-4B8C-BFA5-E92627CB1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59544" name="Group 329">
              <a:extLst>
                <a:ext uri="{FF2B5EF4-FFF2-40B4-BE49-F238E27FC236}">
                  <a16:creationId xmlns:a16="http://schemas.microsoft.com/office/drawing/2014/main" id="{599AA7B7-3B12-4B8A-A011-33884C48F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59545" name="Rectangle 330">
                <a:extLst>
                  <a:ext uri="{FF2B5EF4-FFF2-40B4-BE49-F238E27FC236}">
                    <a16:creationId xmlns:a16="http://schemas.microsoft.com/office/drawing/2014/main" id="{E791DA27-E5ED-4B94-BA9B-E7418E697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46" name="Text Box 331">
                <a:extLst>
                  <a:ext uri="{FF2B5EF4-FFF2-40B4-BE49-F238E27FC236}">
                    <a16:creationId xmlns:a16="http://schemas.microsoft.com/office/drawing/2014/main" id="{958011E7-A17C-4487-9653-CC32C669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59547" name="Line 332">
                <a:extLst>
                  <a:ext uri="{FF2B5EF4-FFF2-40B4-BE49-F238E27FC236}">
                    <a16:creationId xmlns:a16="http://schemas.microsoft.com/office/drawing/2014/main" id="{29B780BB-4E6E-494E-B8B7-BAACA87D4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9548" name="Line 333">
                <a:extLst>
                  <a:ext uri="{FF2B5EF4-FFF2-40B4-BE49-F238E27FC236}">
                    <a16:creationId xmlns:a16="http://schemas.microsoft.com/office/drawing/2014/main" id="{DB651432-3EED-4425-9AF5-1A628F652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9549" name="Line 334">
                <a:extLst>
                  <a:ext uri="{FF2B5EF4-FFF2-40B4-BE49-F238E27FC236}">
                    <a16:creationId xmlns:a16="http://schemas.microsoft.com/office/drawing/2014/main" id="{9963A3C2-52A8-4511-A339-2AAB6B27F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9550" name="Line 335">
                <a:extLst>
                  <a:ext uri="{FF2B5EF4-FFF2-40B4-BE49-F238E27FC236}">
                    <a16:creationId xmlns:a16="http://schemas.microsoft.com/office/drawing/2014/main" id="{4E15C722-9C70-4918-B5E9-4E2292298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6897" name="Group 337">
            <a:extLst>
              <a:ext uri="{FF2B5EF4-FFF2-40B4-BE49-F238E27FC236}">
                <a16:creationId xmlns:a16="http://schemas.microsoft.com/office/drawing/2014/main" id="{8F51DFD7-944C-48CB-A952-167C5EBF9DF3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59522" name="Group 338">
              <a:extLst>
                <a:ext uri="{FF2B5EF4-FFF2-40B4-BE49-F238E27FC236}">
                  <a16:creationId xmlns:a16="http://schemas.microsoft.com/office/drawing/2014/main" id="{414DD416-D99F-4CD3-AD42-501599F3E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9541" name="Rectangle 339">
                <a:extLst>
                  <a:ext uri="{FF2B5EF4-FFF2-40B4-BE49-F238E27FC236}">
                    <a16:creationId xmlns:a16="http://schemas.microsoft.com/office/drawing/2014/main" id="{404E39A4-A8C2-4347-827D-D7305367C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42" name="Rectangle 340">
                <a:extLst>
                  <a:ext uri="{FF2B5EF4-FFF2-40B4-BE49-F238E27FC236}">
                    <a16:creationId xmlns:a16="http://schemas.microsoft.com/office/drawing/2014/main" id="{7C3CD206-024B-495C-9EC0-0BECCA2CE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523" name="Group 341">
              <a:extLst>
                <a:ext uri="{FF2B5EF4-FFF2-40B4-BE49-F238E27FC236}">
                  <a16:creationId xmlns:a16="http://schemas.microsoft.com/office/drawing/2014/main" id="{857318F0-0112-4A96-BD0C-B421808F0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59538" name="Rectangle 342">
                <a:extLst>
                  <a:ext uri="{FF2B5EF4-FFF2-40B4-BE49-F238E27FC236}">
                    <a16:creationId xmlns:a16="http://schemas.microsoft.com/office/drawing/2014/main" id="{7B04F582-3E40-4DBA-B749-B8707ED8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39" name="Rectangle 343">
                <a:extLst>
                  <a:ext uri="{FF2B5EF4-FFF2-40B4-BE49-F238E27FC236}">
                    <a16:creationId xmlns:a16="http://schemas.microsoft.com/office/drawing/2014/main" id="{20154FA4-8068-461E-BF51-CEC1554C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40" name="Text Box 344">
                <a:extLst>
                  <a:ext uri="{FF2B5EF4-FFF2-40B4-BE49-F238E27FC236}">
                    <a16:creationId xmlns:a16="http://schemas.microsoft.com/office/drawing/2014/main" id="{E67DAF05-7341-4CAF-9B15-9F89CD87B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</a:t>
                </a:r>
              </a:p>
            </p:txBody>
          </p:sp>
        </p:grpSp>
        <p:grpSp>
          <p:nvGrpSpPr>
            <p:cNvPr id="59524" name="Group 345">
              <a:extLst>
                <a:ext uri="{FF2B5EF4-FFF2-40B4-BE49-F238E27FC236}">
                  <a16:creationId xmlns:a16="http://schemas.microsoft.com/office/drawing/2014/main" id="{733A5661-565E-43B2-BE0A-CADD082E2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9535" name="Rectangle 346">
                <a:extLst>
                  <a:ext uri="{FF2B5EF4-FFF2-40B4-BE49-F238E27FC236}">
                    <a16:creationId xmlns:a16="http://schemas.microsoft.com/office/drawing/2014/main" id="{A00819BD-0486-4E67-8168-4A827439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36" name="Rectangle 347">
                <a:extLst>
                  <a:ext uri="{FF2B5EF4-FFF2-40B4-BE49-F238E27FC236}">
                    <a16:creationId xmlns:a16="http://schemas.microsoft.com/office/drawing/2014/main" id="{DF7B3933-A64D-46B4-8DFE-063A2767D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37" name="Text Box 348">
                <a:extLst>
                  <a:ext uri="{FF2B5EF4-FFF2-40B4-BE49-F238E27FC236}">
                    <a16:creationId xmlns:a16="http://schemas.microsoft.com/office/drawing/2014/main" id="{0DD62BD5-95AE-4DE3-B84C-C530E6545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</a:t>
                </a:r>
              </a:p>
            </p:txBody>
          </p:sp>
        </p:grpSp>
        <p:grpSp>
          <p:nvGrpSpPr>
            <p:cNvPr id="59525" name="Group 349">
              <a:extLst>
                <a:ext uri="{FF2B5EF4-FFF2-40B4-BE49-F238E27FC236}">
                  <a16:creationId xmlns:a16="http://schemas.microsoft.com/office/drawing/2014/main" id="{8D47766F-503A-4777-91CC-D172244A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9526" name="Rectangle 350">
                <a:extLst>
                  <a:ext uri="{FF2B5EF4-FFF2-40B4-BE49-F238E27FC236}">
                    <a16:creationId xmlns:a16="http://schemas.microsoft.com/office/drawing/2014/main" id="{7AC44BA7-432C-457D-835E-0783ECDCE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27" name="Rectangle 351">
                <a:extLst>
                  <a:ext uri="{FF2B5EF4-FFF2-40B4-BE49-F238E27FC236}">
                    <a16:creationId xmlns:a16="http://schemas.microsoft.com/office/drawing/2014/main" id="{54E2F8EC-85D1-4C39-B1C3-C69DB4626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28" name="Rectangle 352">
                <a:extLst>
                  <a:ext uri="{FF2B5EF4-FFF2-40B4-BE49-F238E27FC236}">
                    <a16:creationId xmlns:a16="http://schemas.microsoft.com/office/drawing/2014/main" id="{A2122116-F44E-4098-82FB-664BEC2EC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29" name="Rectangle 353">
                <a:extLst>
                  <a:ext uri="{FF2B5EF4-FFF2-40B4-BE49-F238E27FC236}">
                    <a16:creationId xmlns:a16="http://schemas.microsoft.com/office/drawing/2014/main" id="{33D23615-E206-412F-9277-2733D028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30" name="Rectangle 354">
                <a:extLst>
                  <a:ext uri="{FF2B5EF4-FFF2-40B4-BE49-F238E27FC236}">
                    <a16:creationId xmlns:a16="http://schemas.microsoft.com/office/drawing/2014/main" id="{20DD0396-3E74-458E-808C-8641100B8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531" name="Group 355">
                <a:extLst>
                  <a:ext uri="{FF2B5EF4-FFF2-40B4-BE49-F238E27FC236}">
                    <a16:creationId xmlns:a16="http://schemas.microsoft.com/office/drawing/2014/main" id="{17999B3C-190E-4F1A-B7F8-9A0694FEB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9532" name="Rectangle 356">
                  <a:extLst>
                    <a:ext uri="{FF2B5EF4-FFF2-40B4-BE49-F238E27FC236}">
                      <a16:creationId xmlns:a16="http://schemas.microsoft.com/office/drawing/2014/main" id="{429D4B23-ADD5-441F-BA9C-8631C62E9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533" name="Rectangle 357">
                  <a:extLst>
                    <a:ext uri="{FF2B5EF4-FFF2-40B4-BE49-F238E27FC236}">
                      <a16:creationId xmlns:a16="http://schemas.microsoft.com/office/drawing/2014/main" id="{371DAC16-A385-4D4D-A7EE-1E04AA820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534" name="Text Box 358">
                  <a:extLst>
                    <a:ext uri="{FF2B5EF4-FFF2-40B4-BE49-F238E27FC236}">
                      <a16:creationId xmlns:a16="http://schemas.microsoft.com/office/drawing/2014/main" id="{57032C84-4DC0-493C-9F57-62DD6F835D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59418" name="Rectangle 359">
            <a:extLst>
              <a:ext uri="{FF2B5EF4-FFF2-40B4-BE49-F238E27FC236}">
                <a16:creationId xmlns:a16="http://schemas.microsoft.com/office/drawing/2014/main" id="{F7DD7D56-2C98-4344-9558-C002FADA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</p:txBody>
      </p:sp>
      <p:grpSp>
        <p:nvGrpSpPr>
          <p:cNvPr id="706951" name="Group 391">
            <a:extLst>
              <a:ext uri="{FF2B5EF4-FFF2-40B4-BE49-F238E27FC236}">
                <a16:creationId xmlns:a16="http://schemas.microsoft.com/office/drawing/2014/main" id="{A052C2EB-D6B0-48FC-AC91-5DFE5B6A6934}"/>
              </a:ext>
            </a:extLst>
          </p:cNvPr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59502" name="Group 361">
              <a:extLst>
                <a:ext uri="{FF2B5EF4-FFF2-40B4-BE49-F238E27FC236}">
                  <a16:creationId xmlns:a16="http://schemas.microsoft.com/office/drawing/2014/main" id="{10E8876E-9ED0-4042-89A2-7014212B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59520" name="Rectangle 362">
                <a:extLst>
                  <a:ext uri="{FF2B5EF4-FFF2-40B4-BE49-F238E27FC236}">
                    <a16:creationId xmlns:a16="http://schemas.microsoft.com/office/drawing/2014/main" id="{4795C159-4E0B-4EF3-8B25-85764DC2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21" name="Rectangle 363">
                <a:extLst>
                  <a:ext uri="{FF2B5EF4-FFF2-40B4-BE49-F238E27FC236}">
                    <a16:creationId xmlns:a16="http://schemas.microsoft.com/office/drawing/2014/main" id="{40A6FC99-2289-4BBA-9B04-850A66DF7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503" name="Group 382">
              <a:extLst>
                <a:ext uri="{FF2B5EF4-FFF2-40B4-BE49-F238E27FC236}">
                  <a16:creationId xmlns:a16="http://schemas.microsoft.com/office/drawing/2014/main" id="{07020DAC-809B-43C0-959E-DAAB87E43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59517" name="Rectangle 365">
                <a:extLst>
                  <a:ext uri="{FF2B5EF4-FFF2-40B4-BE49-F238E27FC236}">
                    <a16:creationId xmlns:a16="http://schemas.microsoft.com/office/drawing/2014/main" id="{CF7F467A-E206-4F37-83F8-BE46474F3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18" name="Rectangle 366">
                <a:extLst>
                  <a:ext uri="{FF2B5EF4-FFF2-40B4-BE49-F238E27FC236}">
                    <a16:creationId xmlns:a16="http://schemas.microsoft.com/office/drawing/2014/main" id="{59987B75-55C7-4EC5-9DF4-667B1D2D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19" name="Text Box 367">
                <a:extLst>
                  <a:ext uri="{FF2B5EF4-FFF2-40B4-BE49-F238E27FC236}">
                    <a16:creationId xmlns:a16="http://schemas.microsoft.com/office/drawing/2014/main" id="{4D18528A-5209-4BC5-9F6A-B8E028D9E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  <p:sp>
          <p:nvSpPr>
            <p:cNvPr id="59504" name="Rectangle 373">
              <a:extLst>
                <a:ext uri="{FF2B5EF4-FFF2-40B4-BE49-F238E27FC236}">
                  <a16:creationId xmlns:a16="http://schemas.microsoft.com/office/drawing/2014/main" id="{33B2FD03-A503-4A0C-BBD2-21107182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05" name="Rectangle 374">
              <a:extLst>
                <a:ext uri="{FF2B5EF4-FFF2-40B4-BE49-F238E27FC236}">
                  <a16:creationId xmlns:a16="http://schemas.microsoft.com/office/drawing/2014/main" id="{B5A5ACA9-44AE-4992-85E8-86102F04E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06" name="Rectangle 375">
              <a:extLst>
                <a:ext uri="{FF2B5EF4-FFF2-40B4-BE49-F238E27FC236}">
                  <a16:creationId xmlns:a16="http://schemas.microsoft.com/office/drawing/2014/main" id="{EC7E407A-6A7D-49E2-8D97-8628158A8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07" name="Rectangle 376">
              <a:extLst>
                <a:ext uri="{FF2B5EF4-FFF2-40B4-BE49-F238E27FC236}">
                  <a16:creationId xmlns:a16="http://schemas.microsoft.com/office/drawing/2014/main" id="{EFD7BD78-52F6-4B76-9DFB-08E9F3C2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508" name="Rectangle 377">
              <a:extLst>
                <a:ext uri="{FF2B5EF4-FFF2-40B4-BE49-F238E27FC236}">
                  <a16:creationId xmlns:a16="http://schemas.microsoft.com/office/drawing/2014/main" id="{2890920B-6267-4995-A22D-5BF92B55D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509" name="Group 383">
              <a:extLst>
                <a:ext uri="{FF2B5EF4-FFF2-40B4-BE49-F238E27FC236}">
                  <a16:creationId xmlns:a16="http://schemas.microsoft.com/office/drawing/2014/main" id="{0A407943-30DC-4A52-83CB-DC36C3C82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59514" name="Rectangle 384">
                <a:extLst>
                  <a:ext uri="{FF2B5EF4-FFF2-40B4-BE49-F238E27FC236}">
                    <a16:creationId xmlns:a16="http://schemas.microsoft.com/office/drawing/2014/main" id="{3A3F1344-3C31-45C5-8950-A2FB44B8F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15" name="Rectangle 385">
                <a:extLst>
                  <a:ext uri="{FF2B5EF4-FFF2-40B4-BE49-F238E27FC236}">
                    <a16:creationId xmlns:a16="http://schemas.microsoft.com/office/drawing/2014/main" id="{A836C86A-735E-442E-A4D2-0F92756A9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16" name="Text Box 386">
                <a:extLst>
                  <a:ext uri="{FF2B5EF4-FFF2-40B4-BE49-F238E27FC236}">
                    <a16:creationId xmlns:a16="http://schemas.microsoft.com/office/drawing/2014/main" id="{E2768FEF-A0F7-40E3-BA43-B89C51DF2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  <p:grpSp>
          <p:nvGrpSpPr>
            <p:cNvPr id="59510" name="Group 387">
              <a:extLst>
                <a:ext uri="{FF2B5EF4-FFF2-40B4-BE49-F238E27FC236}">
                  <a16:creationId xmlns:a16="http://schemas.microsoft.com/office/drawing/2014/main" id="{2351EA53-DF7F-414C-A2A6-912C2644D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59511" name="Rectangle 388">
                <a:extLst>
                  <a:ext uri="{FF2B5EF4-FFF2-40B4-BE49-F238E27FC236}">
                    <a16:creationId xmlns:a16="http://schemas.microsoft.com/office/drawing/2014/main" id="{53B3E277-23EA-479E-87ED-A35278EF2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12" name="Rectangle 389">
                <a:extLst>
                  <a:ext uri="{FF2B5EF4-FFF2-40B4-BE49-F238E27FC236}">
                    <a16:creationId xmlns:a16="http://schemas.microsoft.com/office/drawing/2014/main" id="{415B9DE7-2B3B-4149-A7A9-DF2E139E1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13" name="Text Box 390">
                <a:extLst>
                  <a:ext uri="{FF2B5EF4-FFF2-40B4-BE49-F238E27FC236}">
                    <a16:creationId xmlns:a16="http://schemas.microsoft.com/office/drawing/2014/main" id="{41FBC16D-1D53-41EB-832F-637858176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>
            <a:extLst>
              <a:ext uri="{FF2B5EF4-FFF2-40B4-BE49-F238E27FC236}">
                <a16:creationId xmlns:a16="http://schemas.microsoft.com/office/drawing/2014/main" id="{D0F9EBCA-C64F-45F2-8411-B9120046A26C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59482" name="Group 393">
              <a:extLst>
                <a:ext uri="{FF2B5EF4-FFF2-40B4-BE49-F238E27FC236}">
                  <a16:creationId xmlns:a16="http://schemas.microsoft.com/office/drawing/2014/main" id="{60D7AEAE-CFA9-4D73-909A-B7DB13ECD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59500" name="Rectangle 394">
                <a:extLst>
                  <a:ext uri="{FF2B5EF4-FFF2-40B4-BE49-F238E27FC236}">
                    <a16:creationId xmlns:a16="http://schemas.microsoft.com/office/drawing/2014/main" id="{8C3DB032-72CC-4A93-AA84-8A8D616C0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501" name="Rectangle 395">
                <a:extLst>
                  <a:ext uri="{FF2B5EF4-FFF2-40B4-BE49-F238E27FC236}">
                    <a16:creationId xmlns:a16="http://schemas.microsoft.com/office/drawing/2014/main" id="{DC9358A2-C6A9-4A74-920E-3F5C0B97D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483" name="Group 396">
              <a:extLst>
                <a:ext uri="{FF2B5EF4-FFF2-40B4-BE49-F238E27FC236}">
                  <a16:creationId xmlns:a16="http://schemas.microsoft.com/office/drawing/2014/main" id="{E39EDA9C-089F-4A06-A4C4-DA0A9B32D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59497" name="Rectangle 397">
                <a:extLst>
                  <a:ext uri="{FF2B5EF4-FFF2-40B4-BE49-F238E27FC236}">
                    <a16:creationId xmlns:a16="http://schemas.microsoft.com/office/drawing/2014/main" id="{61A02501-0F65-4722-8693-3F2267F1E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98" name="Rectangle 398">
                <a:extLst>
                  <a:ext uri="{FF2B5EF4-FFF2-40B4-BE49-F238E27FC236}">
                    <a16:creationId xmlns:a16="http://schemas.microsoft.com/office/drawing/2014/main" id="{DC98B65E-A0CA-47BD-940D-32273C918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99" name="Text Box 399">
                <a:extLst>
                  <a:ext uri="{FF2B5EF4-FFF2-40B4-BE49-F238E27FC236}">
                    <a16:creationId xmlns:a16="http://schemas.microsoft.com/office/drawing/2014/main" id="{6FB25C29-5E68-42D4-8C38-6590DE0967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  <p:sp>
          <p:nvSpPr>
            <p:cNvPr id="59484" name="Rectangle 400">
              <a:extLst>
                <a:ext uri="{FF2B5EF4-FFF2-40B4-BE49-F238E27FC236}">
                  <a16:creationId xmlns:a16="http://schemas.microsoft.com/office/drawing/2014/main" id="{B4264859-E05F-4429-B712-8916BA9C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85" name="Rectangle 401">
              <a:extLst>
                <a:ext uri="{FF2B5EF4-FFF2-40B4-BE49-F238E27FC236}">
                  <a16:creationId xmlns:a16="http://schemas.microsoft.com/office/drawing/2014/main" id="{1572EBBA-9887-4116-B333-984AE7C4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86" name="Rectangle 402">
              <a:extLst>
                <a:ext uri="{FF2B5EF4-FFF2-40B4-BE49-F238E27FC236}">
                  <a16:creationId xmlns:a16="http://schemas.microsoft.com/office/drawing/2014/main" id="{43168E65-749E-4C61-9739-97712703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87" name="Rectangle 403">
              <a:extLst>
                <a:ext uri="{FF2B5EF4-FFF2-40B4-BE49-F238E27FC236}">
                  <a16:creationId xmlns:a16="http://schemas.microsoft.com/office/drawing/2014/main" id="{5F45B2C6-BAA1-47E5-BE9D-8FC310AE2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88" name="Rectangle 404">
              <a:extLst>
                <a:ext uri="{FF2B5EF4-FFF2-40B4-BE49-F238E27FC236}">
                  <a16:creationId xmlns:a16="http://schemas.microsoft.com/office/drawing/2014/main" id="{72D0284B-70E7-4653-AAE7-81B9FE037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89" name="Group 405">
              <a:extLst>
                <a:ext uri="{FF2B5EF4-FFF2-40B4-BE49-F238E27FC236}">
                  <a16:creationId xmlns:a16="http://schemas.microsoft.com/office/drawing/2014/main" id="{E8C23FFD-11BD-4212-9305-9BF2CDB69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59494" name="Rectangle 406">
                <a:extLst>
                  <a:ext uri="{FF2B5EF4-FFF2-40B4-BE49-F238E27FC236}">
                    <a16:creationId xmlns:a16="http://schemas.microsoft.com/office/drawing/2014/main" id="{D9FAB3CD-7711-437D-BE08-55B04A3C2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95" name="Rectangle 407">
                <a:extLst>
                  <a:ext uri="{FF2B5EF4-FFF2-40B4-BE49-F238E27FC236}">
                    <a16:creationId xmlns:a16="http://schemas.microsoft.com/office/drawing/2014/main" id="{52104327-B5CE-4FC9-B12C-FDB08C319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96" name="Text Box 408">
                <a:extLst>
                  <a:ext uri="{FF2B5EF4-FFF2-40B4-BE49-F238E27FC236}">
                    <a16:creationId xmlns:a16="http://schemas.microsoft.com/office/drawing/2014/main" id="{50977C3E-D4DF-4883-8469-F55099BB4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  <p:grpSp>
          <p:nvGrpSpPr>
            <p:cNvPr id="59490" name="Group 409">
              <a:extLst>
                <a:ext uri="{FF2B5EF4-FFF2-40B4-BE49-F238E27FC236}">
                  <a16:creationId xmlns:a16="http://schemas.microsoft.com/office/drawing/2014/main" id="{82FC3F8B-18B8-40BC-AEAA-B986A76E8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59491" name="Rectangle 410">
                <a:extLst>
                  <a:ext uri="{FF2B5EF4-FFF2-40B4-BE49-F238E27FC236}">
                    <a16:creationId xmlns:a16="http://schemas.microsoft.com/office/drawing/2014/main" id="{803EBB00-25CC-4F54-8691-0FFEC1C77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92" name="Rectangle 411">
                <a:extLst>
                  <a:ext uri="{FF2B5EF4-FFF2-40B4-BE49-F238E27FC236}">
                    <a16:creationId xmlns:a16="http://schemas.microsoft.com/office/drawing/2014/main" id="{3016448E-7222-42E4-B3B4-2E7D97E5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93" name="Text Box 412">
                <a:extLst>
                  <a:ext uri="{FF2B5EF4-FFF2-40B4-BE49-F238E27FC236}">
                    <a16:creationId xmlns:a16="http://schemas.microsoft.com/office/drawing/2014/main" id="{662E82B2-AE76-488C-8043-129C83646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>
            <a:extLst>
              <a:ext uri="{FF2B5EF4-FFF2-40B4-BE49-F238E27FC236}">
                <a16:creationId xmlns:a16="http://schemas.microsoft.com/office/drawing/2014/main" id="{4D29B231-3E03-4BAB-954A-94729C628684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59473" name="Rectangle 413">
              <a:extLst>
                <a:ext uri="{FF2B5EF4-FFF2-40B4-BE49-F238E27FC236}">
                  <a16:creationId xmlns:a16="http://schemas.microsoft.com/office/drawing/2014/main" id="{264B2620-AF74-4EE6-A2D5-2BCCCD85D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74" name="Rectangle 414">
              <a:extLst>
                <a:ext uri="{FF2B5EF4-FFF2-40B4-BE49-F238E27FC236}">
                  <a16:creationId xmlns:a16="http://schemas.microsoft.com/office/drawing/2014/main" id="{F4377590-FB2A-435D-A0F2-CDDA95D3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75" name="Rectangle 415">
              <a:extLst>
                <a:ext uri="{FF2B5EF4-FFF2-40B4-BE49-F238E27FC236}">
                  <a16:creationId xmlns:a16="http://schemas.microsoft.com/office/drawing/2014/main" id="{AE471624-652C-4F87-B9C7-2DC15ACC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76" name="Rectangle 416">
              <a:extLst>
                <a:ext uri="{FF2B5EF4-FFF2-40B4-BE49-F238E27FC236}">
                  <a16:creationId xmlns:a16="http://schemas.microsoft.com/office/drawing/2014/main" id="{4595307A-E01B-4411-86E9-BC0DEEA3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77" name="Rectangle 417">
              <a:extLst>
                <a:ext uri="{FF2B5EF4-FFF2-40B4-BE49-F238E27FC236}">
                  <a16:creationId xmlns:a16="http://schemas.microsoft.com/office/drawing/2014/main" id="{5712C41C-D4F8-4802-B3A1-E8568EB0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78" name="Group 418">
              <a:extLst>
                <a:ext uri="{FF2B5EF4-FFF2-40B4-BE49-F238E27FC236}">
                  <a16:creationId xmlns:a16="http://schemas.microsoft.com/office/drawing/2014/main" id="{7E99ACCC-DDC9-481D-9AE4-5B31B1CCA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59479" name="Rectangle 419">
                <a:extLst>
                  <a:ext uri="{FF2B5EF4-FFF2-40B4-BE49-F238E27FC236}">
                    <a16:creationId xmlns:a16="http://schemas.microsoft.com/office/drawing/2014/main" id="{4AD9D5EA-521F-4910-BFC6-4FC690E6F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80" name="Rectangle 420">
                <a:extLst>
                  <a:ext uri="{FF2B5EF4-FFF2-40B4-BE49-F238E27FC236}">
                    <a16:creationId xmlns:a16="http://schemas.microsoft.com/office/drawing/2014/main" id="{7533B464-23AF-4659-8F3C-3D08CF53C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81" name="Text Box 421">
                <a:extLst>
                  <a:ext uri="{FF2B5EF4-FFF2-40B4-BE49-F238E27FC236}">
                    <a16:creationId xmlns:a16="http://schemas.microsoft.com/office/drawing/2014/main" id="{373B268A-90A9-4D40-ABB4-48C8FF6F0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>
            <a:extLst>
              <a:ext uri="{FF2B5EF4-FFF2-40B4-BE49-F238E27FC236}">
                <a16:creationId xmlns:a16="http://schemas.microsoft.com/office/drawing/2014/main" id="{2ADA4AA8-37F7-49A2-A0DE-E5BBAFDF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web server responds with </a:t>
            </a:r>
            <a:r>
              <a:rPr lang="en-US" altLang="en-US" sz="2000">
                <a:solidFill>
                  <a:srgbClr val="C00000"/>
                </a:solidFill>
                <a:latin typeface="Gill Sans MT" panose="020B0502020104020203" pitchFamily="34" charset="0"/>
              </a:rPr>
              <a:t>TCP SYNACK 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(step 2 in 3-way handshake)</a:t>
            </a:r>
          </a:p>
        </p:txBody>
      </p:sp>
      <p:grpSp>
        <p:nvGrpSpPr>
          <p:cNvPr id="59423" name="Group 110">
            <a:extLst>
              <a:ext uri="{FF2B5EF4-FFF2-40B4-BE49-F238E27FC236}">
                <a16:creationId xmlns:a16="http://schemas.microsoft.com/office/drawing/2014/main" id="{BFEDC312-A6E1-4FA2-93D0-610C607C59E3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59459" name="Oval 111">
              <a:extLst>
                <a:ext uri="{FF2B5EF4-FFF2-40B4-BE49-F238E27FC236}">
                  <a16:creationId xmlns:a16="http://schemas.microsoft.com/office/drawing/2014/main" id="{F4A8ACAA-87AA-4DF0-A680-5CF1EF14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60" name="Line 112">
              <a:extLst>
                <a:ext uri="{FF2B5EF4-FFF2-40B4-BE49-F238E27FC236}">
                  <a16:creationId xmlns:a16="http://schemas.microsoft.com/office/drawing/2014/main" id="{A654BCAF-2BF0-4CC4-97C4-E8771FB5D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1" name="Rectangle 113">
              <a:extLst>
                <a:ext uri="{FF2B5EF4-FFF2-40B4-BE49-F238E27FC236}">
                  <a16:creationId xmlns:a16="http://schemas.microsoft.com/office/drawing/2014/main" id="{FBE76C0C-7F45-43C0-9123-2B3B2E93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62" name="Oval 114">
              <a:extLst>
                <a:ext uri="{FF2B5EF4-FFF2-40B4-BE49-F238E27FC236}">
                  <a16:creationId xmlns:a16="http://schemas.microsoft.com/office/drawing/2014/main" id="{2E7CC129-ACCD-4EFC-B374-D7F21A60C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9463" name="Group 115">
              <a:extLst>
                <a:ext uri="{FF2B5EF4-FFF2-40B4-BE49-F238E27FC236}">
                  <a16:creationId xmlns:a16="http://schemas.microsoft.com/office/drawing/2014/main" id="{6D618188-39D3-4B29-AA9B-81983E732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59470" name="Line 116">
                <a:extLst>
                  <a:ext uri="{FF2B5EF4-FFF2-40B4-BE49-F238E27FC236}">
                    <a16:creationId xmlns:a16="http://schemas.microsoft.com/office/drawing/2014/main" id="{E86BD79C-5832-448E-B69F-93BB712FA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471" name="Line 117">
                <a:extLst>
                  <a:ext uri="{FF2B5EF4-FFF2-40B4-BE49-F238E27FC236}">
                    <a16:creationId xmlns:a16="http://schemas.microsoft.com/office/drawing/2014/main" id="{8C311967-2823-48FC-98A3-6A40F4565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472" name="Line 118">
                <a:extLst>
                  <a:ext uri="{FF2B5EF4-FFF2-40B4-BE49-F238E27FC236}">
                    <a16:creationId xmlns:a16="http://schemas.microsoft.com/office/drawing/2014/main" id="{CEF7459E-F9B1-4142-871B-AE29F6066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9464" name="Group 119">
              <a:extLst>
                <a:ext uri="{FF2B5EF4-FFF2-40B4-BE49-F238E27FC236}">
                  <a16:creationId xmlns:a16="http://schemas.microsoft.com/office/drawing/2014/main" id="{A17C4B2F-8C14-4322-AB42-D34E4AF836A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59467" name="Line 120">
                <a:extLst>
                  <a:ext uri="{FF2B5EF4-FFF2-40B4-BE49-F238E27FC236}">
                    <a16:creationId xmlns:a16="http://schemas.microsoft.com/office/drawing/2014/main" id="{78D4B7AE-C8E6-4DB4-B3F8-8E79AFC19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468" name="Line 121">
                <a:extLst>
                  <a:ext uri="{FF2B5EF4-FFF2-40B4-BE49-F238E27FC236}">
                    <a16:creationId xmlns:a16="http://schemas.microsoft.com/office/drawing/2014/main" id="{4F92230C-3043-4A6D-93D8-4BF8147C3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469" name="Line 122">
                <a:extLst>
                  <a:ext uri="{FF2B5EF4-FFF2-40B4-BE49-F238E27FC236}">
                    <a16:creationId xmlns:a16="http://schemas.microsoft.com/office/drawing/2014/main" id="{2148B4F3-22DE-44A2-B76E-1FAB910E3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9465" name="Line 123">
              <a:extLst>
                <a:ext uri="{FF2B5EF4-FFF2-40B4-BE49-F238E27FC236}">
                  <a16:creationId xmlns:a16="http://schemas.microsoft.com/office/drawing/2014/main" id="{FD82F1D0-9583-4BDA-A2B2-2BAB30624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66" name="Line 124">
              <a:extLst>
                <a:ext uri="{FF2B5EF4-FFF2-40B4-BE49-F238E27FC236}">
                  <a16:creationId xmlns:a16="http://schemas.microsoft.com/office/drawing/2014/main" id="{A0BE9BA7-52E0-4824-AC64-F12CB9460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9424" name="Group 248">
            <a:extLst>
              <a:ext uri="{FF2B5EF4-FFF2-40B4-BE49-F238E27FC236}">
                <a16:creationId xmlns:a16="http://schemas.microsoft.com/office/drawing/2014/main" id="{3B12F953-F4F6-49E4-BAE0-0452A80549A3}"/>
              </a:ext>
            </a:extLst>
          </p:cNvPr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59427" name="Freeform 148">
              <a:extLst>
                <a:ext uri="{FF2B5EF4-FFF2-40B4-BE49-F238E27FC236}">
                  <a16:creationId xmlns:a16="http://schemas.microsoft.com/office/drawing/2014/main" id="{A46CC252-83F7-4BCD-BE7F-803D3588C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28" name="Rectangle 149">
              <a:extLst>
                <a:ext uri="{FF2B5EF4-FFF2-40B4-BE49-F238E27FC236}">
                  <a16:creationId xmlns:a16="http://schemas.microsoft.com/office/drawing/2014/main" id="{CAC4CCCA-D388-4A64-8A4B-1BEF56B5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29" name="Freeform 150">
              <a:extLst>
                <a:ext uri="{FF2B5EF4-FFF2-40B4-BE49-F238E27FC236}">
                  <a16:creationId xmlns:a16="http://schemas.microsoft.com/office/drawing/2014/main" id="{B388631C-DF65-4BE4-AF04-34C86554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30" name="Freeform 151">
              <a:extLst>
                <a:ext uri="{FF2B5EF4-FFF2-40B4-BE49-F238E27FC236}">
                  <a16:creationId xmlns:a16="http://schemas.microsoft.com/office/drawing/2014/main" id="{D15B6D0F-6AC1-497A-B2DC-D4190BEBD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31" name="Rectangle 152">
              <a:extLst>
                <a:ext uri="{FF2B5EF4-FFF2-40B4-BE49-F238E27FC236}">
                  <a16:creationId xmlns:a16="http://schemas.microsoft.com/office/drawing/2014/main" id="{334D9DEA-DFFB-4EA3-9406-3D7C7F11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32" name="Group 153">
              <a:extLst>
                <a:ext uri="{FF2B5EF4-FFF2-40B4-BE49-F238E27FC236}">
                  <a16:creationId xmlns:a16="http://schemas.microsoft.com/office/drawing/2014/main" id="{87BF3986-9628-4A5E-9ACF-ADAFE2C97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9457" name="AutoShape 154">
                <a:extLst>
                  <a:ext uri="{FF2B5EF4-FFF2-40B4-BE49-F238E27FC236}">
                    <a16:creationId xmlns:a16="http://schemas.microsoft.com/office/drawing/2014/main" id="{E4D1ED34-C53A-46D1-9E50-8658EA7BD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8" name="AutoShape 155">
                <a:extLst>
                  <a:ext uri="{FF2B5EF4-FFF2-40B4-BE49-F238E27FC236}">
                    <a16:creationId xmlns:a16="http://schemas.microsoft.com/office/drawing/2014/main" id="{5EB91D35-9271-4D58-AE00-23500A7F2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33" name="Rectangle 156">
              <a:extLst>
                <a:ext uri="{FF2B5EF4-FFF2-40B4-BE49-F238E27FC236}">
                  <a16:creationId xmlns:a16="http://schemas.microsoft.com/office/drawing/2014/main" id="{3F498B78-00CA-4699-A7CF-56F0FB3A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34" name="Group 157">
              <a:extLst>
                <a:ext uri="{FF2B5EF4-FFF2-40B4-BE49-F238E27FC236}">
                  <a16:creationId xmlns:a16="http://schemas.microsoft.com/office/drawing/2014/main" id="{C666B95C-0864-42D9-9863-5702E4947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455" name="AutoShape 158">
                <a:extLst>
                  <a:ext uri="{FF2B5EF4-FFF2-40B4-BE49-F238E27FC236}">
                    <a16:creationId xmlns:a16="http://schemas.microsoft.com/office/drawing/2014/main" id="{7463CB5C-B5EC-4C2C-8E3E-6FBA6F04E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6" name="AutoShape 159">
                <a:extLst>
                  <a:ext uri="{FF2B5EF4-FFF2-40B4-BE49-F238E27FC236}">
                    <a16:creationId xmlns:a16="http://schemas.microsoft.com/office/drawing/2014/main" id="{8529EB4D-26F1-4CEB-BE9D-C9A5F9F0A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35" name="Rectangle 160">
              <a:extLst>
                <a:ext uri="{FF2B5EF4-FFF2-40B4-BE49-F238E27FC236}">
                  <a16:creationId xmlns:a16="http://schemas.microsoft.com/office/drawing/2014/main" id="{7E2DD80C-0FDA-44FF-A7C2-614221D7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36" name="Rectangle 161">
              <a:extLst>
                <a:ext uri="{FF2B5EF4-FFF2-40B4-BE49-F238E27FC236}">
                  <a16:creationId xmlns:a16="http://schemas.microsoft.com/office/drawing/2014/main" id="{6B8CC48C-3589-491B-8856-E730DBB8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37" name="Group 162">
              <a:extLst>
                <a:ext uri="{FF2B5EF4-FFF2-40B4-BE49-F238E27FC236}">
                  <a16:creationId xmlns:a16="http://schemas.microsoft.com/office/drawing/2014/main" id="{48E28DEE-F45F-41CF-9F4F-48B241728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453" name="AutoShape 163">
                <a:extLst>
                  <a:ext uri="{FF2B5EF4-FFF2-40B4-BE49-F238E27FC236}">
                    <a16:creationId xmlns:a16="http://schemas.microsoft.com/office/drawing/2014/main" id="{2F817A47-1101-4227-BA00-D7F7AD67E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4" name="AutoShape 164">
                <a:extLst>
                  <a:ext uri="{FF2B5EF4-FFF2-40B4-BE49-F238E27FC236}">
                    <a16:creationId xmlns:a16="http://schemas.microsoft.com/office/drawing/2014/main" id="{B3FE2FB9-2ED8-40AA-81E6-D0BDBDE42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38" name="Freeform 165">
              <a:extLst>
                <a:ext uri="{FF2B5EF4-FFF2-40B4-BE49-F238E27FC236}">
                  <a16:creationId xmlns:a16="http://schemas.microsoft.com/office/drawing/2014/main" id="{75D0A295-8695-46EE-978C-19D3EF172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9439" name="Group 166">
              <a:extLst>
                <a:ext uri="{FF2B5EF4-FFF2-40B4-BE49-F238E27FC236}">
                  <a16:creationId xmlns:a16="http://schemas.microsoft.com/office/drawing/2014/main" id="{10678479-7C73-4D64-BA3A-FAE557DDE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451" name="AutoShape 167">
                <a:extLst>
                  <a:ext uri="{FF2B5EF4-FFF2-40B4-BE49-F238E27FC236}">
                    <a16:creationId xmlns:a16="http://schemas.microsoft.com/office/drawing/2014/main" id="{B58BBA63-C04A-40FC-B188-CBF617A67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2" name="AutoShape 168">
                <a:extLst>
                  <a:ext uri="{FF2B5EF4-FFF2-40B4-BE49-F238E27FC236}">
                    <a16:creationId xmlns:a16="http://schemas.microsoft.com/office/drawing/2014/main" id="{D99BFCBB-4B32-4CF1-BA45-9AF6C7D02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40" name="Rectangle 169">
              <a:extLst>
                <a:ext uri="{FF2B5EF4-FFF2-40B4-BE49-F238E27FC236}">
                  <a16:creationId xmlns:a16="http://schemas.microsoft.com/office/drawing/2014/main" id="{7968211B-98CC-4792-BDA1-41B1ECC92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41" name="Freeform 170">
              <a:extLst>
                <a:ext uri="{FF2B5EF4-FFF2-40B4-BE49-F238E27FC236}">
                  <a16:creationId xmlns:a16="http://schemas.microsoft.com/office/drawing/2014/main" id="{1786AA2F-1A3A-427B-8852-F235521D2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42" name="Freeform 171">
              <a:extLst>
                <a:ext uri="{FF2B5EF4-FFF2-40B4-BE49-F238E27FC236}">
                  <a16:creationId xmlns:a16="http://schemas.microsoft.com/office/drawing/2014/main" id="{29807243-EF55-4983-B3C9-51103ADF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43" name="Oval 172">
              <a:extLst>
                <a:ext uri="{FF2B5EF4-FFF2-40B4-BE49-F238E27FC236}">
                  <a16:creationId xmlns:a16="http://schemas.microsoft.com/office/drawing/2014/main" id="{ED6383F3-4097-44B8-AB74-3312EC11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44" name="Freeform 173">
              <a:extLst>
                <a:ext uri="{FF2B5EF4-FFF2-40B4-BE49-F238E27FC236}">
                  <a16:creationId xmlns:a16="http://schemas.microsoft.com/office/drawing/2014/main" id="{27E5F34C-97E7-4CF0-A898-56EF06E28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45" name="AutoShape 174">
              <a:extLst>
                <a:ext uri="{FF2B5EF4-FFF2-40B4-BE49-F238E27FC236}">
                  <a16:creationId xmlns:a16="http://schemas.microsoft.com/office/drawing/2014/main" id="{BBA91BD0-0133-48BA-A9B7-9D882826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46" name="AutoShape 175">
              <a:extLst>
                <a:ext uri="{FF2B5EF4-FFF2-40B4-BE49-F238E27FC236}">
                  <a16:creationId xmlns:a16="http://schemas.microsoft.com/office/drawing/2014/main" id="{C53A108C-1163-423B-B8D4-825887CA7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47" name="Oval 176">
              <a:extLst>
                <a:ext uri="{FF2B5EF4-FFF2-40B4-BE49-F238E27FC236}">
                  <a16:creationId xmlns:a16="http://schemas.microsoft.com/office/drawing/2014/main" id="{EBC54606-32B3-44B3-B4CE-9E4556B05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48" name="Oval 177">
              <a:extLst>
                <a:ext uri="{FF2B5EF4-FFF2-40B4-BE49-F238E27FC236}">
                  <a16:creationId xmlns:a16="http://schemas.microsoft.com/office/drawing/2014/main" id="{1F755390-BFCA-4D25-A865-59E6592F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59449" name="Oval 178">
              <a:extLst>
                <a:ext uri="{FF2B5EF4-FFF2-40B4-BE49-F238E27FC236}">
                  <a16:creationId xmlns:a16="http://schemas.microsoft.com/office/drawing/2014/main" id="{41362EA4-DC29-4C44-827A-7B9C4DDB1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9450" name="Rectangle 179">
              <a:extLst>
                <a:ext uri="{FF2B5EF4-FFF2-40B4-BE49-F238E27FC236}">
                  <a16:creationId xmlns:a16="http://schemas.microsoft.com/office/drawing/2014/main" id="{47E9637C-2DE7-4B44-96B1-AFBE9232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59425" name="Picture 6" descr="underline_base">
            <a:extLst>
              <a:ext uri="{FF2B5EF4-FFF2-40B4-BE49-F238E27FC236}">
                <a16:creationId xmlns:a16="http://schemas.microsoft.com/office/drawing/2014/main" id="{83529147-551D-47EB-9B44-CA77F463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6" name="Slide Number Placeholder 1">
            <a:extLst>
              <a:ext uri="{FF2B5EF4-FFF2-40B4-BE49-F238E27FC236}">
                <a16:creationId xmlns:a16="http://schemas.microsoft.com/office/drawing/2014/main" id="{1E95C7DC-DE8C-45DD-8F49-D2FAFEDF9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8B7CDC5-FC56-47C4-A64C-B5197F40871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300">
            <a:extLst>
              <a:ext uri="{FF2B5EF4-FFF2-40B4-BE49-F238E27FC236}">
                <a16:creationId xmlns:a16="http://schemas.microsoft.com/office/drawing/2014/main" id="{FA421E4D-330B-48B4-94A3-0F5A5FCFEC17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60665" name="Freeform 3">
              <a:extLst>
                <a:ext uri="{FF2B5EF4-FFF2-40B4-BE49-F238E27FC236}">
                  <a16:creationId xmlns:a16="http://schemas.microsoft.com/office/drawing/2014/main" id="{919DC62C-0731-4830-BBFD-77742345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666" name="Line 36">
              <a:extLst>
                <a:ext uri="{FF2B5EF4-FFF2-40B4-BE49-F238E27FC236}">
                  <a16:creationId xmlns:a16="http://schemas.microsoft.com/office/drawing/2014/main" id="{E7EAB5D0-97F7-44F8-9685-710C3772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67" name="Line 43">
              <a:extLst>
                <a:ext uri="{FF2B5EF4-FFF2-40B4-BE49-F238E27FC236}">
                  <a16:creationId xmlns:a16="http://schemas.microsoft.com/office/drawing/2014/main" id="{0C48380F-6354-4A15-B471-76B89301B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68" name="Line 44">
              <a:extLst>
                <a:ext uri="{FF2B5EF4-FFF2-40B4-BE49-F238E27FC236}">
                  <a16:creationId xmlns:a16="http://schemas.microsoft.com/office/drawing/2014/main" id="{F7F74185-2DC7-4D07-91D6-D89B1EF05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69" name="Line 48">
              <a:extLst>
                <a:ext uri="{FF2B5EF4-FFF2-40B4-BE49-F238E27FC236}">
                  <a16:creationId xmlns:a16="http://schemas.microsoft.com/office/drawing/2014/main" id="{E8F29C12-270F-4C8A-B990-AE42BBC4C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70" name="Text Box 240">
              <a:extLst>
                <a:ext uri="{FF2B5EF4-FFF2-40B4-BE49-F238E27FC236}">
                  <a16:creationId xmlns:a16="http://schemas.microsoft.com/office/drawing/2014/main" id="{10A333C7-6A4F-40D7-BB6C-E3DC5E53A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panose="020B0604020202020204" pitchFamily="34" charset="0"/>
                </a:rPr>
                <a:t>(runs DHCP)</a:t>
              </a:r>
            </a:p>
          </p:txBody>
        </p:sp>
        <p:grpSp>
          <p:nvGrpSpPr>
            <p:cNvPr id="60671" name="Group 356">
              <a:extLst>
                <a:ext uri="{FF2B5EF4-FFF2-40B4-BE49-F238E27FC236}">
                  <a16:creationId xmlns:a16="http://schemas.microsoft.com/office/drawing/2014/main" id="{8C7945C8-91B5-41E3-B633-A3B8C67B4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60723" name="Picture 354" descr="laptop_stylized_small">
                <a:extLst>
                  <a:ext uri="{FF2B5EF4-FFF2-40B4-BE49-F238E27FC236}">
                    <a16:creationId xmlns:a16="http://schemas.microsoft.com/office/drawing/2014/main" id="{7A597149-AF92-4E70-A971-FECCA7752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724" name="Picture 355" descr="antenna_stylized">
                <a:extLst>
                  <a:ext uri="{FF2B5EF4-FFF2-40B4-BE49-F238E27FC236}">
                    <a16:creationId xmlns:a16="http://schemas.microsoft.com/office/drawing/2014/main" id="{BCC6DE0F-84B0-4F36-A64D-2CE00567E8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0672" name="Picture 3">
              <a:extLst>
                <a:ext uri="{FF2B5EF4-FFF2-40B4-BE49-F238E27FC236}">
                  <a16:creationId xmlns:a16="http://schemas.microsoft.com/office/drawing/2014/main" id="{42B07687-F693-4459-89D6-A1901E57D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" name="Rectangle 43">
              <a:extLst>
                <a:ext uri="{FF2B5EF4-FFF2-40B4-BE49-F238E27FC236}">
                  <a16:creationId xmlns:a16="http://schemas.microsoft.com/office/drawing/2014/main" id="{3DDD1F46-816B-4322-B790-E29692C40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311" name="Rectangle 43">
              <a:extLst>
                <a:ext uri="{FF2B5EF4-FFF2-40B4-BE49-F238E27FC236}">
                  <a16:creationId xmlns:a16="http://schemas.microsoft.com/office/drawing/2014/main" id="{FB8A4A38-70E2-4714-8D20-058189864F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312" name="Rectangle 43">
              <a:extLst>
                <a:ext uri="{FF2B5EF4-FFF2-40B4-BE49-F238E27FC236}">
                  <a16:creationId xmlns:a16="http://schemas.microsoft.com/office/drawing/2014/main" id="{FC1AB70F-2041-4830-B047-F48EB2D047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60676" name="Group 248">
              <a:extLst>
                <a:ext uri="{FF2B5EF4-FFF2-40B4-BE49-F238E27FC236}">
                  <a16:creationId xmlns:a16="http://schemas.microsoft.com/office/drawing/2014/main" id="{102A763C-CA63-4DF4-8F32-FD4F913BF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60691" name="Freeform 148">
                <a:extLst>
                  <a:ext uri="{FF2B5EF4-FFF2-40B4-BE49-F238E27FC236}">
                    <a16:creationId xmlns:a16="http://schemas.microsoft.com/office/drawing/2014/main" id="{58B78DCA-C42C-464C-A2CE-4BD3A6604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9 h 2742"/>
                  <a:gd name="T6" fmla="*/ 0 w 354"/>
                  <a:gd name="T7" fmla="*/ 1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692" name="Rectangle 149">
                <a:extLst>
                  <a:ext uri="{FF2B5EF4-FFF2-40B4-BE49-F238E27FC236}">
                    <a16:creationId xmlns:a16="http://schemas.microsoft.com/office/drawing/2014/main" id="{B741EFD1-12A4-4E3F-A7F7-53F31055D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93" name="Freeform 150">
                <a:extLst>
                  <a:ext uri="{FF2B5EF4-FFF2-40B4-BE49-F238E27FC236}">
                    <a16:creationId xmlns:a16="http://schemas.microsoft.com/office/drawing/2014/main" id="{CE7662F9-EA8F-4951-9B88-492D7B18A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694" name="Freeform 151">
                <a:extLst>
                  <a:ext uri="{FF2B5EF4-FFF2-40B4-BE49-F238E27FC236}">
                    <a16:creationId xmlns:a16="http://schemas.microsoft.com/office/drawing/2014/main" id="{B408B83E-138E-4715-88F2-BCA764AF6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695" name="Rectangle 152">
                <a:extLst>
                  <a:ext uri="{FF2B5EF4-FFF2-40B4-BE49-F238E27FC236}">
                    <a16:creationId xmlns:a16="http://schemas.microsoft.com/office/drawing/2014/main" id="{7A0A85C1-969D-40FE-B7E2-1831EE14E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0696" name="Group 153">
                <a:extLst>
                  <a:ext uri="{FF2B5EF4-FFF2-40B4-BE49-F238E27FC236}">
                    <a16:creationId xmlns:a16="http://schemas.microsoft.com/office/drawing/2014/main" id="{D0AB301B-F642-4071-AA6F-37A5851F13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0721" name="AutoShape 154">
                  <a:extLst>
                    <a:ext uri="{FF2B5EF4-FFF2-40B4-BE49-F238E27FC236}">
                      <a16:creationId xmlns:a16="http://schemas.microsoft.com/office/drawing/2014/main" id="{E891FC16-6C85-40F2-AD3B-DA6B8C083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2" name="AutoShape 155">
                  <a:extLst>
                    <a:ext uri="{FF2B5EF4-FFF2-40B4-BE49-F238E27FC236}">
                      <a16:creationId xmlns:a16="http://schemas.microsoft.com/office/drawing/2014/main" id="{4B291C2F-9EA9-4148-B2C6-35E8475BC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697" name="Rectangle 156">
                <a:extLst>
                  <a:ext uri="{FF2B5EF4-FFF2-40B4-BE49-F238E27FC236}">
                    <a16:creationId xmlns:a16="http://schemas.microsoft.com/office/drawing/2014/main" id="{E0AA5541-E852-46CB-B4BA-5780CFFBE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0698" name="Group 157">
                <a:extLst>
                  <a:ext uri="{FF2B5EF4-FFF2-40B4-BE49-F238E27FC236}">
                    <a16:creationId xmlns:a16="http://schemas.microsoft.com/office/drawing/2014/main" id="{011DB0E6-7CCD-433B-9CCC-A97196038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0719" name="AutoShape 158">
                  <a:extLst>
                    <a:ext uri="{FF2B5EF4-FFF2-40B4-BE49-F238E27FC236}">
                      <a16:creationId xmlns:a16="http://schemas.microsoft.com/office/drawing/2014/main" id="{6C5404FD-4099-4F23-8009-2907907619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0" name="AutoShape 159">
                  <a:extLst>
                    <a:ext uri="{FF2B5EF4-FFF2-40B4-BE49-F238E27FC236}">
                      <a16:creationId xmlns:a16="http://schemas.microsoft.com/office/drawing/2014/main" id="{A683BBAA-80F7-4FDD-B247-2A0A9637F2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699" name="Rectangle 160">
                <a:extLst>
                  <a:ext uri="{FF2B5EF4-FFF2-40B4-BE49-F238E27FC236}">
                    <a16:creationId xmlns:a16="http://schemas.microsoft.com/office/drawing/2014/main" id="{195AD53F-166D-4013-BFF8-13D86D154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00" name="Rectangle 161">
                <a:extLst>
                  <a:ext uri="{FF2B5EF4-FFF2-40B4-BE49-F238E27FC236}">
                    <a16:creationId xmlns:a16="http://schemas.microsoft.com/office/drawing/2014/main" id="{12329668-81B8-4DC1-BFF1-73BAA618D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0701" name="Group 162">
                <a:extLst>
                  <a:ext uri="{FF2B5EF4-FFF2-40B4-BE49-F238E27FC236}">
                    <a16:creationId xmlns:a16="http://schemas.microsoft.com/office/drawing/2014/main" id="{BA7BCC08-0D65-4F86-8DAE-247827A30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0717" name="AutoShape 163">
                  <a:extLst>
                    <a:ext uri="{FF2B5EF4-FFF2-40B4-BE49-F238E27FC236}">
                      <a16:creationId xmlns:a16="http://schemas.microsoft.com/office/drawing/2014/main" id="{CDE23B1E-A882-48FA-BA72-CA352DA47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18" name="AutoShape 164">
                  <a:extLst>
                    <a:ext uri="{FF2B5EF4-FFF2-40B4-BE49-F238E27FC236}">
                      <a16:creationId xmlns:a16="http://schemas.microsoft.com/office/drawing/2014/main" id="{1B47097C-058D-481C-AD93-4FEDFC982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702" name="Freeform 165">
                <a:extLst>
                  <a:ext uri="{FF2B5EF4-FFF2-40B4-BE49-F238E27FC236}">
                    <a16:creationId xmlns:a16="http://schemas.microsoft.com/office/drawing/2014/main" id="{E6473E34-2068-47E9-A41C-1B6F85F39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60703" name="Group 166">
                <a:extLst>
                  <a:ext uri="{FF2B5EF4-FFF2-40B4-BE49-F238E27FC236}">
                    <a16:creationId xmlns:a16="http://schemas.microsoft.com/office/drawing/2014/main" id="{3B6CD93F-F52C-4ACC-8BD5-ABF95717E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0715" name="AutoShape 167">
                  <a:extLst>
                    <a:ext uri="{FF2B5EF4-FFF2-40B4-BE49-F238E27FC236}">
                      <a16:creationId xmlns:a16="http://schemas.microsoft.com/office/drawing/2014/main" id="{250CCACB-15CB-47C2-AF68-F11A8067DD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16" name="AutoShape 168">
                  <a:extLst>
                    <a:ext uri="{FF2B5EF4-FFF2-40B4-BE49-F238E27FC236}">
                      <a16:creationId xmlns:a16="http://schemas.microsoft.com/office/drawing/2014/main" id="{EBEC5134-8363-4A18-9457-F6EF4F9AF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704" name="Rectangle 169">
                <a:extLst>
                  <a:ext uri="{FF2B5EF4-FFF2-40B4-BE49-F238E27FC236}">
                    <a16:creationId xmlns:a16="http://schemas.microsoft.com/office/drawing/2014/main" id="{83A0E697-D9D4-4EE0-A039-09A321EEA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05" name="Freeform 170">
                <a:extLst>
                  <a:ext uri="{FF2B5EF4-FFF2-40B4-BE49-F238E27FC236}">
                    <a16:creationId xmlns:a16="http://schemas.microsoft.com/office/drawing/2014/main" id="{104E4CE8-B988-4C2C-9B6E-98A0421A7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706" name="Freeform 171">
                <a:extLst>
                  <a:ext uri="{FF2B5EF4-FFF2-40B4-BE49-F238E27FC236}">
                    <a16:creationId xmlns:a16="http://schemas.microsoft.com/office/drawing/2014/main" id="{C7FB8895-4EB5-4861-A048-E48381E85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707" name="Oval 172">
                <a:extLst>
                  <a:ext uri="{FF2B5EF4-FFF2-40B4-BE49-F238E27FC236}">
                    <a16:creationId xmlns:a16="http://schemas.microsoft.com/office/drawing/2014/main" id="{04D5C231-AF23-4231-B7BD-BFDA4DA6C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08" name="Freeform 173">
                <a:extLst>
                  <a:ext uri="{FF2B5EF4-FFF2-40B4-BE49-F238E27FC236}">
                    <a16:creationId xmlns:a16="http://schemas.microsoft.com/office/drawing/2014/main" id="{3C99C247-6239-48BA-9634-3F9FE695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709" name="AutoShape 174">
                <a:extLst>
                  <a:ext uri="{FF2B5EF4-FFF2-40B4-BE49-F238E27FC236}">
                    <a16:creationId xmlns:a16="http://schemas.microsoft.com/office/drawing/2014/main" id="{7E631BB9-A628-4D2F-ACBC-D3BEB2D97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2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10" name="AutoShape 175">
                <a:extLst>
                  <a:ext uri="{FF2B5EF4-FFF2-40B4-BE49-F238E27FC236}">
                    <a16:creationId xmlns:a16="http://schemas.microsoft.com/office/drawing/2014/main" id="{F4F71F75-C507-4FE4-812D-E1A92A84B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11" name="Oval 176">
                <a:extLst>
                  <a:ext uri="{FF2B5EF4-FFF2-40B4-BE49-F238E27FC236}">
                    <a16:creationId xmlns:a16="http://schemas.microsoft.com/office/drawing/2014/main" id="{C0E52CBB-7420-48D5-92FF-5CEE3F39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12" name="Oval 177">
                <a:extLst>
                  <a:ext uri="{FF2B5EF4-FFF2-40B4-BE49-F238E27FC236}">
                    <a16:creationId xmlns:a16="http://schemas.microsoft.com/office/drawing/2014/main" id="{626E66DB-2520-4C47-9463-8831C8AAD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713" name="Oval 178">
                <a:extLst>
                  <a:ext uri="{FF2B5EF4-FFF2-40B4-BE49-F238E27FC236}">
                    <a16:creationId xmlns:a16="http://schemas.microsoft.com/office/drawing/2014/main" id="{E2B405C2-4697-4389-8800-551E64DD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714" name="Rectangle 179">
                <a:extLst>
                  <a:ext uri="{FF2B5EF4-FFF2-40B4-BE49-F238E27FC236}">
                    <a16:creationId xmlns:a16="http://schemas.microsoft.com/office/drawing/2014/main" id="{0A26F7CA-4583-425A-81F8-81F139555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677" name="Group 48">
              <a:extLst>
                <a:ext uri="{FF2B5EF4-FFF2-40B4-BE49-F238E27FC236}">
                  <a16:creationId xmlns:a16="http://schemas.microsoft.com/office/drawing/2014/main" id="{F2CC5DEF-AF75-4A50-B1BF-54E3243A3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60678" name="Oval 49">
                <a:extLst>
                  <a:ext uri="{FF2B5EF4-FFF2-40B4-BE49-F238E27FC236}">
                    <a16:creationId xmlns:a16="http://schemas.microsoft.com/office/drawing/2014/main" id="{60A1B146-9950-47CE-A986-5B1B68D90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79" name="Line 50">
                <a:extLst>
                  <a:ext uri="{FF2B5EF4-FFF2-40B4-BE49-F238E27FC236}">
                    <a16:creationId xmlns:a16="http://schemas.microsoft.com/office/drawing/2014/main" id="{B8B4E672-2D50-4262-B23C-5E5C6E815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80" name="Line 51">
                <a:extLst>
                  <a:ext uri="{FF2B5EF4-FFF2-40B4-BE49-F238E27FC236}">
                    <a16:creationId xmlns:a16="http://schemas.microsoft.com/office/drawing/2014/main" id="{30E0AF1B-C007-4302-ADC3-BE598AE3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81" name="Rectangle 52">
                <a:extLst>
                  <a:ext uri="{FF2B5EF4-FFF2-40B4-BE49-F238E27FC236}">
                    <a16:creationId xmlns:a16="http://schemas.microsoft.com/office/drawing/2014/main" id="{DA0D50E9-99CF-48CC-AEF8-D8801928C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682" name="Oval 53">
                <a:extLst>
                  <a:ext uri="{FF2B5EF4-FFF2-40B4-BE49-F238E27FC236}">
                    <a16:creationId xmlns:a16="http://schemas.microsoft.com/office/drawing/2014/main" id="{9CD52334-BE0D-41CA-A9EE-52B1AC02A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0683" name="Group 54">
                <a:extLst>
                  <a:ext uri="{FF2B5EF4-FFF2-40B4-BE49-F238E27FC236}">
                    <a16:creationId xmlns:a16="http://schemas.microsoft.com/office/drawing/2014/main" id="{D045AB1C-B3B5-4F3A-9019-57CF52D0A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60688" name="Line 55">
                  <a:extLst>
                    <a:ext uri="{FF2B5EF4-FFF2-40B4-BE49-F238E27FC236}">
                      <a16:creationId xmlns:a16="http://schemas.microsoft.com/office/drawing/2014/main" id="{82DAF7DB-F3D2-4388-96E8-BDC6ADD65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689" name="Line 56">
                  <a:extLst>
                    <a:ext uri="{FF2B5EF4-FFF2-40B4-BE49-F238E27FC236}">
                      <a16:creationId xmlns:a16="http://schemas.microsoft.com/office/drawing/2014/main" id="{A49C0A39-4297-4EB1-8705-AB31A01E4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690" name="Line 57">
                  <a:extLst>
                    <a:ext uri="{FF2B5EF4-FFF2-40B4-BE49-F238E27FC236}">
                      <a16:creationId xmlns:a16="http://schemas.microsoft.com/office/drawing/2014/main" id="{ECFA5689-E22C-4A12-8420-842A4C795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0684" name="Group 58">
                <a:extLst>
                  <a:ext uri="{FF2B5EF4-FFF2-40B4-BE49-F238E27FC236}">
                    <a16:creationId xmlns:a16="http://schemas.microsoft.com/office/drawing/2014/main" id="{75CFBC3B-F162-4923-AFA5-39EDF234C9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60685" name="Line 59">
                  <a:extLst>
                    <a:ext uri="{FF2B5EF4-FFF2-40B4-BE49-F238E27FC236}">
                      <a16:creationId xmlns:a16="http://schemas.microsoft.com/office/drawing/2014/main" id="{0EDC2983-D4D1-4F4F-BFF9-669748401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686" name="Line 60">
                  <a:extLst>
                    <a:ext uri="{FF2B5EF4-FFF2-40B4-BE49-F238E27FC236}">
                      <a16:creationId xmlns:a16="http://schemas.microsoft.com/office/drawing/2014/main" id="{6345C00B-A822-427F-9B19-46FC05FA1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687" name="Line 61">
                  <a:extLst>
                    <a:ext uri="{FF2B5EF4-FFF2-40B4-BE49-F238E27FC236}">
                      <a16:creationId xmlns:a16="http://schemas.microsoft.com/office/drawing/2014/main" id="{C58B87A5-6A31-40AE-9C5D-66B733A3B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60419" name="Freeform 2">
            <a:extLst>
              <a:ext uri="{FF2B5EF4-FFF2-40B4-BE49-F238E27FC236}">
                <a16:creationId xmlns:a16="http://schemas.microsoft.com/office/drawing/2014/main" id="{66EE0395-DA65-4247-8B9B-29EA45975E9B}"/>
              </a:ext>
            </a:extLst>
          </p:cNvPr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6 w 2497"/>
              <a:gd name="T1" fmla="*/ 2147483646 h 1081"/>
              <a:gd name="T2" fmla="*/ 2147483646 w 2497"/>
              <a:gd name="T3" fmla="*/ 2147483646 h 1081"/>
              <a:gd name="T4" fmla="*/ 2147483646 w 2497"/>
              <a:gd name="T5" fmla="*/ 2147483646 h 1081"/>
              <a:gd name="T6" fmla="*/ 2147483646 w 2497"/>
              <a:gd name="T7" fmla="*/ 2147483646 h 1081"/>
              <a:gd name="T8" fmla="*/ 2147483646 w 2497"/>
              <a:gd name="T9" fmla="*/ 2147483646 h 1081"/>
              <a:gd name="T10" fmla="*/ 2147483646 w 2497"/>
              <a:gd name="T11" fmla="*/ 2147483646 h 1081"/>
              <a:gd name="T12" fmla="*/ 2147483646 w 2497"/>
              <a:gd name="T13" fmla="*/ 2147483646 h 1081"/>
              <a:gd name="T14" fmla="*/ 2147483646 w 2497"/>
              <a:gd name="T15" fmla="*/ 2147483646 h 1081"/>
              <a:gd name="T16" fmla="*/ 2147483646 w 2497"/>
              <a:gd name="T17" fmla="*/ 2147483646 h 1081"/>
              <a:gd name="T18" fmla="*/ 2147483646 w 2497"/>
              <a:gd name="T19" fmla="*/ 2147483646 h 1081"/>
              <a:gd name="T20" fmla="*/ 2147483646 w 2497"/>
              <a:gd name="T21" fmla="*/ 2147483646 h 1081"/>
              <a:gd name="T22" fmla="*/ 2147483646 w 2497"/>
              <a:gd name="T23" fmla="*/ 2147483646 h 1081"/>
              <a:gd name="T24" fmla="*/ 2147483646 w 2497"/>
              <a:gd name="T25" fmla="*/ 2147483646 h 1081"/>
              <a:gd name="T26" fmla="*/ 2147483646 w 2497"/>
              <a:gd name="T27" fmla="*/ 2147483646 h 1081"/>
              <a:gd name="T28" fmla="*/ 2147483646 w 2497"/>
              <a:gd name="T29" fmla="*/ 2147483646 h 1081"/>
              <a:gd name="T30" fmla="*/ 2147483646 w 2497"/>
              <a:gd name="T31" fmla="*/ 2147483646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0420" name="Freeform 3">
            <a:extLst>
              <a:ext uri="{FF2B5EF4-FFF2-40B4-BE49-F238E27FC236}">
                <a16:creationId xmlns:a16="http://schemas.microsoft.com/office/drawing/2014/main" id="{71AC43CF-244D-49A1-9615-375D38CD110E}"/>
              </a:ext>
            </a:extLst>
          </p:cNvPr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6 w 1209"/>
              <a:gd name="T1" fmla="*/ 2147483646 h 1403"/>
              <a:gd name="T2" fmla="*/ 2147483646 w 1209"/>
              <a:gd name="T3" fmla="*/ 2147483646 h 1403"/>
              <a:gd name="T4" fmla="*/ 2147483646 w 1209"/>
              <a:gd name="T5" fmla="*/ 2147483646 h 1403"/>
              <a:gd name="T6" fmla="*/ 2147483646 w 1209"/>
              <a:gd name="T7" fmla="*/ 2147483646 h 1403"/>
              <a:gd name="T8" fmla="*/ 2147483646 w 1209"/>
              <a:gd name="T9" fmla="*/ 2147483646 h 1403"/>
              <a:gd name="T10" fmla="*/ 2147483646 w 1209"/>
              <a:gd name="T11" fmla="*/ 2147483646 h 1403"/>
              <a:gd name="T12" fmla="*/ 2147483646 w 1209"/>
              <a:gd name="T13" fmla="*/ 2147483646 h 1403"/>
              <a:gd name="T14" fmla="*/ 2147483646 w 1209"/>
              <a:gd name="T15" fmla="*/ 2147483646 h 1403"/>
              <a:gd name="T16" fmla="*/ 2147483646 w 1209"/>
              <a:gd name="T17" fmla="*/ 2147483646 h 1403"/>
              <a:gd name="T18" fmla="*/ 2147483646 w 1209"/>
              <a:gd name="T19" fmla="*/ 2147483646 h 1403"/>
              <a:gd name="T20" fmla="*/ 2147483646 w 1209"/>
              <a:gd name="T21" fmla="*/ 2147483646 h 1403"/>
              <a:gd name="T22" fmla="*/ 2147483646 w 1209"/>
              <a:gd name="T23" fmla="*/ 2147483646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78C949A7-2D51-47E7-8E5C-653593CFD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r>
              <a:rPr lang="en-US" altLang="en-US" sz="3600"/>
              <a:t>A day in the life… HTTP request/reply </a:t>
            </a:r>
          </a:p>
        </p:txBody>
      </p:sp>
      <p:grpSp>
        <p:nvGrpSpPr>
          <p:cNvPr id="60422" name="Group 35">
            <a:extLst>
              <a:ext uri="{FF2B5EF4-FFF2-40B4-BE49-F238E27FC236}">
                <a16:creationId xmlns:a16="http://schemas.microsoft.com/office/drawing/2014/main" id="{A7EEE086-39FC-4F64-A82C-48480D8F5F50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60657" name="Freeform 36">
              <a:extLst>
                <a:ext uri="{FF2B5EF4-FFF2-40B4-BE49-F238E27FC236}">
                  <a16:creationId xmlns:a16="http://schemas.microsoft.com/office/drawing/2014/main" id="{E67AA13B-182B-4848-BE5A-3295D2E0C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60658" name="Group 37">
              <a:extLst>
                <a:ext uri="{FF2B5EF4-FFF2-40B4-BE49-F238E27FC236}">
                  <a16:creationId xmlns:a16="http://schemas.microsoft.com/office/drawing/2014/main" id="{D2D0531F-1E4F-4E6B-9FEE-F2FD10338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60659" name="Rectangle 38">
                <a:extLst>
                  <a:ext uri="{FF2B5EF4-FFF2-40B4-BE49-F238E27FC236}">
                    <a16:creationId xmlns:a16="http://schemas.microsoft.com/office/drawing/2014/main" id="{821AF794-59DB-4205-9AAD-81AD04195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60" name="Text Box 39">
                <a:extLst>
                  <a:ext uri="{FF2B5EF4-FFF2-40B4-BE49-F238E27FC236}">
                    <a16:creationId xmlns:a16="http://schemas.microsoft.com/office/drawing/2014/main" id="{E66D40C6-E40F-4C57-8F5D-D687574AA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60661" name="Line 40">
                <a:extLst>
                  <a:ext uri="{FF2B5EF4-FFF2-40B4-BE49-F238E27FC236}">
                    <a16:creationId xmlns:a16="http://schemas.microsoft.com/office/drawing/2014/main" id="{D15094A4-F475-4E19-87F4-26F5496A7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0662" name="Line 41">
                <a:extLst>
                  <a:ext uri="{FF2B5EF4-FFF2-40B4-BE49-F238E27FC236}">
                    <a16:creationId xmlns:a16="http://schemas.microsoft.com/office/drawing/2014/main" id="{0D6F4995-0099-4776-A41C-A4359BA49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0663" name="Line 42">
                <a:extLst>
                  <a:ext uri="{FF2B5EF4-FFF2-40B4-BE49-F238E27FC236}">
                    <a16:creationId xmlns:a16="http://schemas.microsoft.com/office/drawing/2014/main" id="{B6C6704A-1C59-4258-8218-C4D71BD28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0664" name="Line 43">
                <a:extLst>
                  <a:ext uri="{FF2B5EF4-FFF2-40B4-BE49-F238E27FC236}">
                    <a16:creationId xmlns:a16="http://schemas.microsoft.com/office/drawing/2014/main" id="{802F2EBC-87E8-47DB-9A17-C36997000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07628" name="Group 44">
            <a:extLst>
              <a:ext uri="{FF2B5EF4-FFF2-40B4-BE49-F238E27FC236}">
                <a16:creationId xmlns:a16="http://schemas.microsoft.com/office/drawing/2014/main" id="{404FB203-8B0A-4643-9602-051B70C90C3E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60653" name="Group 45">
              <a:extLst>
                <a:ext uri="{FF2B5EF4-FFF2-40B4-BE49-F238E27FC236}">
                  <a16:creationId xmlns:a16="http://schemas.microsoft.com/office/drawing/2014/main" id="{CFC2064C-76CC-4A49-AB40-3A3F79B0E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60655" name="Rectangle 46">
                <a:extLst>
                  <a:ext uri="{FF2B5EF4-FFF2-40B4-BE49-F238E27FC236}">
                    <a16:creationId xmlns:a16="http://schemas.microsoft.com/office/drawing/2014/main" id="{76ABC4B6-7002-4345-A04F-83787C8F4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56" name="Text Box 47">
                <a:extLst>
                  <a:ext uri="{FF2B5EF4-FFF2-40B4-BE49-F238E27FC236}">
                    <a16:creationId xmlns:a16="http://schemas.microsoft.com/office/drawing/2014/main" id="{09FCC998-376B-4A7B-880A-44361B6D1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HTTP</a:t>
                </a:r>
              </a:p>
            </p:txBody>
          </p:sp>
        </p:grpSp>
        <p:sp>
          <p:nvSpPr>
            <p:cNvPr id="60654" name="AutoShape 48">
              <a:extLst>
                <a:ext uri="{FF2B5EF4-FFF2-40B4-BE49-F238E27FC236}">
                  <a16:creationId xmlns:a16="http://schemas.microsoft.com/office/drawing/2014/main" id="{85167F4D-DB2E-4B5F-BA26-FE0FA4FE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7633" name="Rectangle 49">
            <a:extLst>
              <a:ext uri="{FF2B5EF4-FFF2-40B4-BE49-F238E27FC236}">
                <a16:creationId xmlns:a16="http://schemas.microsoft.com/office/drawing/2014/main" id="{CB0C6098-0177-4C97-8D4E-01E8973A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C00000"/>
                </a:solidFill>
                <a:latin typeface="Gill Sans MT" panose="020B0502020104020203" pitchFamily="34" charset="0"/>
              </a:rPr>
              <a:t>HTTP request 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sent into TCP socket</a:t>
            </a:r>
          </a:p>
        </p:txBody>
      </p:sp>
      <p:sp>
        <p:nvSpPr>
          <p:cNvPr id="707634" name="Rectangle 50">
            <a:extLst>
              <a:ext uri="{FF2B5EF4-FFF2-40B4-BE49-F238E27FC236}">
                <a16:creationId xmlns:a16="http://schemas.microsoft.com/office/drawing/2014/main" id="{F46ABE41-F1DD-47F5-902F-B140F06F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IP datagram containing HTTP request routed to www.google.com</a:t>
            </a:r>
          </a:p>
        </p:txBody>
      </p:sp>
      <p:sp>
        <p:nvSpPr>
          <p:cNvPr id="707635" name="Rectangle 51">
            <a:extLst>
              <a:ext uri="{FF2B5EF4-FFF2-40B4-BE49-F238E27FC236}">
                <a16:creationId xmlns:a16="http://schemas.microsoft.com/office/drawing/2014/main" id="{8F8853F1-E326-4758-828B-81572F6D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IP datagram containing HTTP reply routed back to client</a:t>
            </a:r>
          </a:p>
        </p:txBody>
      </p:sp>
      <p:grpSp>
        <p:nvGrpSpPr>
          <p:cNvPr id="60427" name="Group 166">
            <a:extLst>
              <a:ext uri="{FF2B5EF4-FFF2-40B4-BE49-F238E27FC236}">
                <a16:creationId xmlns:a16="http://schemas.microsoft.com/office/drawing/2014/main" id="{8DFD2A4E-FEC5-4BB5-935D-654CEECF2EB1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60651" name="Line 164">
              <a:extLst>
                <a:ext uri="{FF2B5EF4-FFF2-40B4-BE49-F238E27FC236}">
                  <a16:creationId xmlns:a16="http://schemas.microsoft.com/office/drawing/2014/main" id="{FB642014-6261-4660-BCF8-991481064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52" name="Line 165">
              <a:extLst>
                <a:ext uri="{FF2B5EF4-FFF2-40B4-BE49-F238E27FC236}">
                  <a16:creationId xmlns:a16="http://schemas.microsoft.com/office/drawing/2014/main" id="{6A6DF34B-E64F-4361-A503-968A5B630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28" name="Group 167">
            <a:extLst>
              <a:ext uri="{FF2B5EF4-FFF2-40B4-BE49-F238E27FC236}">
                <a16:creationId xmlns:a16="http://schemas.microsoft.com/office/drawing/2014/main" id="{772868F6-9D94-4441-86E5-C7553BD565D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60649" name="Line 168">
              <a:extLst>
                <a:ext uri="{FF2B5EF4-FFF2-40B4-BE49-F238E27FC236}">
                  <a16:creationId xmlns:a16="http://schemas.microsoft.com/office/drawing/2014/main" id="{5397321B-6561-4425-BCAA-F79ADD696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50" name="Line 169">
              <a:extLst>
                <a:ext uri="{FF2B5EF4-FFF2-40B4-BE49-F238E27FC236}">
                  <a16:creationId xmlns:a16="http://schemas.microsoft.com/office/drawing/2014/main" id="{71E7AEF7-BDBB-4AC3-9313-18F34C8C5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29" name="Group 170">
            <a:extLst>
              <a:ext uri="{FF2B5EF4-FFF2-40B4-BE49-F238E27FC236}">
                <a16:creationId xmlns:a16="http://schemas.microsoft.com/office/drawing/2014/main" id="{FABEB7F8-2114-46E7-8A3A-4D4273590609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60647" name="Line 171">
              <a:extLst>
                <a:ext uri="{FF2B5EF4-FFF2-40B4-BE49-F238E27FC236}">
                  <a16:creationId xmlns:a16="http://schemas.microsoft.com/office/drawing/2014/main" id="{23415660-FD34-441A-B85F-6CA9D415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48" name="Line 172">
              <a:extLst>
                <a:ext uri="{FF2B5EF4-FFF2-40B4-BE49-F238E27FC236}">
                  <a16:creationId xmlns:a16="http://schemas.microsoft.com/office/drawing/2014/main" id="{94FB6337-1029-4289-B524-9338D9058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30" name="Group 110">
            <a:extLst>
              <a:ext uri="{FF2B5EF4-FFF2-40B4-BE49-F238E27FC236}">
                <a16:creationId xmlns:a16="http://schemas.microsoft.com/office/drawing/2014/main" id="{EA7AA4F3-9288-4041-9E4F-D1DA9055812A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60633" name="Oval 111">
              <a:extLst>
                <a:ext uri="{FF2B5EF4-FFF2-40B4-BE49-F238E27FC236}">
                  <a16:creationId xmlns:a16="http://schemas.microsoft.com/office/drawing/2014/main" id="{C178F771-86FC-48DC-A859-BB38FADB1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634" name="Line 112">
              <a:extLst>
                <a:ext uri="{FF2B5EF4-FFF2-40B4-BE49-F238E27FC236}">
                  <a16:creationId xmlns:a16="http://schemas.microsoft.com/office/drawing/2014/main" id="{D0B51194-D9DD-46E7-B2B8-557C8C9FA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635" name="Rectangle 113">
              <a:extLst>
                <a:ext uri="{FF2B5EF4-FFF2-40B4-BE49-F238E27FC236}">
                  <a16:creationId xmlns:a16="http://schemas.microsoft.com/office/drawing/2014/main" id="{1ACA383F-BCCA-4ACC-968E-A1C1FF01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636" name="Oval 114">
              <a:extLst>
                <a:ext uri="{FF2B5EF4-FFF2-40B4-BE49-F238E27FC236}">
                  <a16:creationId xmlns:a16="http://schemas.microsoft.com/office/drawing/2014/main" id="{284442F0-AB48-4419-803D-0A29380F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0637" name="Group 115">
              <a:extLst>
                <a:ext uri="{FF2B5EF4-FFF2-40B4-BE49-F238E27FC236}">
                  <a16:creationId xmlns:a16="http://schemas.microsoft.com/office/drawing/2014/main" id="{52976954-8B48-40B5-91D9-E54DD8DEF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0644" name="Line 116">
                <a:extLst>
                  <a:ext uri="{FF2B5EF4-FFF2-40B4-BE49-F238E27FC236}">
                    <a16:creationId xmlns:a16="http://schemas.microsoft.com/office/drawing/2014/main" id="{C4694EF3-DC73-402D-9949-CDB4115B7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45" name="Line 117">
                <a:extLst>
                  <a:ext uri="{FF2B5EF4-FFF2-40B4-BE49-F238E27FC236}">
                    <a16:creationId xmlns:a16="http://schemas.microsoft.com/office/drawing/2014/main" id="{3820D461-04F8-4700-88FF-A3B7660A8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46" name="Line 118">
                <a:extLst>
                  <a:ext uri="{FF2B5EF4-FFF2-40B4-BE49-F238E27FC236}">
                    <a16:creationId xmlns:a16="http://schemas.microsoft.com/office/drawing/2014/main" id="{3B0564E6-CB58-4603-8E99-99518D2D3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0638" name="Group 119">
              <a:extLst>
                <a:ext uri="{FF2B5EF4-FFF2-40B4-BE49-F238E27FC236}">
                  <a16:creationId xmlns:a16="http://schemas.microsoft.com/office/drawing/2014/main" id="{81748F7A-CF4E-4B11-8AF4-809A0CED03C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0641" name="Line 120">
                <a:extLst>
                  <a:ext uri="{FF2B5EF4-FFF2-40B4-BE49-F238E27FC236}">
                    <a16:creationId xmlns:a16="http://schemas.microsoft.com/office/drawing/2014/main" id="{77A17727-9E01-4C55-8575-C21514230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42" name="Line 121">
                <a:extLst>
                  <a:ext uri="{FF2B5EF4-FFF2-40B4-BE49-F238E27FC236}">
                    <a16:creationId xmlns:a16="http://schemas.microsoft.com/office/drawing/2014/main" id="{45AA6DAB-20A1-4543-A74B-9B71AB0D9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43" name="Line 122">
                <a:extLst>
                  <a:ext uri="{FF2B5EF4-FFF2-40B4-BE49-F238E27FC236}">
                    <a16:creationId xmlns:a16="http://schemas.microsoft.com/office/drawing/2014/main" id="{BE1D945A-A684-44CF-8022-42C754772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0639" name="Line 123">
              <a:extLst>
                <a:ext uri="{FF2B5EF4-FFF2-40B4-BE49-F238E27FC236}">
                  <a16:creationId xmlns:a16="http://schemas.microsoft.com/office/drawing/2014/main" id="{0B6BB687-7282-40AD-9E4C-D44AEC71E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640" name="Line 124">
              <a:extLst>
                <a:ext uri="{FF2B5EF4-FFF2-40B4-BE49-F238E27FC236}">
                  <a16:creationId xmlns:a16="http://schemas.microsoft.com/office/drawing/2014/main" id="{C9B47D18-241E-466E-9FE9-B1E2AA251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0431" name="Line 136">
            <a:extLst>
              <a:ext uri="{FF2B5EF4-FFF2-40B4-BE49-F238E27FC236}">
                <a16:creationId xmlns:a16="http://schemas.microsoft.com/office/drawing/2014/main" id="{CFB3B98C-0B31-4B6E-8E4D-D3ABC12E9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2" name="Text Box 137">
            <a:extLst>
              <a:ext uri="{FF2B5EF4-FFF2-40B4-BE49-F238E27FC236}">
                <a16:creationId xmlns:a16="http://schemas.microsoft.com/office/drawing/2014/main" id="{83D4A8D0-C492-4DB2-BC8E-3DCD1D8B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64.233.169.105</a:t>
            </a:r>
          </a:p>
        </p:txBody>
      </p:sp>
      <p:sp>
        <p:nvSpPr>
          <p:cNvPr id="60433" name="Text Box 138">
            <a:extLst>
              <a:ext uri="{FF2B5EF4-FFF2-40B4-BE49-F238E27FC236}">
                <a16:creationId xmlns:a16="http://schemas.microsoft.com/office/drawing/2014/main" id="{ED141973-974B-4EBA-B5FF-4505FED3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web server</a:t>
            </a:r>
          </a:p>
        </p:txBody>
      </p:sp>
      <p:grpSp>
        <p:nvGrpSpPr>
          <p:cNvPr id="60434" name="Group 194">
            <a:extLst>
              <a:ext uri="{FF2B5EF4-FFF2-40B4-BE49-F238E27FC236}">
                <a16:creationId xmlns:a16="http://schemas.microsoft.com/office/drawing/2014/main" id="{4A90DDA6-AF36-4F7D-B7DA-6C3315983CC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60631" name="Line 195">
              <a:extLst>
                <a:ext uri="{FF2B5EF4-FFF2-40B4-BE49-F238E27FC236}">
                  <a16:creationId xmlns:a16="http://schemas.microsoft.com/office/drawing/2014/main" id="{5C1161DE-6238-475C-9641-C20B7DEDB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32" name="Line 196">
              <a:extLst>
                <a:ext uri="{FF2B5EF4-FFF2-40B4-BE49-F238E27FC236}">
                  <a16:creationId xmlns:a16="http://schemas.microsoft.com/office/drawing/2014/main" id="{56BA8719-7269-4AF1-809D-A1AE39AE4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35" name="Group 200">
            <a:extLst>
              <a:ext uri="{FF2B5EF4-FFF2-40B4-BE49-F238E27FC236}">
                <a16:creationId xmlns:a16="http://schemas.microsoft.com/office/drawing/2014/main" id="{6BFE4268-6F42-409F-A2F2-D86F25337C1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60629" name="Line 201">
              <a:extLst>
                <a:ext uri="{FF2B5EF4-FFF2-40B4-BE49-F238E27FC236}">
                  <a16:creationId xmlns:a16="http://schemas.microsoft.com/office/drawing/2014/main" id="{8936CBC7-BDBF-482F-A36B-CF7876D0D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30" name="Line 202">
              <a:extLst>
                <a:ext uri="{FF2B5EF4-FFF2-40B4-BE49-F238E27FC236}">
                  <a16:creationId xmlns:a16="http://schemas.microsoft.com/office/drawing/2014/main" id="{CE734192-7400-4CF7-B49B-FB81AAFE3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0436" name="Line 112">
            <a:extLst>
              <a:ext uri="{FF2B5EF4-FFF2-40B4-BE49-F238E27FC236}">
                <a16:creationId xmlns:a16="http://schemas.microsoft.com/office/drawing/2014/main" id="{E8101DCF-49E6-4B42-ABD6-28DEF45DC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60437" name="Group 145">
            <a:extLst>
              <a:ext uri="{FF2B5EF4-FFF2-40B4-BE49-F238E27FC236}">
                <a16:creationId xmlns:a16="http://schemas.microsoft.com/office/drawing/2014/main" id="{9D5BF520-2B83-44D8-9979-A70F46D7E98C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60621" name="Freeform 146">
              <a:extLst>
                <a:ext uri="{FF2B5EF4-FFF2-40B4-BE49-F238E27FC236}">
                  <a16:creationId xmlns:a16="http://schemas.microsoft.com/office/drawing/2014/main" id="{318075F4-6861-43A1-A4E7-40E8DFE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60622" name="Group 147">
              <a:extLst>
                <a:ext uri="{FF2B5EF4-FFF2-40B4-BE49-F238E27FC236}">
                  <a16:creationId xmlns:a16="http://schemas.microsoft.com/office/drawing/2014/main" id="{B6853BA3-20E7-4E50-8C43-0AC2C232B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60623" name="Rectangle 148">
                <a:extLst>
                  <a:ext uri="{FF2B5EF4-FFF2-40B4-BE49-F238E27FC236}">
                    <a16:creationId xmlns:a16="http://schemas.microsoft.com/office/drawing/2014/main" id="{DD91703B-7169-40B2-9B19-F68B701C8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24" name="Text Box 149">
                <a:extLst>
                  <a:ext uri="{FF2B5EF4-FFF2-40B4-BE49-F238E27FC236}">
                    <a16:creationId xmlns:a16="http://schemas.microsoft.com/office/drawing/2014/main" id="{76A3AE82-CD9F-4A32-BE43-F9840D67A8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</a:t>
                </a:r>
              </a:p>
            </p:txBody>
          </p:sp>
          <p:sp>
            <p:nvSpPr>
              <p:cNvPr id="60625" name="Line 150">
                <a:extLst>
                  <a:ext uri="{FF2B5EF4-FFF2-40B4-BE49-F238E27FC236}">
                    <a16:creationId xmlns:a16="http://schemas.microsoft.com/office/drawing/2014/main" id="{2BB20964-CFF9-447D-8A21-0379DABD3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0626" name="Line 151">
                <a:extLst>
                  <a:ext uri="{FF2B5EF4-FFF2-40B4-BE49-F238E27FC236}">
                    <a16:creationId xmlns:a16="http://schemas.microsoft.com/office/drawing/2014/main" id="{66324E1E-164D-4EA0-A1BB-386EE7BAA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0627" name="Line 152">
                <a:extLst>
                  <a:ext uri="{FF2B5EF4-FFF2-40B4-BE49-F238E27FC236}">
                    <a16:creationId xmlns:a16="http://schemas.microsoft.com/office/drawing/2014/main" id="{02A0A95A-FBFD-41D8-BC49-B06D28A4D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0628" name="Line 153">
                <a:extLst>
                  <a:ext uri="{FF2B5EF4-FFF2-40B4-BE49-F238E27FC236}">
                    <a16:creationId xmlns:a16="http://schemas.microsoft.com/office/drawing/2014/main" id="{F6703DA9-0662-4384-84D1-011AD0947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sp>
        <p:nvSpPr>
          <p:cNvPr id="707813" name="Rectangle 229">
            <a:extLst>
              <a:ext uri="{FF2B5EF4-FFF2-40B4-BE49-F238E27FC236}">
                <a16:creationId xmlns:a16="http://schemas.microsoft.com/office/drawing/2014/main" id="{94FF4E39-8F0C-4CDB-A40D-E3FE23A3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web server responds with </a:t>
            </a:r>
            <a:r>
              <a:rPr lang="en-US" altLang="en-US" sz="2000">
                <a:solidFill>
                  <a:srgbClr val="C00000"/>
                </a:solidFill>
                <a:latin typeface="Gill Sans MT" panose="020B0502020104020203" pitchFamily="34" charset="0"/>
              </a:rPr>
              <a:t>HTTP reply 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(containing web page)</a:t>
            </a:r>
          </a:p>
        </p:txBody>
      </p:sp>
      <p:grpSp>
        <p:nvGrpSpPr>
          <p:cNvPr id="707941" name="Group 357">
            <a:extLst>
              <a:ext uri="{FF2B5EF4-FFF2-40B4-BE49-F238E27FC236}">
                <a16:creationId xmlns:a16="http://schemas.microsoft.com/office/drawing/2014/main" id="{96742BA2-1724-4A25-9100-171308C9F677}"/>
              </a:ext>
            </a:extLst>
          </p:cNvPr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60590" name="Group 230">
              <a:extLst>
                <a:ext uri="{FF2B5EF4-FFF2-40B4-BE49-F238E27FC236}">
                  <a16:creationId xmlns:a16="http://schemas.microsoft.com/office/drawing/2014/main" id="{2366AF82-B0D0-48D4-96FD-EAEBCE5E0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60616" name="Group 231">
                <a:extLst>
                  <a:ext uri="{FF2B5EF4-FFF2-40B4-BE49-F238E27FC236}">
                    <a16:creationId xmlns:a16="http://schemas.microsoft.com/office/drawing/2014/main" id="{C16CD299-DB13-4C19-9B0A-E1F9C358BF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60619" name="Rectangle 232">
                  <a:extLst>
                    <a:ext uri="{FF2B5EF4-FFF2-40B4-BE49-F238E27FC236}">
                      <a16:creationId xmlns:a16="http://schemas.microsoft.com/office/drawing/2014/main" id="{F31116A9-A83F-4A7F-B222-D7D420427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620" name="Text Box 233">
                  <a:extLst>
                    <a:ext uri="{FF2B5EF4-FFF2-40B4-BE49-F238E27FC236}">
                      <a16:creationId xmlns:a16="http://schemas.microsoft.com/office/drawing/2014/main" id="{99485CD5-DDBD-4C5F-B665-68D15F6471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HTTP</a:t>
                  </a:r>
                </a:p>
              </p:txBody>
            </p:sp>
          </p:grpSp>
          <p:sp>
            <p:nvSpPr>
              <p:cNvPr id="60617" name="Rectangle 234">
                <a:extLst>
                  <a:ext uri="{FF2B5EF4-FFF2-40B4-BE49-F238E27FC236}">
                    <a16:creationId xmlns:a16="http://schemas.microsoft.com/office/drawing/2014/main" id="{82DD2A64-20DC-4C4F-B09D-236F899B1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18" name="Rectangle 235">
                <a:extLst>
                  <a:ext uri="{FF2B5EF4-FFF2-40B4-BE49-F238E27FC236}">
                    <a16:creationId xmlns:a16="http://schemas.microsoft.com/office/drawing/2014/main" id="{611830F5-E472-4709-AD98-2829B5760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591" name="Group 236">
              <a:extLst>
                <a:ext uri="{FF2B5EF4-FFF2-40B4-BE49-F238E27FC236}">
                  <a16:creationId xmlns:a16="http://schemas.microsoft.com/office/drawing/2014/main" id="{67B267D2-958C-4540-B818-66EFE6D01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60610" name="Group 237">
                <a:extLst>
                  <a:ext uri="{FF2B5EF4-FFF2-40B4-BE49-F238E27FC236}">
                    <a16:creationId xmlns:a16="http://schemas.microsoft.com/office/drawing/2014/main" id="{FA7C9018-5069-4896-8C9A-472494D25F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60614" name="Rectangle 238">
                  <a:extLst>
                    <a:ext uri="{FF2B5EF4-FFF2-40B4-BE49-F238E27FC236}">
                      <a16:creationId xmlns:a16="http://schemas.microsoft.com/office/drawing/2014/main" id="{4A3D25FB-B0F4-4C38-9448-4D525C771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615" name="Text Box 239">
                  <a:extLst>
                    <a:ext uri="{FF2B5EF4-FFF2-40B4-BE49-F238E27FC236}">
                      <a16:creationId xmlns:a16="http://schemas.microsoft.com/office/drawing/2014/main" id="{89BDE530-D583-4257-BC11-430A955046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HTTP</a:t>
                  </a:r>
                </a:p>
              </p:txBody>
            </p:sp>
          </p:grpSp>
          <p:grpSp>
            <p:nvGrpSpPr>
              <p:cNvPr id="60611" name="Group 240">
                <a:extLst>
                  <a:ext uri="{FF2B5EF4-FFF2-40B4-BE49-F238E27FC236}">
                    <a16:creationId xmlns:a16="http://schemas.microsoft.com/office/drawing/2014/main" id="{F419F910-58EF-436A-83A3-BCE5942908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60612" name="Rectangle 241">
                  <a:extLst>
                    <a:ext uri="{FF2B5EF4-FFF2-40B4-BE49-F238E27FC236}">
                      <a16:creationId xmlns:a16="http://schemas.microsoft.com/office/drawing/2014/main" id="{E3669552-8F71-4E31-9B96-B8D41DC54B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613" name="Rectangle 242">
                  <a:extLst>
                    <a:ext uri="{FF2B5EF4-FFF2-40B4-BE49-F238E27FC236}">
                      <a16:creationId xmlns:a16="http://schemas.microsoft.com/office/drawing/2014/main" id="{A22FB1DE-85C5-44F7-800B-8D8EE9EC9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0592" name="Group 243">
              <a:extLst>
                <a:ext uri="{FF2B5EF4-FFF2-40B4-BE49-F238E27FC236}">
                  <a16:creationId xmlns:a16="http://schemas.microsoft.com/office/drawing/2014/main" id="{5C3E51A6-AAB4-4045-A049-05698D07D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60608" name="Rectangle 244">
                <a:extLst>
                  <a:ext uri="{FF2B5EF4-FFF2-40B4-BE49-F238E27FC236}">
                    <a16:creationId xmlns:a16="http://schemas.microsoft.com/office/drawing/2014/main" id="{D9689A3C-F287-4CB9-8CF2-5CA084143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609" name="Rectangle 245">
                <a:extLst>
                  <a:ext uri="{FF2B5EF4-FFF2-40B4-BE49-F238E27FC236}">
                    <a16:creationId xmlns:a16="http://schemas.microsoft.com/office/drawing/2014/main" id="{9037A5A6-6FD3-4FC8-AAE8-E10A682A8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593" name="Group 246">
              <a:extLst>
                <a:ext uri="{FF2B5EF4-FFF2-40B4-BE49-F238E27FC236}">
                  <a16:creationId xmlns:a16="http://schemas.microsoft.com/office/drawing/2014/main" id="{ABC81EC3-602E-4F5C-A911-3B5DF61B9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60595" name="Group 247">
                <a:extLst>
                  <a:ext uri="{FF2B5EF4-FFF2-40B4-BE49-F238E27FC236}">
                    <a16:creationId xmlns:a16="http://schemas.microsoft.com/office/drawing/2014/main" id="{5F991D56-C343-4F62-AC4E-6C203ECE62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60599" name="Group 248">
                  <a:extLst>
                    <a:ext uri="{FF2B5EF4-FFF2-40B4-BE49-F238E27FC236}">
                      <a16:creationId xmlns:a16="http://schemas.microsoft.com/office/drawing/2014/main" id="{9395209C-93CC-4DD7-9314-140F4BD2EC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60602" name="Group 249">
                    <a:extLst>
                      <a:ext uri="{FF2B5EF4-FFF2-40B4-BE49-F238E27FC236}">
                        <a16:creationId xmlns:a16="http://schemas.microsoft.com/office/drawing/2014/main" id="{6EFE06C5-E70D-4A0E-AC12-0639C5697C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60606" name="Rectangle 250">
                      <a:extLst>
                        <a:ext uri="{FF2B5EF4-FFF2-40B4-BE49-F238E27FC236}">
                          <a16:creationId xmlns:a16="http://schemas.microsoft.com/office/drawing/2014/main" id="{11DB089A-490D-48F5-83F3-9E0E6EC161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607" name="Text Box 251">
                      <a:extLst>
                        <a:ext uri="{FF2B5EF4-FFF2-40B4-BE49-F238E27FC236}">
                          <a16:creationId xmlns:a16="http://schemas.microsoft.com/office/drawing/2014/main" id="{A856E072-7F20-44DA-9FA8-E7666AE2821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60603" name="Group 252">
                    <a:extLst>
                      <a:ext uri="{FF2B5EF4-FFF2-40B4-BE49-F238E27FC236}">
                        <a16:creationId xmlns:a16="http://schemas.microsoft.com/office/drawing/2014/main" id="{42990755-ED38-4E79-BB2F-0AB2FDAAF2B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60604" name="Rectangle 253">
                      <a:extLst>
                        <a:ext uri="{FF2B5EF4-FFF2-40B4-BE49-F238E27FC236}">
                          <a16:creationId xmlns:a16="http://schemas.microsoft.com/office/drawing/2014/main" id="{70A8BB22-70FD-4486-BDAE-699130EAFA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605" name="Rectangle 254">
                      <a:extLst>
                        <a:ext uri="{FF2B5EF4-FFF2-40B4-BE49-F238E27FC236}">
                          <a16:creationId xmlns:a16="http://schemas.microsoft.com/office/drawing/2014/main" id="{C554AB50-A348-415B-97B6-D4F78F43B8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0600" name="Rectangle 255">
                  <a:extLst>
                    <a:ext uri="{FF2B5EF4-FFF2-40B4-BE49-F238E27FC236}">
                      <a16:creationId xmlns:a16="http://schemas.microsoft.com/office/drawing/2014/main" id="{9149232A-87BD-49B7-8697-E20A60DCA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601" name="Rectangle 256">
                  <a:extLst>
                    <a:ext uri="{FF2B5EF4-FFF2-40B4-BE49-F238E27FC236}">
                      <a16:creationId xmlns:a16="http://schemas.microsoft.com/office/drawing/2014/main" id="{740A1F78-53A7-426D-BD25-612BBF85E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596" name="Rectangle 257">
                <a:extLst>
                  <a:ext uri="{FF2B5EF4-FFF2-40B4-BE49-F238E27FC236}">
                    <a16:creationId xmlns:a16="http://schemas.microsoft.com/office/drawing/2014/main" id="{ACC37F3D-0D0B-47A4-BE8B-0B464DCA4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97" name="Rectangle 258">
                <a:extLst>
                  <a:ext uri="{FF2B5EF4-FFF2-40B4-BE49-F238E27FC236}">
                    <a16:creationId xmlns:a16="http://schemas.microsoft.com/office/drawing/2014/main" id="{70F68CFC-6D84-4F3F-9DE2-2A6AABB2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98" name="Rectangle 259">
                <a:extLst>
                  <a:ext uri="{FF2B5EF4-FFF2-40B4-BE49-F238E27FC236}">
                    <a16:creationId xmlns:a16="http://schemas.microsoft.com/office/drawing/2014/main" id="{806F61FA-3F81-4D9B-B5E7-A9DF53015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594" name="AutoShape 356">
              <a:extLst>
                <a:ext uri="{FF2B5EF4-FFF2-40B4-BE49-F238E27FC236}">
                  <a16:creationId xmlns:a16="http://schemas.microsoft.com/office/drawing/2014/main" id="{88D69589-8AE7-49E1-98C6-F713002C9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7973" name="Group 389">
            <a:extLst>
              <a:ext uri="{FF2B5EF4-FFF2-40B4-BE49-F238E27FC236}">
                <a16:creationId xmlns:a16="http://schemas.microsoft.com/office/drawing/2014/main" id="{6E43F245-030E-4E1A-843D-CE8587EF2F86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60577" name="Rectangle 388">
              <a:extLst>
                <a:ext uri="{FF2B5EF4-FFF2-40B4-BE49-F238E27FC236}">
                  <a16:creationId xmlns:a16="http://schemas.microsoft.com/office/drawing/2014/main" id="{DB14E684-3616-444F-B712-E389D2B2F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60578" name="Group 376">
              <a:extLst>
                <a:ext uri="{FF2B5EF4-FFF2-40B4-BE49-F238E27FC236}">
                  <a16:creationId xmlns:a16="http://schemas.microsoft.com/office/drawing/2014/main" id="{88B01E67-3864-43B9-97CD-10E3FA245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60581" name="Group 377">
                <a:extLst>
                  <a:ext uri="{FF2B5EF4-FFF2-40B4-BE49-F238E27FC236}">
                    <a16:creationId xmlns:a16="http://schemas.microsoft.com/office/drawing/2014/main" id="{A828A1B5-BD83-437D-8162-243012D5C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60584" name="Group 378">
                  <a:extLst>
                    <a:ext uri="{FF2B5EF4-FFF2-40B4-BE49-F238E27FC236}">
                      <a16:creationId xmlns:a16="http://schemas.microsoft.com/office/drawing/2014/main" id="{1406F106-2E83-41A0-A723-E47E6D09A3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60588" name="Rectangle 379">
                    <a:extLst>
                      <a:ext uri="{FF2B5EF4-FFF2-40B4-BE49-F238E27FC236}">
                        <a16:creationId xmlns:a16="http://schemas.microsoft.com/office/drawing/2014/main" id="{58A10191-43C1-4F91-831C-29CCF9886E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89" name="Text Box 380">
                    <a:extLst>
                      <a:ext uri="{FF2B5EF4-FFF2-40B4-BE49-F238E27FC236}">
                        <a16:creationId xmlns:a16="http://schemas.microsoft.com/office/drawing/2014/main" id="{AC6B46B5-AE16-4E0E-84F7-EA3C728C19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60585" name="Group 381">
                  <a:extLst>
                    <a:ext uri="{FF2B5EF4-FFF2-40B4-BE49-F238E27FC236}">
                      <a16:creationId xmlns:a16="http://schemas.microsoft.com/office/drawing/2014/main" id="{68274D05-5681-4B6E-A00D-1E078297AF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0586" name="Rectangle 382">
                    <a:extLst>
                      <a:ext uri="{FF2B5EF4-FFF2-40B4-BE49-F238E27FC236}">
                        <a16:creationId xmlns:a16="http://schemas.microsoft.com/office/drawing/2014/main" id="{A836CE1C-833F-4DA0-950B-5F2B23B614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87" name="Rectangle 383">
                    <a:extLst>
                      <a:ext uri="{FF2B5EF4-FFF2-40B4-BE49-F238E27FC236}">
                        <a16:creationId xmlns:a16="http://schemas.microsoft.com/office/drawing/2014/main" id="{689D4B91-60F1-4BE9-A9FA-5BDC325FCC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60582" name="Rectangle 384">
                <a:extLst>
                  <a:ext uri="{FF2B5EF4-FFF2-40B4-BE49-F238E27FC236}">
                    <a16:creationId xmlns:a16="http://schemas.microsoft.com/office/drawing/2014/main" id="{398560F2-405A-4138-9BEA-F0673AAEA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83" name="Rectangle 385">
                <a:extLst>
                  <a:ext uri="{FF2B5EF4-FFF2-40B4-BE49-F238E27FC236}">
                    <a16:creationId xmlns:a16="http://schemas.microsoft.com/office/drawing/2014/main" id="{0A759C95-B239-41CD-A628-170A1C421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579" name="Rectangle 386">
              <a:extLst>
                <a:ext uri="{FF2B5EF4-FFF2-40B4-BE49-F238E27FC236}">
                  <a16:creationId xmlns:a16="http://schemas.microsoft.com/office/drawing/2014/main" id="{11E451E1-7DA2-4E26-98DB-BB465815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580" name="Rectangle 387">
              <a:extLst>
                <a:ext uri="{FF2B5EF4-FFF2-40B4-BE49-F238E27FC236}">
                  <a16:creationId xmlns:a16="http://schemas.microsoft.com/office/drawing/2014/main" id="{9A086034-691D-428D-985E-8F2D2BB53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7975" name="Group 391">
            <a:extLst>
              <a:ext uri="{FF2B5EF4-FFF2-40B4-BE49-F238E27FC236}">
                <a16:creationId xmlns:a16="http://schemas.microsoft.com/office/drawing/2014/main" id="{DD397959-D368-4FB0-81BB-136928C97E72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60543" name="Group 392">
              <a:extLst>
                <a:ext uri="{FF2B5EF4-FFF2-40B4-BE49-F238E27FC236}">
                  <a16:creationId xmlns:a16="http://schemas.microsoft.com/office/drawing/2014/main" id="{5EA1D13B-2F7F-4107-82C6-CAB8DC755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60547" name="Group 393">
                <a:extLst>
                  <a:ext uri="{FF2B5EF4-FFF2-40B4-BE49-F238E27FC236}">
                    <a16:creationId xmlns:a16="http://schemas.microsoft.com/office/drawing/2014/main" id="{FEAB42B3-D5EB-4908-9EE8-EC99D86DC4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60572" name="Group 394">
                  <a:extLst>
                    <a:ext uri="{FF2B5EF4-FFF2-40B4-BE49-F238E27FC236}">
                      <a16:creationId xmlns:a16="http://schemas.microsoft.com/office/drawing/2014/main" id="{9F47CBC0-24E7-44D6-839A-8B7EC82C47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60575" name="Rectangle 395">
                    <a:extLst>
                      <a:ext uri="{FF2B5EF4-FFF2-40B4-BE49-F238E27FC236}">
                        <a16:creationId xmlns:a16="http://schemas.microsoft.com/office/drawing/2014/main" id="{7C595474-C7F7-4F67-9CA0-FE7DD1059C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6" name="Text Box 396">
                    <a:extLst>
                      <a:ext uri="{FF2B5EF4-FFF2-40B4-BE49-F238E27FC236}">
                        <a16:creationId xmlns:a16="http://schemas.microsoft.com/office/drawing/2014/main" id="{7D6AB288-267D-472D-AE62-6F1174BD7A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60573" name="Rectangle 397">
                  <a:extLst>
                    <a:ext uri="{FF2B5EF4-FFF2-40B4-BE49-F238E27FC236}">
                      <a16:creationId xmlns:a16="http://schemas.microsoft.com/office/drawing/2014/main" id="{4AFE5BCD-CF5F-46D9-9494-29CB66B41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74" name="Rectangle 398">
                  <a:extLst>
                    <a:ext uri="{FF2B5EF4-FFF2-40B4-BE49-F238E27FC236}">
                      <a16:creationId xmlns:a16="http://schemas.microsoft.com/office/drawing/2014/main" id="{C43EE13A-70A2-4741-8AAA-0A9C8FEC2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0548" name="Group 399">
                <a:extLst>
                  <a:ext uri="{FF2B5EF4-FFF2-40B4-BE49-F238E27FC236}">
                    <a16:creationId xmlns:a16="http://schemas.microsoft.com/office/drawing/2014/main" id="{C11903D9-F277-4D5E-9077-F05F98441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60566" name="Group 400">
                  <a:extLst>
                    <a:ext uri="{FF2B5EF4-FFF2-40B4-BE49-F238E27FC236}">
                      <a16:creationId xmlns:a16="http://schemas.microsoft.com/office/drawing/2014/main" id="{DCF55339-44B6-4A1C-B759-0147B9BB63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60570" name="Rectangle 401">
                    <a:extLst>
                      <a:ext uri="{FF2B5EF4-FFF2-40B4-BE49-F238E27FC236}">
                        <a16:creationId xmlns:a16="http://schemas.microsoft.com/office/drawing/2014/main" id="{7EB761B2-519C-4B54-BD35-A8355E7C07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71" name="Text Box 402">
                    <a:extLst>
                      <a:ext uri="{FF2B5EF4-FFF2-40B4-BE49-F238E27FC236}">
                        <a16:creationId xmlns:a16="http://schemas.microsoft.com/office/drawing/2014/main" id="{551133F9-49BA-4754-BCF9-EE72AE81BF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60567" name="Group 403">
                  <a:extLst>
                    <a:ext uri="{FF2B5EF4-FFF2-40B4-BE49-F238E27FC236}">
                      <a16:creationId xmlns:a16="http://schemas.microsoft.com/office/drawing/2014/main" id="{34C1F8DA-BEA8-4618-AB7E-B4423B56BE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0568" name="Rectangle 404">
                    <a:extLst>
                      <a:ext uri="{FF2B5EF4-FFF2-40B4-BE49-F238E27FC236}">
                        <a16:creationId xmlns:a16="http://schemas.microsoft.com/office/drawing/2014/main" id="{F96F0614-D820-45EA-A934-215EBC7F1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69" name="Rectangle 405">
                    <a:extLst>
                      <a:ext uri="{FF2B5EF4-FFF2-40B4-BE49-F238E27FC236}">
                        <a16:creationId xmlns:a16="http://schemas.microsoft.com/office/drawing/2014/main" id="{CC825D91-610C-4061-BEDA-E116A028E9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60549" name="Group 406">
                <a:extLst>
                  <a:ext uri="{FF2B5EF4-FFF2-40B4-BE49-F238E27FC236}">
                    <a16:creationId xmlns:a16="http://schemas.microsoft.com/office/drawing/2014/main" id="{78FDCDD3-5074-41A7-BB1B-5329B2C9C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60564" name="Rectangle 407">
                  <a:extLst>
                    <a:ext uri="{FF2B5EF4-FFF2-40B4-BE49-F238E27FC236}">
                      <a16:creationId xmlns:a16="http://schemas.microsoft.com/office/drawing/2014/main" id="{FC7C7B5B-1422-4FF6-963B-64B3D93D5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65" name="Rectangle 408">
                  <a:extLst>
                    <a:ext uri="{FF2B5EF4-FFF2-40B4-BE49-F238E27FC236}">
                      <a16:creationId xmlns:a16="http://schemas.microsoft.com/office/drawing/2014/main" id="{3520FFA0-BD28-4D5D-AC7E-918522DE7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0550" name="Group 409">
                <a:extLst>
                  <a:ext uri="{FF2B5EF4-FFF2-40B4-BE49-F238E27FC236}">
                    <a16:creationId xmlns:a16="http://schemas.microsoft.com/office/drawing/2014/main" id="{9CBB39D0-45DC-40E7-8D6B-D18BE09ECA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60551" name="Group 410">
                  <a:extLst>
                    <a:ext uri="{FF2B5EF4-FFF2-40B4-BE49-F238E27FC236}">
                      <a16:creationId xmlns:a16="http://schemas.microsoft.com/office/drawing/2014/main" id="{359F03AC-22AC-4164-A126-8CF04A0C29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60555" name="Group 411">
                    <a:extLst>
                      <a:ext uri="{FF2B5EF4-FFF2-40B4-BE49-F238E27FC236}">
                        <a16:creationId xmlns:a16="http://schemas.microsoft.com/office/drawing/2014/main" id="{E6B36160-A994-4D93-8080-9F0684178C8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60558" name="Group 412">
                      <a:extLst>
                        <a:ext uri="{FF2B5EF4-FFF2-40B4-BE49-F238E27FC236}">
                          <a16:creationId xmlns:a16="http://schemas.microsoft.com/office/drawing/2014/main" id="{7EA0F4BF-11C8-4D7B-A155-61B5CA348F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60562" name="Rectangle 413">
                        <a:extLst>
                          <a:ext uri="{FF2B5EF4-FFF2-40B4-BE49-F238E27FC236}">
                            <a16:creationId xmlns:a16="http://schemas.microsoft.com/office/drawing/2014/main" id="{CD97C650-6C26-443D-8728-3408FBA93AE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0563" name="Text Box 414">
                        <a:extLst>
                          <a:ext uri="{FF2B5EF4-FFF2-40B4-BE49-F238E27FC236}">
                            <a16:creationId xmlns:a16="http://schemas.microsoft.com/office/drawing/2014/main" id="{916248A4-A759-4D49-B51E-E3244992043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SzPct val="100000"/>
                          <a:buFont typeface="Wingdings" panose="05000000000000000000" pitchFamily="2" charset="2"/>
                          <a:buChar char="§"/>
                          <a:defRPr sz="28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MS PGothic" panose="020B0600070205080204" pitchFamily="34" charset="-128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Gill Sans MT" panose="020B0502020104020203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0090"/>
                          </a:buClr>
                          <a:buFont typeface="Wingdings" panose="05000000000000000000" pitchFamily="2" charset="2"/>
                          <a:buChar char="§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panose="020B0604020202020204" pitchFamily="34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60559" name="Group 415">
                      <a:extLst>
                        <a:ext uri="{FF2B5EF4-FFF2-40B4-BE49-F238E27FC236}">
                          <a16:creationId xmlns:a16="http://schemas.microsoft.com/office/drawing/2014/main" id="{FC2A6EB3-6181-45BF-8DBE-3D0763A15D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0560" name="Rectangle 416">
                        <a:extLst>
                          <a:ext uri="{FF2B5EF4-FFF2-40B4-BE49-F238E27FC236}">
                            <a16:creationId xmlns:a16="http://schemas.microsoft.com/office/drawing/2014/main" id="{02A48224-1B24-48B2-BB3E-5B483F2F7D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60561" name="Rectangle 417">
                        <a:extLst>
                          <a:ext uri="{FF2B5EF4-FFF2-40B4-BE49-F238E27FC236}">
                            <a16:creationId xmlns:a16="http://schemas.microsoft.com/office/drawing/2014/main" id="{FE74820A-EF3E-4873-BBEE-EA0E07BAE7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60556" name="Rectangle 418">
                    <a:extLst>
                      <a:ext uri="{FF2B5EF4-FFF2-40B4-BE49-F238E27FC236}">
                        <a16:creationId xmlns:a16="http://schemas.microsoft.com/office/drawing/2014/main" id="{17A69C9F-E7A2-4B7A-918A-08A6A64C27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57" name="Rectangle 419">
                    <a:extLst>
                      <a:ext uri="{FF2B5EF4-FFF2-40B4-BE49-F238E27FC236}">
                        <a16:creationId xmlns:a16="http://schemas.microsoft.com/office/drawing/2014/main" id="{E70E0F5A-BCA0-4AD9-BC6D-4A23AA906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60552" name="Rectangle 420">
                  <a:extLst>
                    <a:ext uri="{FF2B5EF4-FFF2-40B4-BE49-F238E27FC236}">
                      <a16:creationId xmlns:a16="http://schemas.microsoft.com/office/drawing/2014/main" id="{5FFEB40D-9DA8-404E-8C9C-B3517DC69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53" name="Rectangle 421">
                  <a:extLst>
                    <a:ext uri="{FF2B5EF4-FFF2-40B4-BE49-F238E27FC236}">
                      <a16:creationId xmlns:a16="http://schemas.microsoft.com/office/drawing/2014/main" id="{2289A760-FB69-4D71-85F1-18814F0B67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54" name="Rectangle 422">
                  <a:extLst>
                    <a:ext uri="{FF2B5EF4-FFF2-40B4-BE49-F238E27FC236}">
                      <a16:creationId xmlns:a16="http://schemas.microsoft.com/office/drawing/2014/main" id="{F61C6BFF-BA05-4D38-A258-7C46A0F3B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0544" name="Group 423">
              <a:extLst>
                <a:ext uri="{FF2B5EF4-FFF2-40B4-BE49-F238E27FC236}">
                  <a16:creationId xmlns:a16="http://schemas.microsoft.com/office/drawing/2014/main" id="{0547A3C3-0E45-498D-93D8-D0C1C02C3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60545" name="Rectangle 424">
                <a:extLst>
                  <a:ext uri="{FF2B5EF4-FFF2-40B4-BE49-F238E27FC236}">
                    <a16:creationId xmlns:a16="http://schemas.microsoft.com/office/drawing/2014/main" id="{C5EC3142-2732-4B94-8F41-19714A1B8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46" name="Text Box 425">
                <a:extLst>
                  <a:ext uri="{FF2B5EF4-FFF2-40B4-BE49-F238E27FC236}">
                    <a16:creationId xmlns:a16="http://schemas.microsoft.com/office/drawing/2014/main" id="{4EC54E07-CD4C-46EC-80D8-8BC1D20C2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>
            <a:extLst>
              <a:ext uri="{FF2B5EF4-FFF2-40B4-BE49-F238E27FC236}">
                <a16:creationId xmlns:a16="http://schemas.microsoft.com/office/drawing/2014/main" id="{9130AF6E-C5E5-4713-8784-043B9BBC835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60510" name="Group 321">
              <a:extLst>
                <a:ext uri="{FF2B5EF4-FFF2-40B4-BE49-F238E27FC236}">
                  <a16:creationId xmlns:a16="http://schemas.microsoft.com/office/drawing/2014/main" id="{EE9C6248-6C31-4213-AD92-069719510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60538" name="Group 322">
                <a:extLst>
                  <a:ext uri="{FF2B5EF4-FFF2-40B4-BE49-F238E27FC236}">
                    <a16:creationId xmlns:a16="http://schemas.microsoft.com/office/drawing/2014/main" id="{99D7CC79-2A26-469B-93B7-26290F1D6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60541" name="Rectangle 323">
                  <a:extLst>
                    <a:ext uri="{FF2B5EF4-FFF2-40B4-BE49-F238E27FC236}">
                      <a16:creationId xmlns:a16="http://schemas.microsoft.com/office/drawing/2014/main" id="{BF1ECE2D-13E5-40E5-A408-F2CB4C1BB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42" name="Text Box 324">
                  <a:extLst>
                    <a:ext uri="{FF2B5EF4-FFF2-40B4-BE49-F238E27FC236}">
                      <a16:creationId xmlns:a16="http://schemas.microsoft.com/office/drawing/2014/main" id="{C2651A58-43BC-4637-98FF-BA777268F5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HTTP</a:t>
                  </a:r>
                </a:p>
              </p:txBody>
            </p:sp>
          </p:grpSp>
          <p:sp>
            <p:nvSpPr>
              <p:cNvPr id="60539" name="Rectangle 325">
                <a:extLst>
                  <a:ext uri="{FF2B5EF4-FFF2-40B4-BE49-F238E27FC236}">
                    <a16:creationId xmlns:a16="http://schemas.microsoft.com/office/drawing/2014/main" id="{18666423-839F-436A-A50E-264232AFA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40" name="Rectangle 326">
                <a:extLst>
                  <a:ext uri="{FF2B5EF4-FFF2-40B4-BE49-F238E27FC236}">
                    <a16:creationId xmlns:a16="http://schemas.microsoft.com/office/drawing/2014/main" id="{FCC46853-2A9F-4822-95A4-1850CE2F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511" name="Group 327">
              <a:extLst>
                <a:ext uri="{FF2B5EF4-FFF2-40B4-BE49-F238E27FC236}">
                  <a16:creationId xmlns:a16="http://schemas.microsoft.com/office/drawing/2014/main" id="{D3E38722-31F6-4CE6-83AB-CB4E05EB9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60532" name="Group 328">
                <a:extLst>
                  <a:ext uri="{FF2B5EF4-FFF2-40B4-BE49-F238E27FC236}">
                    <a16:creationId xmlns:a16="http://schemas.microsoft.com/office/drawing/2014/main" id="{ED769991-6BEC-4D14-ACB9-198DC283D1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60536" name="Rectangle 329">
                  <a:extLst>
                    <a:ext uri="{FF2B5EF4-FFF2-40B4-BE49-F238E27FC236}">
                      <a16:creationId xmlns:a16="http://schemas.microsoft.com/office/drawing/2014/main" id="{EAAD227A-E44B-4EC5-9284-AEB04B57E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37" name="Text Box 330">
                  <a:extLst>
                    <a:ext uri="{FF2B5EF4-FFF2-40B4-BE49-F238E27FC236}">
                      <a16:creationId xmlns:a16="http://schemas.microsoft.com/office/drawing/2014/main" id="{57FCE2F9-754A-4ED6-AE07-D461F8972A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panose="020B0604020202020204" pitchFamily="34" charset="0"/>
                    </a:rPr>
                    <a:t>HTTP</a:t>
                  </a:r>
                </a:p>
              </p:txBody>
            </p:sp>
          </p:grpSp>
          <p:grpSp>
            <p:nvGrpSpPr>
              <p:cNvPr id="60533" name="Group 331">
                <a:extLst>
                  <a:ext uri="{FF2B5EF4-FFF2-40B4-BE49-F238E27FC236}">
                    <a16:creationId xmlns:a16="http://schemas.microsoft.com/office/drawing/2014/main" id="{0B0C542A-B8E8-4F29-98A9-681CEFD47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60534" name="Rectangle 332">
                  <a:extLst>
                    <a:ext uri="{FF2B5EF4-FFF2-40B4-BE49-F238E27FC236}">
                      <a16:creationId xmlns:a16="http://schemas.microsoft.com/office/drawing/2014/main" id="{A9E7BDF1-1D9C-4EA0-B182-4F2210482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35" name="Rectangle 333">
                  <a:extLst>
                    <a:ext uri="{FF2B5EF4-FFF2-40B4-BE49-F238E27FC236}">
                      <a16:creationId xmlns:a16="http://schemas.microsoft.com/office/drawing/2014/main" id="{CD7F9695-DAE3-4A0E-B879-5075097C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0512" name="Group 334">
              <a:extLst>
                <a:ext uri="{FF2B5EF4-FFF2-40B4-BE49-F238E27FC236}">
                  <a16:creationId xmlns:a16="http://schemas.microsoft.com/office/drawing/2014/main" id="{C9015879-1D54-4012-BE13-F7107E92F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60530" name="Rectangle 335">
                <a:extLst>
                  <a:ext uri="{FF2B5EF4-FFF2-40B4-BE49-F238E27FC236}">
                    <a16:creationId xmlns:a16="http://schemas.microsoft.com/office/drawing/2014/main" id="{505C6DE2-C83E-481D-91DB-BB58076E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31" name="Rectangle 336">
                <a:extLst>
                  <a:ext uri="{FF2B5EF4-FFF2-40B4-BE49-F238E27FC236}">
                    <a16:creationId xmlns:a16="http://schemas.microsoft.com/office/drawing/2014/main" id="{FE465DE4-E07B-42BB-A21D-ABD481EA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513" name="Group 360">
              <a:extLst>
                <a:ext uri="{FF2B5EF4-FFF2-40B4-BE49-F238E27FC236}">
                  <a16:creationId xmlns:a16="http://schemas.microsoft.com/office/drawing/2014/main" id="{797CE6CB-6592-44E1-8DDC-4D09488B5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60528" name="Rectangle 361">
                <a:extLst>
                  <a:ext uri="{FF2B5EF4-FFF2-40B4-BE49-F238E27FC236}">
                    <a16:creationId xmlns:a16="http://schemas.microsoft.com/office/drawing/2014/main" id="{B749AD9F-6E85-4BA9-BF49-E4B128B30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29" name="Text Box 362">
                <a:extLst>
                  <a:ext uri="{FF2B5EF4-FFF2-40B4-BE49-F238E27FC236}">
                    <a16:creationId xmlns:a16="http://schemas.microsoft.com/office/drawing/2014/main" id="{25EB3D5D-01F2-4195-9A08-5F6362651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panose="020B0604020202020204" pitchFamily="34" charset="0"/>
                  </a:rPr>
                  <a:t>HTTP</a:t>
                </a:r>
              </a:p>
            </p:txBody>
          </p:sp>
        </p:grpSp>
        <p:grpSp>
          <p:nvGrpSpPr>
            <p:cNvPr id="60514" name="Group 461">
              <a:extLst>
                <a:ext uri="{FF2B5EF4-FFF2-40B4-BE49-F238E27FC236}">
                  <a16:creationId xmlns:a16="http://schemas.microsoft.com/office/drawing/2014/main" id="{6C47A006-95A8-4B1D-9A43-5D92F3A68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60515" name="Rectangle 457">
                <a:extLst>
                  <a:ext uri="{FF2B5EF4-FFF2-40B4-BE49-F238E27FC236}">
                    <a16:creationId xmlns:a16="http://schemas.microsoft.com/office/drawing/2014/main" id="{907D0FE9-2C2F-45F1-AF7A-7617DFE88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0516" name="Group 445">
                <a:extLst>
                  <a:ext uri="{FF2B5EF4-FFF2-40B4-BE49-F238E27FC236}">
                    <a16:creationId xmlns:a16="http://schemas.microsoft.com/office/drawing/2014/main" id="{74B3CA6F-D0B4-4ED3-8DE3-C73195BEA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60519" name="Group 446">
                  <a:extLst>
                    <a:ext uri="{FF2B5EF4-FFF2-40B4-BE49-F238E27FC236}">
                      <a16:creationId xmlns:a16="http://schemas.microsoft.com/office/drawing/2014/main" id="{AD03011F-2105-4170-A712-589F38CA0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60522" name="Group 447">
                    <a:extLst>
                      <a:ext uri="{FF2B5EF4-FFF2-40B4-BE49-F238E27FC236}">
                        <a16:creationId xmlns:a16="http://schemas.microsoft.com/office/drawing/2014/main" id="{0DC4557E-B39F-48AF-86C1-DBB39D4D93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60526" name="Rectangle 448">
                      <a:extLst>
                        <a:ext uri="{FF2B5EF4-FFF2-40B4-BE49-F238E27FC236}">
                          <a16:creationId xmlns:a16="http://schemas.microsoft.com/office/drawing/2014/main" id="{330E12E6-86D6-4E6F-9E87-A7E603211E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527" name="Text Box 449">
                      <a:extLst>
                        <a:ext uri="{FF2B5EF4-FFF2-40B4-BE49-F238E27FC236}">
                          <a16:creationId xmlns:a16="http://schemas.microsoft.com/office/drawing/2014/main" id="{76AB4E64-CA6E-4A3A-8FD9-A2933EFA85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FFFFFF"/>
                          </a:solidFill>
                          <a:latin typeface="Arial" panose="020B0604020202020204" pitchFamily="34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60523" name="Group 450">
                    <a:extLst>
                      <a:ext uri="{FF2B5EF4-FFF2-40B4-BE49-F238E27FC236}">
                        <a16:creationId xmlns:a16="http://schemas.microsoft.com/office/drawing/2014/main" id="{DC57CCBD-7BA7-4537-B3B5-05383A02FF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60524" name="Rectangle 451">
                      <a:extLst>
                        <a:ext uri="{FF2B5EF4-FFF2-40B4-BE49-F238E27FC236}">
                          <a16:creationId xmlns:a16="http://schemas.microsoft.com/office/drawing/2014/main" id="{437D1F3F-2F01-40CE-8CA0-7531E1A32D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60525" name="Rectangle 452">
                      <a:extLst>
                        <a:ext uri="{FF2B5EF4-FFF2-40B4-BE49-F238E27FC236}">
                          <a16:creationId xmlns:a16="http://schemas.microsoft.com/office/drawing/2014/main" id="{5C6FCC2C-5A00-41D8-A766-3612A5ECFB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0520" name="Rectangle 453">
                  <a:extLst>
                    <a:ext uri="{FF2B5EF4-FFF2-40B4-BE49-F238E27FC236}">
                      <a16:creationId xmlns:a16="http://schemas.microsoft.com/office/drawing/2014/main" id="{8A7EFBEB-CCFE-4031-B0DB-912586CEE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521" name="Rectangle 454">
                  <a:extLst>
                    <a:ext uri="{FF2B5EF4-FFF2-40B4-BE49-F238E27FC236}">
                      <a16:creationId xmlns:a16="http://schemas.microsoft.com/office/drawing/2014/main" id="{7254F6E7-C930-474F-BA20-9CB0D3134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0517" name="Rectangle 455">
                <a:extLst>
                  <a:ext uri="{FF2B5EF4-FFF2-40B4-BE49-F238E27FC236}">
                    <a16:creationId xmlns:a16="http://schemas.microsoft.com/office/drawing/2014/main" id="{71FB933A-B51F-4B1F-82C2-B54569C02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18" name="Rectangle 456">
                <a:extLst>
                  <a:ext uri="{FF2B5EF4-FFF2-40B4-BE49-F238E27FC236}">
                    <a16:creationId xmlns:a16="http://schemas.microsoft.com/office/drawing/2014/main" id="{05571FAF-619C-4EF4-B83F-A14D4ADE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08046" name="Group 462">
            <a:extLst>
              <a:ext uri="{FF2B5EF4-FFF2-40B4-BE49-F238E27FC236}">
                <a16:creationId xmlns:a16="http://schemas.microsoft.com/office/drawing/2014/main" id="{DE527EB5-8CEB-450F-A750-BE3D72B4AD96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60497" name="Rectangle 463">
              <a:extLst>
                <a:ext uri="{FF2B5EF4-FFF2-40B4-BE49-F238E27FC236}">
                  <a16:creationId xmlns:a16="http://schemas.microsoft.com/office/drawing/2014/main" id="{D626FB67-8E97-4765-9878-1E047C9E2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60498" name="Group 464">
              <a:extLst>
                <a:ext uri="{FF2B5EF4-FFF2-40B4-BE49-F238E27FC236}">
                  <a16:creationId xmlns:a16="http://schemas.microsoft.com/office/drawing/2014/main" id="{98580E5D-0E6D-4CCE-B9D5-8B8B26B4E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60501" name="Group 465">
                <a:extLst>
                  <a:ext uri="{FF2B5EF4-FFF2-40B4-BE49-F238E27FC236}">
                    <a16:creationId xmlns:a16="http://schemas.microsoft.com/office/drawing/2014/main" id="{37ABEF58-81CF-4979-B77D-0B7C1C35C4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60504" name="Group 466">
                  <a:extLst>
                    <a:ext uri="{FF2B5EF4-FFF2-40B4-BE49-F238E27FC236}">
                      <a16:creationId xmlns:a16="http://schemas.microsoft.com/office/drawing/2014/main" id="{DD1AD73F-40A9-45DC-B0F6-4C6E6D5BD1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60508" name="Rectangle 467">
                    <a:extLst>
                      <a:ext uri="{FF2B5EF4-FFF2-40B4-BE49-F238E27FC236}">
                        <a16:creationId xmlns:a16="http://schemas.microsoft.com/office/drawing/2014/main" id="{E3C6AC98-31F0-48BB-84DA-15537EC1AC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09" name="Text Box 468">
                    <a:extLst>
                      <a:ext uri="{FF2B5EF4-FFF2-40B4-BE49-F238E27FC236}">
                        <a16:creationId xmlns:a16="http://schemas.microsoft.com/office/drawing/2014/main" id="{DD2AF81B-1AD7-4A33-BD55-100A5C5E4C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0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60505" name="Group 469">
                  <a:extLst>
                    <a:ext uri="{FF2B5EF4-FFF2-40B4-BE49-F238E27FC236}">
                      <a16:creationId xmlns:a16="http://schemas.microsoft.com/office/drawing/2014/main" id="{E5FC89E1-1906-4CC7-A550-85F221A5A1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0506" name="Rectangle 470">
                    <a:extLst>
                      <a:ext uri="{FF2B5EF4-FFF2-40B4-BE49-F238E27FC236}">
                        <a16:creationId xmlns:a16="http://schemas.microsoft.com/office/drawing/2014/main" id="{5F5E1CFD-CE92-438B-9991-B5266A434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0507" name="Rectangle 471">
                    <a:extLst>
                      <a:ext uri="{FF2B5EF4-FFF2-40B4-BE49-F238E27FC236}">
                        <a16:creationId xmlns:a16="http://schemas.microsoft.com/office/drawing/2014/main" id="{1060D7F0-33A0-411D-8311-FCF8D41368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60502" name="Rectangle 472">
                <a:extLst>
                  <a:ext uri="{FF2B5EF4-FFF2-40B4-BE49-F238E27FC236}">
                    <a16:creationId xmlns:a16="http://schemas.microsoft.com/office/drawing/2014/main" id="{46F9BCE8-617C-482F-9EE3-4DB54C110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503" name="Rectangle 473">
                <a:extLst>
                  <a:ext uri="{FF2B5EF4-FFF2-40B4-BE49-F238E27FC236}">
                    <a16:creationId xmlns:a16="http://schemas.microsoft.com/office/drawing/2014/main" id="{70FCF7AB-E8EB-483D-9F3F-CED0AEAB4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99" name="Rectangle 474">
              <a:extLst>
                <a:ext uri="{FF2B5EF4-FFF2-40B4-BE49-F238E27FC236}">
                  <a16:creationId xmlns:a16="http://schemas.microsoft.com/office/drawing/2014/main" id="{C138CF28-234D-4850-BC7F-F7A413294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500" name="Rectangle 475">
              <a:extLst>
                <a:ext uri="{FF2B5EF4-FFF2-40B4-BE49-F238E27FC236}">
                  <a16:creationId xmlns:a16="http://schemas.microsoft.com/office/drawing/2014/main" id="{E54CE200-12DD-46EB-9BCC-9AA2B8889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708062" name="Picture 478">
            <a:extLst>
              <a:ext uri="{FF2B5EF4-FFF2-40B4-BE49-F238E27FC236}">
                <a16:creationId xmlns:a16="http://schemas.microsoft.com/office/drawing/2014/main" id="{4FD3B69C-DE96-4148-BD01-DB059C14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064" name="Rectangle 480">
            <a:extLst>
              <a:ext uri="{FF2B5EF4-FFF2-40B4-BE49-F238E27FC236}">
                <a16:creationId xmlns:a16="http://schemas.microsoft.com/office/drawing/2014/main" id="{B682372B-BA20-42FD-A712-AEF956D2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960438"/>
            <a:ext cx="386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8125" indent="-2381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web page </a:t>
            </a:r>
            <a:r>
              <a:rPr lang="en-US" altLang="en-US" sz="2000">
                <a:solidFill>
                  <a:srgbClr val="C00000"/>
                </a:solidFill>
                <a:latin typeface="Gill Sans MT" panose="020B0502020104020203" pitchFamily="34" charset="0"/>
              </a:rPr>
              <a:t>finally (!!!) </a:t>
            </a:r>
            <a:r>
              <a:rPr lang="en-US" altLang="en-US" sz="2000">
                <a:solidFill>
                  <a:srgbClr val="000000"/>
                </a:solidFill>
                <a:latin typeface="Gill Sans MT" panose="020B0502020104020203" pitchFamily="34" charset="0"/>
              </a:rPr>
              <a:t>displayed</a:t>
            </a:r>
          </a:p>
        </p:txBody>
      </p:sp>
      <p:grpSp>
        <p:nvGrpSpPr>
          <p:cNvPr id="60446" name="Group 248">
            <a:extLst>
              <a:ext uri="{FF2B5EF4-FFF2-40B4-BE49-F238E27FC236}">
                <a16:creationId xmlns:a16="http://schemas.microsoft.com/office/drawing/2014/main" id="{BF7DE35C-0543-40F0-AB5C-0DFCB4255F0E}"/>
              </a:ext>
            </a:extLst>
          </p:cNvPr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60465" name="Freeform 148">
              <a:extLst>
                <a:ext uri="{FF2B5EF4-FFF2-40B4-BE49-F238E27FC236}">
                  <a16:creationId xmlns:a16="http://schemas.microsoft.com/office/drawing/2014/main" id="{FF71D827-8E40-44E7-88E6-710DFC9D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6" name="Rectangle 149">
              <a:extLst>
                <a:ext uri="{FF2B5EF4-FFF2-40B4-BE49-F238E27FC236}">
                  <a16:creationId xmlns:a16="http://schemas.microsoft.com/office/drawing/2014/main" id="{9C040DE8-7D20-4607-94C4-D9ABF841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67" name="Freeform 150">
              <a:extLst>
                <a:ext uri="{FF2B5EF4-FFF2-40B4-BE49-F238E27FC236}">
                  <a16:creationId xmlns:a16="http://schemas.microsoft.com/office/drawing/2014/main" id="{6BA083F1-F2D7-4636-A319-DF09F308E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8" name="Freeform 151">
              <a:extLst>
                <a:ext uri="{FF2B5EF4-FFF2-40B4-BE49-F238E27FC236}">
                  <a16:creationId xmlns:a16="http://schemas.microsoft.com/office/drawing/2014/main" id="{B926760D-4513-4291-83C3-D5BF68AEC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69" name="Rectangle 152">
              <a:extLst>
                <a:ext uri="{FF2B5EF4-FFF2-40B4-BE49-F238E27FC236}">
                  <a16:creationId xmlns:a16="http://schemas.microsoft.com/office/drawing/2014/main" id="{74C966FA-E299-496D-8DAE-93F93B5CE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60470" name="Group 153">
              <a:extLst>
                <a:ext uri="{FF2B5EF4-FFF2-40B4-BE49-F238E27FC236}">
                  <a16:creationId xmlns:a16="http://schemas.microsoft.com/office/drawing/2014/main" id="{D7182EA7-E92A-41D5-A99C-83559A7B6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495" name="AutoShape 154">
                <a:extLst>
                  <a:ext uri="{FF2B5EF4-FFF2-40B4-BE49-F238E27FC236}">
                    <a16:creationId xmlns:a16="http://schemas.microsoft.com/office/drawing/2014/main" id="{D4A8A946-0FBC-4880-82CD-507688C2E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6" name="AutoShape 155">
                <a:extLst>
                  <a:ext uri="{FF2B5EF4-FFF2-40B4-BE49-F238E27FC236}">
                    <a16:creationId xmlns:a16="http://schemas.microsoft.com/office/drawing/2014/main" id="{BC7D2920-3134-4194-BC8E-F7B1CA09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71" name="Rectangle 156">
              <a:extLst>
                <a:ext uri="{FF2B5EF4-FFF2-40B4-BE49-F238E27FC236}">
                  <a16:creationId xmlns:a16="http://schemas.microsoft.com/office/drawing/2014/main" id="{C15217DF-8CBB-49BA-91AF-26D13F98A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60472" name="Group 157">
              <a:extLst>
                <a:ext uri="{FF2B5EF4-FFF2-40B4-BE49-F238E27FC236}">
                  <a16:creationId xmlns:a16="http://schemas.microsoft.com/office/drawing/2014/main" id="{EB3AF941-34F0-41D4-8047-5E711FDEC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493" name="AutoShape 158">
                <a:extLst>
                  <a:ext uri="{FF2B5EF4-FFF2-40B4-BE49-F238E27FC236}">
                    <a16:creationId xmlns:a16="http://schemas.microsoft.com/office/drawing/2014/main" id="{ACA2BDD5-1478-478D-960A-8904BD115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4" name="AutoShape 159">
                <a:extLst>
                  <a:ext uri="{FF2B5EF4-FFF2-40B4-BE49-F238E27FC236}">
                    <a16:creationId xmlns:a16="http://schemas.microsoft.com/office/drawing/2014/main" id="{94F0CFCC-0E84-47D5-A0BD-4332E8D48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73" name="Rectangle 160">
              <a:extLst>
                <a:ext uri="{FF2B5EF4-FFF2-40B4-BE49-F238E27FC236}">
                  <a16:creationId xmlns:a16="http://schemas.microsoft.com/office/drawing/2014/main" id="{D6B18908-C890-4041-BADE-BE6FFD447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74" name="Rectangle 161">
              <a:extLst>
                <a:ext uri="{FF2B5EF4-FFF2-40B4-BE49-F238E27FC236}">
                  <a16:creationId xmlns:a16="http://schemas.microsoft.com/office/drawing/2014/main" id="{B908A6EA-8E24-4C99-B0C5-E55153A6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60475" name="Group 162">
              <a:extLst>
                <a:ext uri="{FF2B5EF4-FFF2-40B4-BE49-F238E27FC236}">
                  <a16:creationId xmlns:a16="http://schemas.microsoft.com/office/drawing/2014/main" id="{03D57588-63AF-4188-B55F-2AA0C082E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491" name="AutoShape 163">
                <a:extLst>
                  <a:ext uri="{FF2B5EF4-FFF2-40B4-BE49-F238E27FC236}">
                    <a16:creationId xmlns:a16="http://schemas.microsoft.com/office/drawing/2014/main" id="{29F3A68C-B64C-4D16-B1C7-9BE178333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2" name="AutoShape 164">
                <a:extLst>
                  <a:ext uri="{FF2B5EF4-FFF2-40B4-BE49-F238E27FC236}">
                    <a16:creationId xmlns:a16="http://schemas.microsoft.com/office/drawing/2014/main" id="{3A56E303-F8C6-44CA-B6E5-6FA2325EA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76" name="Freeform 165">
              <a:extLst>
                <a:ext uri="{FF2B5EF4-FFF2-40B4-BE49-F238E27FC236}">
                  <a16:creationId xmlns:a16="http://schemas.microsoft.com/office/drawing/2014/main" id="{A1081273-28A1-45BA-9B4A-2BBC62773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0477" name="Group 166">
              <a:extLst>
                <a:ext uri="{FF2B5EF4-FFF2-40B4-BE49-F238E27FC236}">
                  <a16:creationId xmlns:a16="http://schemas.microsoft.com/office/drawing/2014/main" id="{7379A83E-5767-4B0A-A3AF-6CFA1AAF0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489" name="AutoShape 167">
                <a:extLst>
                  <a:ext uri="{FF2B5EF4-FFF2-40B4-BE49-F238E27FC236}">
                    <a16:creationId xmlns:a16="http://schemas.microsoft.com/office/drawing/2014/main" id="{D67280E0-DD8F-4256-951F-6D97BB2F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490" name="AutoShape 168">
                <a:extLst>
                  <a:ext uri="{FF2B5EF4-FFF2-40B4-BE49-F238E27FC236}">
                    <a16:creationId xmlns:a16="http://schemas.microsoft.com/office/drawing/2014/main" id="{FFBD8C34-2155-4EA5-ADA4-414C69E46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478" name="Rectangle 169">
              <a:extLst>
                <a:ext uri="{FF2B5EF4-FFF2-40B4-BE49-F238E27FC236}">
                  <a16:creationId xmlns:a16="http://schemas.microsoft.com/office/drawing/2014/main" id="{B3622ADE-6963-42BF-8AEA-BD04BB3E5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79" name="Freeform 170">
              <a:extLst>
                <a:ext uri="{FF2B5EF4-FFF2-40B4-BE49-F238E27FC236}">
                  <a16:creationId xmlns:a16="http://schemas.microsoft.com/office/drawing/2014/main" id="{0A242CD1-4F7F-46E7-AE4F-1EAA15C8C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80" name="Freeform 171">
              <a:extLst>
                <a:ext uri="{FF2B5EF4-FFF2-40B4-BE49-F238E27FC236}">
                  <a16:creationId xmlns:a16="http://schemas.microsoft.com/office/drawing/2014/main" id="{ED50D164-8D73-4E52-96AF-BF15A689B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81" name="Oval 172">
              <a:extLst>
                <a:ext uri="{FF2B5EF4-FFF2-40B4-BE49-F238E27FC236}">
                  <a16:creationId xmlns:a16="http://schemas.microsoft.com/office/drawing/2014/main" id="{E9B7AE19-4C35-412A-BFF2-9F4BE461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82" name="Freeform 173">
              <a:extLst>
                <a:ext uri="{FF2B5EF4-FFF2-40B4-BE49-F238E27FC236}">
                  <a16:creationId xmlns:a16="http://schemas.microsoft.com/office/drawing/2014/main" id="{3C0DB68F-D7F2-47E3-A833-7E7FF033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83" name="AutoShape 174">
              <a:extLst>
                <a:ext uri="{FF2B5EF4-FFF2-40B4-BE49-F238E27FC236}">
                  <a16:creationId xmlns:a16="http://schemas.microsoft.com/office/drawing/2014/main" id="{F905F23B-8BFD-4D2E-9092-8CCFC853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84" name="AutoShape 175">
              <a:extLst>
                <a:ext uri="{FF2B5EF4-FFF2-40B4-BE49-F238E27FC236}">
                  <a16:creationId xmlns:a16="http://schemas.microsoft.com/office/drawing/2014/main" id="{0C6B2973-CFF4-49F3-B77F-999702747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85" name="Oval 176">
              <a:extLst>
                <a:ext uri="{FF2B5EF4-FFF2-40B4-BE49-F238E27FC236}">
                  <a16:creationId xmlns:a16="http://schemas.microsoft.com/office/drawing/2014/main" id="{3057AF02-20C9-40A1-B045-D3A8C67E7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86" name="Oval 177">
              <a:extLst>
                <a:ext uri="{FF2B5EF4-FFF2-40B4-BE49-F238E27FC236}">
                  <a16:creationId xmlns:a16="http://schemas.microsoft.com/office/drawing/2014/main" id="{94C8D231-7668-4E7C-B21C-69C4037A9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60487" name="Oval 178">
              <a:extLst>
                <a:ext uri="{FF2B5EF4-FFF2-40B4-BE49-F238E27FC236}">
                  <a16:creationId xmlns:a16="http://schemas.microsoft.com/office/drawing/2014/main" id="{2213F85A-C380-4AD2-A309-314ED79D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0488" name="Rectangle 179">
              <a:extLst>
                <a:ext uri="{FF2B5EF4-FFF2-40B4-BE49-F238E27FC236}">
                  <a16:creationId xmlns:a16="http://schemas.microsoft.com/office/drawing/2014/main" id="{9CA20312-B9EA-42D5-B924-334DC348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0447" name="Group 110">
            <a:extLst>
              <a:ext uri="{FF2B5EF4-FFF2-40B4-BE49-F238E27FC236}">
                <a16:creationId xmlns:a16="http://schemas.microsoft.com/office/drawing/2014/main" id="{911378E3-2B6F-440B-894B-7F54163B3F77}"/>
              </a:ext>
            </a:extLst>
          </p:cNvPr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60451" name="Oval 111">
              <a:extLst>
                <a:ext uri="{FF2B5EF4-FFF2-40B4-BE49-F238E27FC236}">
                  <a16:creationId xmlns:a16="http://schemas.microsoft.com/office/drawing/2014/main" id="{65BD347D-87A7-45B6-9FD0-69F8D6FA8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52" name="Line 112">
              <a:extLst>
                <a:ext uri="{FF2B5EF4-FFF2-40B4-BE49-F238E27FC236}">
                  <a16:creationId xmlns:a16="http://schemas.microsoft.com/office/drawing/2014/main" id="{7CA4A8B7-3FBA-4797-ABF7-8BFC4D389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53" name="Rectangle 113">
              <a:extLst>
                <a:ext uri="{FF2B5EF4-FFF2-40B4-BE49-F238E27FC236}">
                  <a16:creationId xmlns:a16="http://schemas.microsoft.com/office/drawing/2014/main" id="{9D35802F-4792-4145-9A76-D072B4B2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54" name="Oval 114">
              <a:extLst>
                <a:ext uri="{FF2B5EF4-FFF2-40B4-BE49-F238E27FC236}">
                  <a16:creationId xmlns:a16="http://schemas.microsoft.com/office/drawing/2014/main" id="{73C232D1-1D2C-4273-8525-32717D46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0455" name="Group 115">
              <a:extLst>
                <a:ext uri="{FF2B5EF4-FFF2-40B4-BE49-F238E27FC236}">
                  <a16:creationId xmlns:a16="http://schemas.microsoft.com/office/drawing/2014/main" id="{E22E8B71-0C36-4029-B885-FA7CDC1D3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0462" name="Line 116">
                <a:extLst>
                  <a:ext uri="{FF2B5EF4-FFF2-40B4-BE49-F238E27FC236}">
                    <a16:creationId xmlns:a16="http://schemas.microsoft.com/office/drawing/2014/main" id="{BC64CF03-0B9C-4262-91A5-0B1225ABF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463" name="Line 117">
                <a:extLst>
                  <a:ext uri="{FF2B5EF4-FFF2-40B4-BE49-F238E27FC236}">
                    <a16:creationId xmlns:a16="http://schemas.microsoft.com/office/drawing/2014/main" id="{1D7CD61F-F9FD-4415-9D06-ADD2F49E8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464" name="Line 118">
                <a:extLst>
                  <a:ext uri="{FF2B5EF4-FFF2-40B4-BE49-F238E27FC236}">
                    <a16:creationId xmlns:a16="http://schemas.microsoft.com/office/drawing/2014/main" id="{C957B458-1FA5-4ECD-83B4-6AD55A45B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0456" name="Group 119">
              <a:extLst>
                <a:ext uri="{FF2B5EF4-FFF2-40B4-BE49-F238E27FC236}">
                  <a16:creationId xmlns:a16="http://schemas.microsoft.com/office/drawing/2014/main" id="{BBCA87B0-6CF6-4A09-9FBD-A16F979AF11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0459" name="Line 120">
                <a:extLst>
                  <a:ext uri="{FF2B5EF4-FFF2-40B4-BE49-F238E27FC236}">
                    <a16:creationId xmlns:a16="http://schemas.microsoft.com/office/drawing/2014/main" id="{F16CE112-D203-45AF-AA44-342F09BDA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460" name="Line 121">
                <a:extLst>
                  <a:ext uri="{FF2B5EF4-FFF2-40B4-BE49-F238E27FC236}">
                    <a16:creationId xmlns:a16="http://schemas.microsoft.com/office/drawing/2014/main" id="{0507D74B-EA60-4B1B-88B2-03AEFC14E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461" name="Line 122">
                <a:extLst>
                  <a:ext uri="{FF2B5EF4-FFF2-40B4-BE49-F238E27FC236}">
                    <a16:creationId xmlns:a16="http://schemas.microsoft.com/office/drawing/2014/main" id="{509AE07A-7841-4F5D-BDFC-3038F810E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0457" name="Line 123">
              <a:extLst>
                <a:ext uri="{FF2B5EF4-FFF2-40B4-BE49-F238E27FC236}">
                  <a16:creationId xmlns:a16="http://schemas.microsoft.com/office/drawing/2014/main" id="{92CE877C-517B-4CEE-B84E-E90BEEBAE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58" name="Line 124">
              <a:extLst>
                <a:ext uri="{FF2B5EF4-FFF2-40B4-BE49-F238E27FC236}">
                  <a16:creationId xmlns:a16="http://schemas.microsoft.com/office/drawing/2014/main" id="{B572FB1D-C145-4DE4-A0F2-36D2C8117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60448" name="Picture 15" descr="underline_base">
            <a:extLst>
              <a:ext uri="{FF2B5EF4-FFF2-40B4-BE49-F238E27FC236}">
                <a16:creationId xmlns:a16="http://schemas.microsoft.com/office/drawing/2014/main" id="{69B10B7A-9413-4DC9-94C4-461D52F4182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9" name="Slide Number Placeholder 1">
            <a:extLst>
              <a:ext uri="{FF2B5EF4-FFF2-40B4-BE49-F238E27FC236}">
                <a16:creationId xmlns:a16="http://schemas.microsoft.com/office/drawing/2014/main" id="{6DC0B494-64E9-4343-8511-C29FA029C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B7815D8-4FE1-49AC-9D4A-0BD7988310A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0466-1C18-428A-A601-6A7925A5E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815975"/>
            <a:ext cx="1347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 descr="underline_base">
            <a:extLst>
              <a:ext uri="{FF2B5EF4-FFF2-40B4-BE49-F238E27FC236}">
                <a16:creationId xmlns:a16="http://schemas.microsoft.com/office/drawing/2014/main" id="{594ACF2A-9DDC-4222-B7B2-5895E9BDFF4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2">
            <a:extLst>
              <a:ext uri="{FF2B5EF4-FFF2-40B4-BE49-F238E27FC236}">
                <a16:creationId xmlns:a16="http://schemas.microsoft.com/office/drawing/2014/main" id="{4692F655-E3B8-4C63-9F33-B8D425FFB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What have we learned?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AD021E6-58D0-4C9B-B067-3090DC29A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89050"/>
            <a:ext cx="7772400" cy="4906963"/>
          </a:xfrm>
        </p:spPr>
        <p:txBody>
          <a:bodyPr/>
          <a:lstStyle/>
          <a:p>
            <a:pPr marL="231775" indent="-231775"/>
            <a:r>
              <a:rPr lang="en-US" altLang="en-US" sz="2400" i="1" dirty="0">
                <a:solidFill>
                  <a:srgbClr val="CC0000"/>
                </a:solidFill>
              </a:rPr>
              <a:t>Wireless Networks </a:t>
            </a:r>
          </a:p>
          <a:p>
            <a:pPr marL="631825" lvl="1" indent="-231775"/>
            <a:r>
              <a:rPr lang="en-US" altLang="en-US" sz="2000" dirty="0">
                <a:ea typeface="Arial" panose="020B0604020202020204" pitchFamily="34" charset="0"/>
              </a:rPr>
              <a:t>Infrastructure and ad hoc networks</a:t>
            </a:r>
          </a:p>
          <a:p>
            <a:pPr marL="631825" lvl="1" indent="-231775"/>
            <a:r>
              <a:rPr lang="en-US" altLang="en-US" sz="2000" dirty="0">
                <a:ea typeface="Arial" panose="020B0604020202020204" pitchFamily="34" charset="0"/>
              </a:rPr>
              <a:t>IEEE 802.11x: Architecture and Frame structure </a:t>
            </a:r>
          </a:p>
          <a:p>
            <a:pPr marL="231775" indent="-231775"/>
            <a:r>
              <a:rPr lang="en-US" altLang="en-US" sz="2400" i="1" dirty="0">
                <a:solidFill>
                  <a:srgbClr val="CC0000"/>
                </a:solidFill>
              </a:rPr>
              <a:t>VLAN: </a:t>
            </a:r>
            <a:r>
              <a:rPr lang="en-GB" altLang="en-US" sz="2400" dirty="0"/>
              <a:t>switch(es) supporting VLAN capabilities can be configured to define multiple virtual LANS over single physical LAN infrastructure.</a:t>
            </a:r>
            <a:endParaRPr lang="en-GB" altLang="en-US" sz="2000" dirty="0"/>
          </a:p>
          <a:p>
            <a:pPr marL="631825" lvl="1" indent="-231775"/>
            <a:r>
              <a:rPr lang="en-GB" altLang="en-US" sz="2000" dirty="0">
                <a:ea typeface="Arial" panose="020B0604020202020204" pitchFamily="34" charset="0"/>
              </a:rPr>
              <a:t>Topology</a:t>
            </a:r>
          </a:p>
          <a:p>
            <a:pPr marL="231775" indent="-231775"/>
            <a:r>
              <a:rPr lang="en-US" altLang="en-US" sz="2400" i="1" dirty="0">
                <a:solidFill>
                  <a:srgbClr val="CC0000"/>
                </a:solidFill>
              </a:rPr>
              <a:t>MPLS</a:t>
            </a:r>
            <a:r>
              <a:rPr lang="en-US" altLang="en-US" sz="2400" dirty="0"/>
              <a:t>, high-speed IP forwarding using fixed length label (instead of IP address)  </a:t>
            </a:r>
          </a:p>
          <a:p>
            <a:pPr marL="231775" indent="-231775"/>
            <a:r>
              <a:rPr lang="en-GB" altLang="en-US" sz="2400" i="1" dirty="0">
                <a:solidFill>
                  <a:srgbClr val="CC0000"/>
                </a:solidFill>
              </a:rPr>
              <a:t>A day in the life of a web request: </a:t>
            </a:r>
            <a:r>
              <a:rPr lang="en-US" altLang="en-US" sz="2000" dirty="0"/>
              <a:t>example of journey down protocol stack complete </a:t>
            </a:r>
            <a:endParaRPr lang="en-GB" altLang="en-US" sz="2000" i="1" dirty="0">
              <a:solidFill>
                <a:srgbClr val="CC0000"/>
              </a:solidFill>
            </a:endParaRPr>
          </a:p>
          <a:p>
            <a:pPr marL="231775" indent="-231775"/>
            <a:endParaRPr lang="en-GB" altLang="en-US" sz="2000" i="1" dirty="0">
              <a:solidFill>
                <a:srgbClr val="CC0000"/>
              </a:solidFill>
            </a:endParaRPr>
          </a:p>
          <a:p>
            <a:pPr marL="231775" indent="-231775"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CC0000"/>
              </a:solidFill>
            </a:endParaRPr>
          </a:p>
        </p:txBody>
      </p:sp>
      <p:sp>
        <p:nvSpPr>
          <p:cNvPr id="61445" name="Slide Number Placeholder 1">
            <a:extLst>
              <a:ext uri="{FF2B5EF4-FFF2-40B4-BE49-F238E27FC236}">
                <a16:creationId xmlns:a16="http://schemas.microsoft.com/office/drawing/2014/main" id="{05408D88-4343-4670-9887-03BFDFED5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25882A1-93BC-44CD-B0C5-865EC55F7DD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FBE543C3-AA6B-4144-B101-1FFB0DCE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r>
              <a:rPr lang="en-US" altLang="en-US"/>
              <a:t>Elements of a wireless network</a:t>
            </a:r>
          </a:p>
        </p:txBody>
      </p:sp>
      <p:sp>
        <p:nvSpPr>
          <p:cNvPr id="9219" name="Oval 5">
            <a:extLst>
              <a:ext uri="{FF2B5EF4-FFF2-40B4-BE49-F238E27FC236}">
                <a16:creationId xmlns:a16="http://schemas.microsoft.com/office/drawing/2014/main" id="{06206954-5026-4307-96A6-602541595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220" name="Oval 11">
            <a:extLst>
              <a:ext uri="{FF2B5EF4-FFF2-40B4-BE49-F238E27FC236}">
                <a16:creationId xmlns:a16="http://schemas.microsoft.com/office/drawing/2014/main" id="{3F9EE612-18EA-439B-B45C-7066AD2B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221" name="Line 22">
            <a:extLst>
              <a:ext uri="{FF2B5EF4-FFF2-40B4-BE49-F238E27FC236}">
                <a16:creationId xmlns:a16="http://schemas.microsoft.com/office/drawing/2014/main" id="{09D0CE53-9931-4529-B9B2-C7BFF499F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Oval 23">
            <a:extLst>
              <a:ext uri="{FF2B5EF4-FFF2-40B4-BE49-F238E27FC236}">
                <a16:creationId xmlns:a16="http://schemas.microsoft.com/office/drawing/2014/main" id="{0C90EA78-50EF-4F27-8E3A-014617B9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223" name="Oval 38">
            <a:extLst>
              <a:ext uri="{FF2B5EF4-FFF2-40B4-BE49-F238E27FC236}">
                <a16:creationId xmlns:a16="http://schemas.microsoft.com/office/drawing/2014/main" id="{604209CE-A1AD-4D57-A8EE-7A1F3CFD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224" name="Line 59">
            <a:extLst>
              <a:ext uri="{FF2B5EF4-FFF2-40B4-BE49-F238E27FC236}">
                <a16:creationId xmlns:a16="http://schemas.microsoft.com/office/drawing/2014/main" id="{28A427FE-D802-4F3A-86C2-A8B89B393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5" name="Line 60">
            <a:extLst>
              <a:ext uri="{FF2B5EF4-FFF2-40B4-BE49-F238E27FC236}">
                <a16:creationId xmlns:a16="http://schemas.microsoft.com/office/drawing/2014/main" id="{6F3E8D0F-B3AE-429F-B77C-158B59A29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6" name="Line 61">
            <a:extLst>
              <a:ext uri="{FF2B5EF4-FFF2-40B4-BE49-F238E27FC236}">
                <a16:creationId xmlns:a16="http://schemas.microsoft.com/office/drawing/2014/main" id="{C630BCD7-8ECD-428E-A538-BFAA48A9CB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7" name="Line 62">
            <a:extLst>
              <a:ext uri="{FF2B5EF4-FFF2-40B4-BE49-F238E27FC236}">
                <a16:creationId xmlns:a16="http://schemas.microsoft.com/office/drawing/2014/main" id="{35F5FB24-5A6E-4A01-93D9-674841CD0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8" name="Line 64">
            <a:extLst>
              <a:ext uri="{FF2B5EF4-FFF2-40B4-BE49-F238E27FC236}">
                <a16:creationId xmlns:a16="http://schemas.microsoft.com/office/drawing/2014/main" id="{E9BF02A5-C30B-4B22-A10C-925A8399B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229" name="Group 356">
            <a:extLst>
              <a:ext uri="{FF2B5EF4-FFF2-40B4-BE49-F238E27FC236}">
                <a16:creationId xmlns:a16="http://schemas.microsoft.com/office/drawing/2014/main" id="{D69E5672-464E-4B53-B937-F5269E4C87C9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9339" name="Picture 354" descr="laptop_stylized_small">
              <a:extLst>
                <a:ext uri="{FF2B5EF4-FFF2-40B4-BE49-F238E27FC236}">
                  <a16:creationId xmlns:a16="http://schemas.microsoft.com/office/drawing/2014/main" id="{C7BBF76B-5319-4483-B49A-097BE50F2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40" name="Picture 355" descr="antenna_stylized">
              <a:extLst>
                <a:ext uri="{FF2B5EF4-FFF2-40B4-BE49-F238E27FC236}">
                  <a16:creationId xmlns:a16="http://schemas.microsoft.com/office/drawing/2014/main" id="{3ED4722D-D903-4BB9-869C-05A444876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0" name="Group 361">
            <a:extLst>
              <a:ext uri="{FF2B5EF4-FFF2-40B4-BE49-F238E27FC236}">
                <a16:creationId xmlns:a16="http://schemas.microsoft.com/office/drawing/2014/main" id="{7DF76E0B-F201-4344-BE23-0EBAD36201B4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9337" name="Picture 358" descr="access_point_stylized_small">
              <a:extLst>
                <a:ext uri="{FF2B5EF4-FFF2-40B4-BE49-F238E27FC236}">
                  <a16:creationId xmlns:a16="http://schemas.microsoft.com/office/drawing/2014/main" id="{E11CF6B4-C48F-46BB-A78B-A19813C19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38" name="Picture 360" descr="antenna_radiation_stylized">
              <a:extLst>
                <a:ext uri="{FF2B5EF4-FFF2-40B4-BE49-F238E27FC236}">
                  <a16:creationId xmlns:a16="http://schemas.microsoft.com/office/drawing/2014/main" id="{42039142-5DDC-45F1-AF23-F6DEAC13F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1" name="Group 1">
            <a:extLst>
              <a:ext uri="{FF2B5EF4-FFF2-40B4-BE49-F238E27FC236}">
                <a16:creationId xmlns:a16="http://schemas.microsoft.com/office/drawing/2014/main" id="{1DD79271-BB43-4A8C-B80C-5489748A1382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9320" name="Group 398">
              <a:extLst>
                <a:ext uri="{FF2B5EF4-FFF2-40B4-BE49-F238E27FC236}">
                  <a16:creationId xmlns:a16="http://schemas.microsoft.com/office/drawing/2014/main" id="{8939F9D4-CE90-4BF7-A97F-BC9DF1685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9322" name="Line 270">
                <a:extLst>
                  <a:ext uri="{FF2B5EF4-FFF2-40B4-BE49-F238E27FC236}">
                    <a16:creationId xmlns:a16="http://schemas.microsoft.com/office/drawing/2014/main" id="{B35B0032-C1C2-4579-9F51-40F06436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3" name="Line 271">
                <a:extLst>
                  <a:ext uri="{FF2B5EF4-FFF2-40B4-BE49-F238E27FC236}">
                    <a16:creationId xmlns:a16="http://schemas.microsoft.com/office/drawing/2014/main" id="{E2A461B9-93ED-41CB-9AA7-51530442F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4" name="Line 272">
                <a:extLst>
                  <a:ext uri="{FF2B5EF4-FFF2-40B4-BE49-F238E27FC236}">
                    <a16:creationId xmlns:a16="http://schemas.microsoft.com/office/drawing/2014/main" id="{3C7CB5E4-B70A-4B4A-8B54-29D4304B6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5" name="Line 273">
                <a:extLst>
                  <a:ext uri="{FF2B5EF4-FFF2-40B4-BE49-F238E27FC236}">
                    <a16:creationId xmlns:a16="http://schemas.microsoft.com/office/drawing/2014/main" id="{F8A2D834-64F3-4D42-903B-200695546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6" name="Line 274">
                <a:extLst>
                  <a:ext uri="{FF2B5EF4-FFF2-40B4-BE49-F238E27FC236}">
                    <a16:creationId xmlns:a16="http://schemas.microsoft.com/office/drawing/2014/main" id="{65EC2B08-1BAD-49FE-ADB2-2044E064B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7" name="Line 275">
                <a:extLst>
                  <a:ext uri="{FF2B5EF4-FFF2-40B4-BE49-F238E27FC236}">
                    <a16:creationId xmlns:a16="http://schemas.microsoft.com/office/drawing/2014/main" id="{AC89ACD3-A362-4A5B-8CCB-6F6794B1D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8" name="Line 276">
                <a:extLst>
                  <a:ext uri="{FF2B5EF4-FFF2-40B4-BE49-F238E27FC236}">
                    <a16:creationId xmlns:a16="http://schemas.microsoft.com/office/drawing/2014/main" id="{13DE049A-67D7-4345-9581-532334B35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29" name="Line 277">
                <a:extLst>
                  <a:ext uri="{FF2B5EF4-FFF2-40B4-BE49-F238E27FC236}">
                    <a16:creationId xmlns:a16="http://schemas.microsoft.com/office/drawing/2014/main" id="{AE694B02-335E-427C-B6E3-65873AE7C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0" name="Line 278">
                <a:extLst>
                  <a:ext uri="{FF2B5EF4-FFF2-40B4-BE49-F238E27FC236}">
                    <a16:creationId xmlns:a16="http://schemas.microsoft.com/office/drawing/2014/main" id="{901EDA26-DDF5-4F87-97D4-B0054EF6C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1" name="Line 279">
                <a:extLst>
                  <a:ext uri="{FF2B5EF4-FFF2-40B4-BE49-F238E27FC236}">
                    <a16:creationId xmlns:a16="http://schemas.microsoft.com/office/drawing/2014/main" id="{704085AF-A9DD-4460-8244-50113B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2" name="Line 280">
                <a:extLst>
                  <a:ext uri="{FF2B5EF4-FFF2-40B4-BE49-F238E27FC236}">
                    <a16:creationId xmlns:a16="http://schemas.microsoft.com/office/drawing/2014/main" id="{B13C2AF9-BD00-4DAA-BD51-23EFB42C3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3" name="Line 281">
                <a:extLst>
                  <a:ext uri="{FF2B5EF4-FFF2-40B4-BE49-F238E27FC236}">
                    <a16:creationId xmlns:a16="http://schemas.microsoft.com/office/drawing/2014/main" id="{48F072A4-134F-44B7-B509-70602A341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4" name="Line 282">
                <a:extLst>
                  <a:ext uri="{FF2B5EF4-FFF2-40B4-BE49-F238E27FC236}">
                    <a16:creationId xmlns:a16="http://schemas.microsoft.com/office/drawing/2014/main" id="{EB892A77-5477-40A9-8D4F-54456C7D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5" name="Line 283">
                <a:extLst>
                  <a:ext uri="{FF2B5EF4-FFF2-40B4-BE49-F238E27FC236}">
                    <a16:creationId xmlns:a16="http://schemas.microsoft.com/office/drawing/2014/main" id="{9C33556C-63DD-4A00-B698-3B70A5A5E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36" name="Line 284">
                <a:extLst>
                  <a:ext uri="{FF2B5EF4-FFF2-40B4-BE49-F238E27FC236}">
                    <a16:creationId xmlns:a16="http://schemas.microsoft.com/office/drawing/2014/main" id="{7A8FDE67-6EE4-4DAC-82A3-51E42E5B3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9321" name="Picture 399" descr="cell_tower_radiation copy">
              <a:extLst>
                <a:ext uri="{FF2B5EF4-FFF2-40B4-BE49-F238E27FC236}">
                  <a16:creationId xmlns:a16="http://schemas.microsoft.com/office/drawing/2014/main" id="{1D412769-C3AA-4E24-A8E6-48B7CD750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2" name="Group 403">
            <a:extLst>
              <a:ext uri="{FF2B5EF4-FFF2-40B4-BE49-F238E27FC236}">
                <a16:creationId xmlns:a16="http://schemas.microsoft.com/office/drawing/2014/main" id="{A8584C13-AB8E-449F-8584-6D12D8036031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9318" name="Picture 364" descr="iphone_stylized_small">
              <a:extLst>
                <a:ext uri="{FF2B5EF4-FFF2-40B4-BE49-F238E27FC236}">
                  <a16:creationId xmlns:a16="http://schemas.microsoft.com/office/drawing/2014/main" id="{27239E7A-D486-4BD6-A36A-AE14B7463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19" name="Picture 402" descr="antenna_radiation_stylized">
              <a:extLst>
                <a:ext uri="{FF2B5EF4-FFF2-40B4-BE49-F238E27FC236}">
                  <a16:creationId xmlns:a16="http://schemas.microsoft.com/office/drawing/2014/main" id="{779BCB10-2B4C-4475-8A1F-14A1F381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3" name="Group 100">
            <a:extLst>
              <a:ext uri="{FF2B5EF4-FFF2-40B4-BE49-F238E27FC236}">
                <a16:creationId xmlns:a16="http://schemas.microsoft.com/office/drawing/2014/main" id="{B9BD4AC5-AFA1-442C-8A7E-252DF0766151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9301" name="Group 398">
              <a:extLst>
                <a:ext uri="{FF2B5EF4-FFF2-40B4-BE49-F238E27FC236}">
                  <a16:creationId xmlns:a16="http://schemas.microsoft.com/office/drawing/2014/main" id="{AD5747E0-5F13-463D-9A3E-BCFB33C95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9303" name="Line 270">
                <a:extLst>
                  <a:ext uri="{FF2B5EF4-FFF2-40B4-BE49-F238E27FC236}">
                    <a16:creationId xmlns:a16="http://schemas.microsoft.com/office/drawing/2014/main" id="{6A2769B2-C6B3-4C38-AFF4-011F6505A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04" name="Line 271">
                <a:extLst>
                  <a:ext uri="{FF2B5EF4-FFF2-40B4-BE49-F238E27FC236}">
                    <a16:creationId xmlns:a16="http://schemas.microsoft.com/office/drawing/2014/main" id="{23B3F01D-AE24-4000-BC34-135FE6391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05" name="Line 272">
                <a:extLst>
                  <a:ext uri="{FF2B5EF4-FFF2-40B4-BE49-F238E27FC236}">
                    <a16:creationId xmlns:a16="http://schemas.microsoft.com/office/drawing/2014/main" id="{D95F2A30-927E-4FD8-86EF-8AAE3A21E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06" name="Line 273">
                <a:extLst>
                  <a:ext uri="{FF2B5EF4-FFF2-40B4-BE49-F238E27FC236}">
                    <a16:creationId xmlns:a16="http://schemas.microsoft.com/office/drawing/2014/main" id="{AC5B6BEB-B798-4089-B116-F6B3A6B1C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07" name="Line 274">
                <a:extLst>
                  <a:ext uri="{FF2B5EF4-FFF2-40B4-BE49-F238E27FC236}">
                    <a16:creationId xmlns:a16="http://schemas.microsoft.com/office/drawing/2014/main" id="{1386494B-AA88-4CF8-9AAA-EDE98E129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08" name="Line 275">
                <a:extLst>
                  <a:ext uri="{FF2B5EF4-FFF2-40B4-BE49-F238E27FC236}">
                    <a16:creationId xmlns:a16="http://schemas.microsoft.com/office/drawing/2014/main" id="{D3F86E46-1076-411C-9985-1A19882FE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09" name="Line 276">
                <a:extLst>
                  <a:ext uri="{FF2B5EF4-FFF2-40B4-BE49-F238E27FC236}">
                    <a16:creationId xmlns:a16="http://schemas.microsoft.com/office/drawing/2014/main" id="{1DAC7F51-7D20-432C-8CB8-A68985AA6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0" name="Line 277">
                <a:extLst>
                  <a:ext uri="{FF2B5EF4-FFF2-40B4-BE49-F238E27FC236}">
                    <a16:creationId xmlns:a16="http://schemas.microsoft.com/office/drawing/2014/main" id="{6D55A7A8-F37B-483F-9905-2ADE27FEA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1" name="Line 278">
                <a:extLst>
                  <a:ext uri="{FF2B5EF4-FFF2-40B4-BE49-F238E27FC236}">
                    <a16:creationId xmlns:a16="http://schemas.microsoft.com/office/drawing/2014/main" id="{EBABEEFF-24A4-438A-8CF8-4FF0461C8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2" name="Line 279">
                <a:extLst>
                  <a:ext uri="{FF2B5EF4-FFF2-40B4-BE49-F238E27FC236}">
                    <a16:creationId xmlns:a16="http://schemas.microsoft.com/office/drawing/2014/main" id="{E8C4D804-AFEB-4192-BC5B-1929129C1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3" name="Line 280">
                <a:extLst>
                  <a:ext uri="{FF2B5EF4-FFF2-40B4-BE49-F238E27FC236}">
                    <a16:creationId xmlns:a16="http://schemas.microsoft.com/office/drawing/2014/main" id="{6031A8FF-F37C-47A9-8E30-943565C05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4" name="Line 281">
                <a:extLst>
                  <a:ext uri="{FF2B5EF4-FFF2-40B4-BE49-F238E27FC236}">
                    <a16:creationId xmlns:a16="http://schemas.microsoft.com/office/drawing/2014/main" id="{C728EB0C-92BC-4AD1-B17C-43CC6789D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5" name="Line 282">
                <a:extLst>
                  <a:ext uri="{FF2B5EF4-FFF2-40B4-BE49-F238E27FC236}">
                    <a16:creationId xmlns:a16="http://schemas.microsoft.com/office/drawing/2014/main" id="{BCF23981-3C8A-4D90-B221-954E10138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6" name="Line 283">
                <a:extLst>
                  <a:ext uri="{FF2B5EF4-FFF2-40B4-BE49-F238E27FC236}">
                    <a16:creationId xmlns:a16="http://schemas.microsoft.com/office/drawing/2014/main" id="{71379E06-2A92-4C62-93AF-75AB89A36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17" name="Line 284">
                <a:extLst>
                  <a:ext uri="{FF2B5EF4-FFF2-40B4-BE49-F238E27FC236}">
                    <a16:creationId xmlns:a16="http://schemas.microsoft.com/office/drawing/2014/main" id="{8970DC2B-3C86-4863-A3E3-7769F4D81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9302" name="Picture 399" descr="cell_tower_radiation copy">
              <a:extLst>
                <a:ext uri="{FF2B5EF4-FFF2-40B4-BE49-F238E27FC236}">
                  <a16:creationId xmlns:a16="http://schemas.microsoft.com/office/drawing/2014/main" id="{2171DD11-0831-45ED-AE33-9CDAC427C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4" name="Group 356">
            <a:extLst>
              <a:ext uri="{FF2B5EF4-FFF2-40B4-BE49-F238E27FC236}">
                <a16:creationId xmlns:a16="http://schemas.microsoft.com/office/drawing/2014/main" id="{85C73922-F516-4F4E-81D4-B18B7B4DC57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9299" name="Picture 354" descr="laptop_stylized_small">
              <a:extLst>
                <a:ext uri="{FF2B5EF4-FFF2-40B4-BE49-F238E27FC236}">
                  <a16:creationId xmlns:a16="http://schemas.microsoft.com/office/drawing/2014/main" id="{CFF3B4B4-398F-4046-9949-AC2734052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00" name="Picture 355" descr="antenna_stylized">
              <a:extLst>
                <a:ext uri="{FF2B5EF4-FFF2-40B4-BE49-F238E27FC236}">
                  <a16:creationId xmlns:a16="http://schemas.microsoft.com/office/drawing/2014/main" id="{F50F8147-65D5-4F3F-9E4B-08607491D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5" name="Group 356">
            <a:extLst>
              <a:ext uri="{FF2B5EF4-FFF2-40B4-BE49-F238E27FC236}">
                <a16:creationId xmlns:a16="http://schemas.microsoft.com/office/drawing/2014/main" id="{0382806F-902A-4033-B23F-1AD4665A3BE1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9297" name="Picture 354" descr="laptop_stylized_small">
              <a:extLst>
                <a:ext uri="{FF2B5EF4-FFF2-40B4-BE49-F238E27FC236}">
                  <a16:creationId xmlns:a16="http://schemas.microsoft.com/office/drawing/2014/main" id="{3ECBBE95-593B-4A97-9F67-9170B4E95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8" name="Picture 355" descr="antenna_stylized">
              <a:extLst>
                <a:ext uri="{FF2B5EF4-FFF2-40B4-BE49-F238E27FC236}">
                  <a16:creationId xmlns:a16="http://schemas.microsoft.com/office/drawing/2014/main" id="{EDC95189-39FF-4C5B-A1EC-7B2DCBC20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6" name="Group 356">
            <a:extLst>
              <a:ext uri="{FF2B5EF4-FFF2-40B4-BE49-F238E27FC236}">
                <a16:creationId xmlns:a16="http://schemas.microsoft.com/office/drawing/2014/main" id="{94AB8175-F890-443B-BD77-A578388D9B35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9295" name="Picture 354" descr="laptop_stylized_small">
              <a:extLst>
                <a:ext uri="{FF2B5EF4-FFF2-40B4-BE49-F238E27FC236}">
                  <a16:creationId xmlns:a16="http://schemas.microsoft.com/office/drawing/2014/main" id="{C27DD006-1E0F-4FEB-90CE-C65198D64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6" name="Picture 355" descr="antenna_stylized">
              <a:extLst>
                <a:ext uri="{FF2B5EF4-FFF2-40B4-BE49-F238E27FC236}">
                  <a16:creationId xmlns:a16="http://schemas.microsoft.com/office/drawing/2014/main" id="{6755FDC0-E173-4654-B907-45FDE5A7C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7" name="Group 403">
            <a:extLst>
              <a:ext uri="{FF2B5EF4-FFF2-40B4-BE49-F238E27FC236}">
                <a16:creationId xmlns:a16="http://schemas.microsoft.com/office/drawing/2014/main" id="{21CBB4C6-0564-45E7-8DBB-D1449BB7F0E4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9293" name="Picture 364" descr="iphone_stylized_small">
              <a:extLst>
                <a:ext uri="{FF2B5EF4-FFF2-40B4-BE49-F238E27FC236}">
                  <a16:creationId xmlns:a16="http://schemas.microsoft.com/office/drawing/2014/main" id="{FE8A2A33-7733-4E64-A8B0-89102E7AE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4" name="Picture 402" descr="antenna_radiation_stylized">
              <a:extLst>
                <a:ext uri="{FF2B5EF4-FFF2-40B4-BE49-F238E27FC236}">
                  <a16:creationId xmlns:a16="http://schemas.microsoft.com/office/drawing/2014/main" id="{9B411D70-F76B-4F62-BC05-AC262E7DE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8" name="Group 403">
            <a:extLst>
              <a:ext uri="{FF2B5EF4-FFF2-40B4-BE49-F238E27FC236}">
                <a16:creationId xmlns:a16="http://schemas.microsoft.com/office/drawing/2014/main" id="{A93267D6-0105-4DD5-888A-15EBF359D427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9291" name="Picture 364" descr="iphone_stylized_small">
              <a:extLst>
                <a:ext uri="{FF2B5EF4-FFF2-40B4-BE49-F238E27FC236}">
                  <a16:creationId xmlns:a16="http://schemas.microsoft.com/office/drawing/2014/main" id="{13B23411-E343-422E-8B03-62004A983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2" name="Picture 402" descr="antenna_radiation_stylized">
              <a:extLst>
                <a:ext uri="{FF2B5EF4-FFF2-40B4-BE49-F238E27FC236}">
                  <a16:creationId xmlns:a16="http://schemas.microsoft.com/office/drawing/2014/main" id="{CED7C9F8-A11F-4B29-B69A-825BE8C2A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9" name="Group 356">
            <a:extLst>
              <a:ext uri="{FF2B5EF4-FFF2-40B4-BE49-F238E27FC236}">
                <a16:creationId xmlns:a16="http://schemas.microsoft.com/office/drawing/2014/main" id="{1E0930DE-0D10-4C3E-BAEA-B6D896C0C8C4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9289" name="Picture 354" descr="laptop_stylized_small">
              <a:extLst>
                <a:ext uri="{FF2B5EF4-FFF2-40B4-BE49-F238E27FC236}">
                  <a16:creationId xmlns:a16="http://schemas.microsoft.com/office/drawing/2014/main" id="{480FBA81-AEBD-454E-B4D5-DEB87A1A9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0" name="Picture 355" descr="antenna_stylized">
              <a:extLst>
                <a:ext uri="{FF2B5EF4-FFF2-40B4-BE49-F238E27FC236}">
                  <a16:creationId xmlns:a16="http://schemas.microsoft.com/office/drawing/2014/main" id="{81A3BA68-51E5-4CE8-9515-C068AB61B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0" name="Group 356">
            <a:extLst>
              <a:ext uri="{FF2B5EF4-FFF2-40B4-BE49-F238E27FC236}">
                <a16:creationId xmlns:a16="http://schemas.microsoft.com/office/drawing/2014/main" id="{1CEC5D08-7C7C-4E9D-BB15-7104A78BC5E7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9287" name="Picture 354" descr="laptop_stylized_small">
              <a:extLst>
                <a:ext uri="{FF2B5EF4-FFF2-40B4-BE49-F238E27FC236}">
                  <a16:creationId xmlns:a16="http://schemas.microsoft.com/office/drawing/2014/main" id="{1A4AF62C-FE84-4C97-BA1C-DFA1C3677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8" name="Picture 355" descr="antenna_stylized">
              <a:extLst>
                <a:ext uri="{FF2B5EF4-FFF2-40B4-BE49-F238E27FC236}">
                  <a16:creationId xmlns:a16="http://schemas.microsoft.com/office/drawing/2014/main" id="{A4A2C2F8-A572-4123-A431-08310A48F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1" name="Group 403">
            <a:extLst>
              <a:ext uri="{FF2B5EF4-FFF2-40B4-BE49-F238E27FC236}">
                <a16:creationId xmlns:a16="http://schemas.microsoft.com/office/drawing/2014/main" id="{A4B34DEE-56AB-4076-AA5B-E2760C99BE13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9285" name="Picture 364" descr="iphone_stylized_small">
              <a:extLst>
                <a:ext uri="{FF2B5EF4-FFF2-40B4-BE49-F238E27FC236}">
                  <a16:creationId xmlns:a16="http://schemas.microsoft.com/office/drawing/2014/main" id="{DD77D8D2-428D-4324-BDAC-F69107D0C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6" name="Picture 402" descr="antenna_radiation_stylized">
              <a:extLst>
                <a:ext uri="{FF2B5EF4-FFF2-40B4-BE49-F238E27FC236}">
                  <a16:creationId xmlns:a16="http://schemas.microsoft.com/office/drawing/2014/main" id="{52F1A5B5-52E8-4C9C-BE63-3122A33C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2" name="Group 142">
            <a:extLst>
              <a:ext uri="{FF2B5EF4-FFF2-40B4-BE49-F238E27FC236}">
                <a16:creationId xmlns:a16="http://schemas.microsoft.com/office/drawing/2014/main" id="{BB181951-1D44-4C65-B878-FB2255CF2954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9268" name="Group 398">
              <a:extLst>
                <a:ext uri="{FF2B5EF4-FFF2-40B4-BE49-F238E27FC236}">
                  <a16:creationId xmlns:a16="http://schemas.microsoft.com/office/drawing/2014/main" id="{0010FD26-4E15-4E79-95BC-FF19698A5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9270" name="Line 270">
                <a:extLst>
                  <a:ext uri="{FF2B5EF4-FFF2-40B4-BE49-F238E27FC236}">
                    <a16:creationId xmlns:a16="http://schemas.microsoft.com/office/drawing/2014/main" id="{85CEE2D8-1A80-4F78-8AB5-683E5826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1" name="Line 271">
                <a:extLst>
                  <a:ext uri="{FF2B5EF4-FFF2-40B4-BE49-F238E27FC236}">
                    <a16:creationId xmlns:a16="http://schemas.microsoft.com/office/drawing/2014/main" id="{D0F040FA-CD85-4840-9A51-97A53ED23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2" name="Line 272">
                <a:extLst>
                  <a:ext uri="{FF2B5EF4-FFF2-40B4-BE49-F238E27FC236}">
                    <a16:creationId xmlns:a16="http://schemas.microsoft.com/office/drawing/2014/main" id="{8BA498D2-B533-43DF-8E6D-2ACFA3A51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3" name="Line 273">
                <a:extLst>
                  <a:ext uri="{FF2B5EF4-FFF2-40B4-BE49-F238E27FC236}">
                    <a16:creationId xmlns:a16="http://schemas.microsoft.com/office/drawing/2014/main" id="{DDF5A2E5-A15F-4399-AD81-76C1D03E1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4" name="Line 274">
                <a:extLst>
                  <a:ext uri="{FF2B5EF4-FFF2-40B4-BE49-F238E27FC236}">
                    <a16:creationId xmlns:a16="http://schemas.microsoft.com/office/drawing/2014/main" id="{8EE09BA6-D18C-466E-87E5-34B297D79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5" name="Line 275">
                <a:extLst>
                  <a:ext uri="{FF2B5EF4-FFF2-40B4-BE49-F238E27FC236}">
                    <a16:creationId xmlns:a16="http://schemas.microsoft.com/office/drawing/2014/main" id="{22048986-85B7-47B5-AB72-40E1D1DEB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6" name="Line 276">
                <a:extLst>
                  <a:ext uri="{FF2B5EF4-FFF2-40B4-BE49-F238E27FC236}">
                    <a16:creationId xmlns:a16="http://schemas.microsoft.com/office/drawing/2014/main" id="{0D114C61-1297-4CEA-BF82-01A284DF3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7" name="Line 277">
                <a:extLst>
                  <a:ext uri="{FF2B5EF4-FFF2-40B4-BE49-F238E27FC236}">
                    <a16:creationId xmlns:a16="http://schemas.microsoft.com/office/drawing/2014/main" id="{19FF19DF-2018-48E9-B6AF-02B0ACA58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8" name="Line 278">
                <a:extLst>
                  <a:ext uri="{FF2B5EF4-FFF2-40B4-BE49-F238E27FC236}">
                    <a16:creationId xmlns:a16="http://schemas.microsoft.com/office/drawing/2014/main" id="{74ECC666-6784-4628-AE0E-8F2265FCE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79" name="Line 279">
                <a:extLst>
                  <a:ext uri="{FF2B5EF4-FFF2-40B4-BE49-F238E27FC236}">
                    <a16:creationId xmlns:a16="http://schemas.microsoft.com/office/drawing/2014/main" id="{47931960-5111-4980-AF56-1A0C05BC0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80" name="Line 280">
                <a:extLst>
                  <a:ext uri="{FF2B5EF4-FFF2-40B4-BE49-F238E27FC236}">
                    <a16:creationId xmlns:a16="http://schemas.microsoft.com/office/drawing/2014/main" id="{A5549548-FEC0-4E91-A8E4-E70F33849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81" name="Line 281">
                <a:extLst>
                  <a:ext uri="{FF2B5EF4-FFF2-40B4-BE49-F238E27FC236}">
                    <a16:creationId xmlns:a16="http://schemas.microsoft.com/office/drawing/2014/main" id="{A8E9C39F-C9E3-4F07-8941-385405E2B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82" name="Line 282">
                <a:extLst>
                  <a:ext uri="{FF2B5EF4-FFF2-40B4-BE49-F238E27FC236}">
                    <a16:creationId xmlns:a16="http://schemas.microsoft.com/office/drawing/2014/main" id="{EFEE093B-3C0C-4A19-A46F-49AF72C0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83" name="Line 283">
                <a:extLst>
                  <a:ext uri="{FF2B5EF4-FFF2-40B4-BE49-F238E27FC236}">
                    <a16:creationId xmlns:a16="http://schemas.microsoft.com/office/drawing/2014/main" id="{2571228B-1F2F-45EE-A2BA-746675CA0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84" name="Line 284">
                <a:extLst>
                  <a:ext uri="{FF2B5EF4-FFF2-40B4-BE49-F238E27FC236}">
                    <a16:creationId xmlns:a16="http://schemas.microsoft.com/office/drawing/2014/main" id="{6480F2D2-49C4-4F44-A713-9785C6E26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9269" name="Picture 399" descr="cell_tower_radiation copy">
              <a:extLst>
                <a:ext uri="{FF2B5EF4-FFF2-40B4-BE49-F238E27FC236}">
                  <a16:creationId xmlns:a16="http://schemas.microsoft.com/office/drawing/2014/main" id="{686D5AF5-0BF8-4101-B361-57852564D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3" name="Group 356">
            <a:extLst>
              <a:ext uri="{FF2B5EF4-FFF2-40B4-BE49-F238E27FC236}">
                <a16:creationId xmlns:a16="http://schemas.microsoft.com/office/drawing/2014/main" id="{99D91B97-CF18-418F-B525-25082180DC38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9266" name="Picture 354" descr="laptop_stylized_small">
              <a:extLst>
                <a:ext uri="{FF2B5EF4-FFF2-40B4-BE49-F238E27FC236}">
                  <a16:creationId xmlns:a16="http://schemas.microsoft.com/office/drawing/2014/main" id="{A99BF994-B8B8-4C4F-B377-98FF5A84E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7" name="Picture 355" descr="antenna_stylized">
              <a:extLst>
                <a:ext uri="{FF2B5EF4-FFF2-40B4-BE49-F238E27FC236}">
                  <a16:creationId xmlns:a16="http://schemas.microsoft.com/office/drawing/2014/main" id="{A90268D9-5D87-40F2-B0A8-DF52F8EBB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4" name="Group 356">
            <a:extLst>
              <a:ext uri="{FF2B5EF4-FFF2-40B4-BE49-F238E27FC236}">
                <a16:creationId xmlns:a16="http://schemas.microsoft.com/office/drawing/2014/main" id="{7319D614-C708-47C2-A519-EA399DF57840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9264" name="Picture 354" descr="laptop_stylized_small">
              <a:extLst>
                <a:ext uri="{FF2B5EF4-FFF2-40B4-BE49-F238E27FC236}">
                  <a16:creationId xmlns:a16="http://schemas.microsoft.com/office/drawing/2014/main" id="{32E67D2B-0D5F-4FD3-8312-B8231E5DE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5" name="Picture 355" descr="antenna_stylized">
              <a:extLst>
                <a:ext uri="{FF2B5EF4-FFF2-40B4-BE49-F238E27FC236}">
                  <a16:creationId xmlns:a16="http://schemas.microsoft.com/office/drawing/2014/main" id="{CDDD5203-2A40-4B7F-BBB9-1BB033D5C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5" name="Group 356">
            <a:extLst>
              <a:ext uri="{FF2B5EF4-FFF2-40B4-BE49-F238E27FC236}">
                <a16:creationId xmlns:a16="http://schemas.microsoft.com/office/drawing/2014/main" id="{35E5B5AD-5D1C-44F3-B696-1DCE24916302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9262" name="Picture 354" descr="laptop_stylized_small">
              <a:extLst>
                <a:ext uri="{FF2B5EF4-FFF2-40B4-BE49-F238E27FC236}">
                  <a16:creationId xmlns:a16="http://schemas.microsoft.com/office/drawing/2014/main" id="{5DFE5FE5-8728-42DC-864D-14FDD2DFD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3" name="Picture 355" descr="antenna_stylized">
              <a:extLst>
                <a:ext uri="{FF2B5EF4-FFF2-40B4-BE49-F238E27FC236}">
                  <a16:creationId xmlns:a16="http://schemas.microsoft.com/office/drawing/2014/main" id="{88BC10F4-C7E7-41D6-B650-94D2E5FB6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6" name="Group 403">
            <a:extLst>
              <a:ext uri="{FF2B5EF4-FFF2-40B4-BE49-F238E27FC236}">
                <a16:creationId xmlns:a16="http://schemas.microsoft.com/office/drawing/2014/main" id="{7C3A91E1-51E6-4933-A9C1-A33B66656A1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9260" name="Picture 364" descr="iphone_stylized_small">
              <a:extLst>
                <a:ext uri="{FF2B5EF4-FFF2-40B4-BE49-F238E27FC236}">
                  <a16:creationId xmlns:a16="http://schemas.microsoft.com/office/drawing/2014/main" id="{33E227EB-C120-49B2-BC46-394E1453E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1" name="Picture 402" descr="antenna_radiation_stylized">
              <a:extLst>
                <a:ext uri="{FF2B5EF4-FFF2-40B4-BE49-F238E27FC236}">
                  <a16:creationId xmlns:a16="http://schemas.microsoft.com/office/drawing/2014/main" id="{89FECB2D-AE38-4F16-9629-3E4E411AD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7" name="Group 356">
            <a:extLst>
              <a:ext uri="{FF2B5EF4-FFF2-40B4-BE49-F238E27FC236}">
                <a16:creationId xmlns:a16="http://schemas.microsoft.com/office/drawing/2014/main" id="{573D93EF-3972-46A3-A835-8B10419EC332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9258" name="Picture 354" descr="laptop_stylized_small">
              <a:extLst>
                <a:ext uri="{FF2B5EF4-FFF2-40B4-BE49-F238E27FC236}">
                  <a16:creationId xmlns:a16="http://schemas.microsoft.com/office/drawing/2014/main" id="{7AD70E65-1307-4859-B755-2D666489E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9" name="Picture 355" descr="antenna_stylized">
              <a:extLst>
                <a:ext uri="{FF2B5EF4-FFF2-40B4-BE49-F238E27FC236}">
                  <a16:creationId xmlns:a16="http://schemas.microsoft.com/office/drawing/2014/main" id="{91126029-723B-4CA9-BA38-98BD7A204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48" name="Group 403">
            <a:extLst>
              <a:ext uri="{FF2B5EF4-FFF2-40B4-BE49-F238E27FC236}">
                <a16:creationId xmlns:a16="http://schemas.microsoft.com/office/drawing/2014/main" id="{BE9250C4-D67E-476F-A2CD-05E0A75A69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9256" name="Picture 364" descr="iphone_stylized_small">
              <a:extLst>
                <a:ext uri="{FF2B5EF4-FFF2-40B4-BE49-F238E27FC236}">
                  <a16:creationId xmlns:a16="http://schemas.microsoft.com/office/drawing/2014/main" id="{392287DC-D359-48F9-AA68-065ED56FB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7" name="Picture 402" descr="antenna_radiation_stylized">
              <a:extLst>
                <a:ext uri="{FF2B5EF4-FFF2-40B4-BE49-F238E27FC236}">
                  <a16:creationId xmlns:a16="http://schemas.microsoft.com/office/drawing/2014/main" id="{34306A86-0093-438B-81B9-C7BD3DB53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49" name="Picture 16" descr="underline_base">
            <a:extLst>
              <a:ext uri="{FF2B5EF4-FFF2-40B4-BE49-F238E27FC236}">
                <a16:creationId xmlns:a16="http://schemas.microsoft.com/office/drawing/2014/main" id="{D5159F33-648A-424D-88C4-ED10D4E87D45}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0" name="Line 63">
            <a:extLst>
              <a:ext uri="{FF2B5EF4-FFF2-40B4-BE49-F238E27FC236}">
                <a16:creationId xmlns:a16="http://schemas.microsoft.com/office/drawing/2014/main" id="{395329FC-ED09-4BB6-B339-641844BDF5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51" name="Line 34">
            <a:extLst>
              <a:ext uri="{FF2B5EF4-FFF2-40B4-BE49-F238E27FC236}">
                <a16:creationId xmlns:a16="http://schemas.microsoft.com/office/drawing/2014/main" id="{5C4962A9-7CB9-4FE7-B239-F89CDC221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252" name="Group 6">
            <a:extLst>
              <a:ext uri="{FF2B5EF4-FFF2-40B4-BE49-F238E27FC236}">
                <a16:creationId xmlns:a16="http://schemas.microsoft.com/office/drawing/2014/main" id="{CA1374FC-8B2B-4444-8E25-ED8F1B03AD8F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9254" name="Freeform 7">
              <a:extLst>
                <a:ext uri="{FF2B5EF4-FFF2-40B4-BE49-F238E27FC236}">
                  <a16:creationId xmlns:a16="http://schemas.microsoft.com/office/drawing/2014/main" id="{B91BE9CD-B81E-4F39-AD11-41E4E1C6F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5" name="Text Box 8">
              <a:extLst>
                <a:ext uri="{FF2B5EF4-FFF2-40B4-BE49-F238E27FC236}">
                  <a16:creationId xmlns:a16="http://schemas.microsoft.com/office/drawing/2014/main" id="{E6D94A83-AE16-4216-82ED-2B06CEB7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network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infrastructure</a:t>
              </a:r>
            </a:p>
          </p:txBody>
        </p:sp>
      </p:grpSp>
      <p:sp>
        <p:nvSpPr>
          <p:cNvPr id="9253" name="Slide Number Placeholder 1">
            <a:extLst>
              <a:ext uri="{FF2B5EF4-FFF2-40B4-BE49-F238E27FC236}">
                <a16:creationId xmlns:a16="http://schemas.microsoft.com/office/drawing/2014/main" id="{39E57F4E-AD81-4F0C-8032-867BF782B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FF36274-AB5F-498E-9984-A16EC59A1EF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5">
            <a:extLst>
              <a:ext uri="{FF2B5EF4-FFF2-40B4-BE49-F238E27FC236}">
                <a16:creationId xmlns:a16="http://schemas.microsoft.com/office/drawing/2014/main" id="{8F1A31F4-AA09-47B0-8FB6-59EAF928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67" name="Oval 11">
            <a:extLst>
              <a:ext uri="{FF2B5EF4-FFF2-40B4-BE49-F238E27FC236}">
                <a16:creationId xmlns:a16="http://schemas.microsoft.com/office/drawing/2014/main" id="{1FFAAF18-E06C-4F86-8315-300BBF09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68" name="Line 22">
            <a:extLst>
              <a:ext uri="{FF2B5EF4-FFF2-40B4-BE49-F238E27FC236}">
                <a16:creationId xmlns:a16="http://schemas.microsoft.com/office/drawing/2014/main" id="{82AF910D-63ED-4348-8C92-3FD87E7CD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9" name="Oval 23">
            <a:extLst>
              <a:ext uri="{FF2B5EF4-FFF2-40B4-BE49-F238E27FC236}">
                <a16:creationId xmlns:a16="http://schemas.microsoft.com/office/drawing/2014/main" id="{5D4910E0-6329-4600-B247-4EDE114F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70" name="Line 34">
            <a:extLst>
              <a:ext uri="{FF2B5EF4-FFF2-40B4-BE49-F238E27FC236}">
                <a16:creationId xmlns:a16="http://schemas.microsoft.com/office/drawing/2014/main" id="{B0A2764C-4A65-45D8-A355-1843D02B9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1" name="Oval 38">
            <a:extLst>
              <a:ext uri="{FF2B5EF4-FFF2-40B4-BE49-F238E27FC236}">
                <a16:creationId xmlns:a16="http://schemas.microsoft.com/office/drawing/2014/main" id="{5DB7CA3E-2591-45EC-8C21-8A5E64C5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72" name="Line 59">
            <a:extLst>
              <a:ext uri="{FF2B5EF4-FFF2-40B4-BE49-F238E27FC236}">
                <a16:creationId xmlns:a16="http://schemas.microsoft.com/office/drawing/2014/main" id="{82BD5D50-6F65-430E-B303-1D55F6C30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3" name="Line 60">
            <a:extLst>
              <a:ext uri="{FF2B5EF4-FFF2-40B4-BE49-F238E27FC236}">
                <a16:creationId xmlns:a16="http://schemas.microsoft.com/office/drawing/2014/main" id="{AE7CD1AE-26BF-4D37-8786-09576A98A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4" name="Line 61">
            <a:extLst>
              <a:ext uri="{FF2B5EF4-FFF2-40B4-BE49-F238E27FC236}">
                <a16:creationId xmlns:a16="http://schemas.microsoft.com/office/drawing/2014/main" id="{597995B8-17A4-475D-9E75-9EFF8D329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5" name="Line 62">
            <a:extLst>
              <a:ext uri="{FF2B5EF4-FFF2-40B4-BE49-F238E27FC236}">
                <a16:creationId xmlns:a16="http://schemas.microsoft.com/office/drawing/2014/main" id="{700CC956-F70A-499B-9007-7E714E445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6" name="Line 63">
            <a:extLst>
              <a:ext uri="{FF2B5EF4-FFF2-40B4-BE49-F238E27FC236}">
                <a16:creationId xmlns:a16="http://schemas.microsoft.com/office/drawing/2014/main" id="{AD6CB7EF-EB3D-419B-8508-6C2315A629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7" name="Line 64">
            <a:extLst>
              <a:ext uri="{FF2B5EF4-FFF2-40B4-BE49-F238E27FC236}">
                <a16:creationId xmlns:a16="http://schemas.microsoft.com/office/drawing/2014/main" id="{46EF50BE-91A5-4967-A717-802DAA470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278" name="Group 356">
            <a:extLst>
              <a:ext uri="{FF2B5EF4-FFF2-40B4-BE49-F238E27FC236}">
                <a16:creationId xmlns:a16="http://schemas.microsoft.com/office/drawing/2014/main" id="{C786E29B-B3D8-43D0-B0ED-1643662BE99B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1398" name="Picture 354" descr="laptop_stylized_small">
              <a:extLst>
                <a:ext uri="{FF2B5EF4-FFF2-40B4-BE49-F238E27FC236}">
                  <a16:creationId xmlns:a16="http://schemas.microsoft.com/office/drawing/2014/main" id="{8E248711-298B-4FEC-9EA6-ED6978817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9" name="Picture 355" descr="antenna_stylized">
              <a:extLst>
                <a:ext uri="{FF2B5EF4-FFF2-40B4-BE49-F238E27FC236}">
                  <a16:creationId xmlns:a16="http://schemas.microsoft.com/office/drawing/2014/main" id="{924E586E-1068-46AD-A3AB-6E942A3BD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9" name="Group 361">
            <a:extLst>
              <a:ext uri="{FF2B5EF4-FFF2-40B4-BE49-F238E27FC236}">
                <a16:creationId xmlns:a16="http://schemas.microsoft.com/office/drawing/2014/main" id="{026C2452-E8C4-4DCC-A6B7-4D86C4536DE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1396" name="Picture 358" descr="access_point_stylized_small">
              <a:extLst>
                <a:ext uri="{FF2B5EF4-FFF2-40B4-BE49-F238E27FC236}">
                  <a16:creationId xmlns:a16="http://schemas.microsoft.com/office/drawing/2014/main" id="{4125D782-F2BE-4DAA-88A5-6F6D22F2A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97" name="Picture 360" descr="antenna_radiation_stylized">
              <a:extLst>
                <a:ext uri="{FF2B5EF4-FFF2-40B4-BE49-F238E27FC236}">
                  <a16:creationId xmlns:a16="http://schemas.microsoft.com/office/drawing/2014/main" id="{95C954F8-F275-4A59-B91B-81FA7B3B9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0" name="Group 89">
            <a:extLst>
              <a:ext uri="{FF2B5EF4-FFF2-40B4-BE49-F238E27FC236}">
                <a16:creationId xmlns:a16="http://schemas.microsoft.com/office/drawing/2014/main" id="{DA82E56D-ABBA-455B-8148-2A8170E8F1FC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1379" name="Group 398">
              <a:extLst>
                <a:ext uri="{FF2B5EF4-FFF2-40B4-BE49-F238E27FC236}">
                  <a16:creationId xmlns:a16="http://schemas.microsoft.com/office/drawing/2014/main" id="{EC6CF255-DCE1-4277-908C-720E4D871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1381" name="Line 270">
                <a:extLst>
                  <a:ext uri="{FF2B5EF4-FFF2-40B4-BE49-F238E27FC236}">
                    <a16:creationId xmlns:a16="http://schemas.microsoft.com/office/drawing/2014/main" id="{32D14D5D-3750-4270-8908-05D6E54F8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2" name="Line 271">
                <a:extLst>
                  <a:ext uri="{FF2B5EF4-FFF2-40B4-BE49-F238E27FC236}">
                    <a16:creationId xmlns:a16="http://schemas.microsoft.com/office/drawing/2014/main" id="{77B020DA-C20D-46BD-BAA2-9238552D3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3" name="Line 272">
                <a:extLst>
                  <a:ext uri="{FF2B5EF4-FFF2-40B4-BE49-F238E27FC236}">
                    <a16:creationId xmlns:a16="http://schemas.microsoft.com/office/drawing/2014/main" id="{8D8C31C9-1D4B-4307-B067-0717354CD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4" name="Line 273">
                <a:extLst>
                  <a:ext uri="{FF2B5EF4-FFF2-40B4-BE49-F238E27FC236}">
                    <a16:creationId xmlns:a16="http://schemas.microsoft.com/office/drawing/2014/main" id="{59EC5499-BD3C-4A3E-8735-D4BD80E77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5" name="Line 274">
                <a:extLst>
                  <a:ext uri="{FF2B5EF4-FFF2-40B4-BE49-F238E27FC236}">
                    <a16:creationId xmlns:a16="http://schemas.microsoft.com/office/drawing/2014/main" id="{13539FEC-65B4-4B21-AB2C-1816A9DF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6" name="Line 275">
                <a:extLst>
                  <a:ext uri="{FF2B5EF4-FFF2-40B4-BE49-F238E27FC236}">
                    <a16:creationId xmlns:a16="http://schemas.microsoft.com/office/drawing/2014/main" id="{DDA905A8-4C4C-4C61-A5CD-140D0F796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7" name="Line 276">
                <a:extLst>
                  <a:ext uri="{FF2B5EF4-FFF2-40B4-BE49-F238E27FC236}">
                    <a16:creationId xmlns:a16="http://schemas.microsoft.com/office/drawing/2014/main" id="{9DD5AB6C-7113-4A10-A83E-62DB0C9A1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8" name="Line 277">
                <a:extLst>
                  <a:ext uri="{FF2B5EF4-FFF2-40B4-BE49-F238E27FC236}">
                    <a16:creationId xmlns:a16="http://schemas.microsoft.com/office/drawing/2014/main" id="{48F96B5D-64C8-4C4C-9EE6-BACB34BD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89" name="Line 278">
                <a:extLst>
                  <a:ext uri="{FF2B5EF4-FFF2-40B4-BE49-F238E27FC236}">
                    <a16:creationId xmlns:a16="http://schemas.microsoft.com/office/drawing/2014/main" id="{5E0041F0-B3B4-43FC-AFD4-A3FEEE7BD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90" name="Line 279">
                <a:extLst>
                  <a:ext uri="{FF2B5EF4-FFF2-40B4-BE49-F238E27FC236}">
                    <a16:creationId xmlns:a16="http://schemas.microsoft.com/office/drawing/2014/main" id="{E7268A29-1A1F-48CA-9BED-E4E58D899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91" name="Line 280">
                <a:extLst>
                  <a:ext uri="{FF2B5EF4-FFF2-40B4-BE49-F238E27FC236}">
                    <a16:creationId xmlns:a16="http://schemas.microsoft.com/office/drawing/2014/main" id="{32BD0B26-D6BC-40F6-9AD8-A83F7396F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92" name="Line 281">
                <a:extLst>
                  <a:ext uri="{FF2B5EF4-FFF2-40B4-BE49-F238E27FC236}">
                    <a16:creationId xmlns:a16="http://schemas.microsoft.com/office/drawing/2014/main" id="{DE322E57-1A28-4BCE-BB63-DD3B2F7E2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93" name="Line 282">
                <a:extLst>
                  <a:ext uri="{FF2B5EF4-FFF2-40B4-BE49-F238E27FC236}">
                    <a16:creationId xmlns:a16="http://schemas.microsoft.com/office/drawing/2014/main" id="{34B3E66C-6D71-4AA7-A832-ABE533FDD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94" name="Line 283">
                <a:extLst>
                  <a:ext uri="{FF2B5EF4-FFF2-40B4-BE49-F238E27FC236}">
                    <a16:creationId xmlns:a16="http://schemas.microsoft.com/office/drawing/2014/main" id="{6EE710C0-6F69-4109-A7D5-5D341CB9F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95" name="Line 284">
                <a:extLst>
                  <a:ext uri="{FF2B5EF4-FFF2-40B4-BE49-F238E27FC236}">
                    <a16:creationId xmlns:a16="http://schemas.microsoft.com/office/drawing/2014/main" id="{3F2953C4-2114-49E8-A011-3DE7A30C3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1380" name="Picture 399" descr="cell_tower_radiation copy">
              <a:extLst>
                <a:ext uri="{FF2B5EF4-FFF2-40B4-BE49-F238E27FC236}">
                  <a16:creationId xmlns:a16="http://schemas.microsoft.com/office/drawing/2014/main" id="{01A8BA98-B526-4226-95A8-04800A36A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1" name="Group 403">
            <a:extLst>
              <a:ext uri="{FF2B5EF4-FFF2-40B4-BE49-F238E27FC236}">
                <a16:creationId xmlns:a16="http://schemas.microsoft.com/office/drawing/2014/main" id="{62A0C9CD-B0BE-47FB-A0FA-501D71F9664E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1377" name="Picture 364" descr="iphone_stylized_small">
              <a:extLst>
                <a:ext uri="{FF2B5EF4-FFF2-40B4-BE49-F238E27FC236}">
                  <a16:creationId xmlns:a16="http://schemas.microsoft.com/office/drawing/2014/main" id="{03EF2A65-2F97-44D8-81CC-D6AB26885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78" name="Picture 402" descr="antenna_radiation_stylized">
              <a:extLst>
                <a:ext uri="{FF2B5EF4-FFF2-40B4-BE49-F238E27FC236}">
                  <a16:creationId xmlns:a16="http://schemas.microsoft.com/office/drawing/2014/main" id="{551AE2C9-7F35-41C5-85FB-9919450F8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2" name="Group 91">
            <a:extLst>
              <a:ext uri="{FF2B5EF4-FFF2-40B4-BE49-F238E27FC236}">
                <a16:creationId xmlns:a16="http://schemas.microsoft.com/office/drawing/2014/main" id="{5C34CD98-D39F-46CD-8734-3C7E6701263B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1360" name="Group 398">
              <a:extLst>
                <a:ext uri="{FF2B5EF4-FFF2-40B4-BE49-F238E27FC236}">
                  <a16:creationId xmlns:a16="http://schemas.microsoft.com/office/drawing/2014/main" id="{D0738659-D380-4822-908E-4B4C0F445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1362" name="Line 270">
                <a:extLst>
                  <a:ext uri="{FF2B5EF4-FFF2-40B4-BE49-F238E27FC236}">
                    <a16:creationId xmlns:a16="http://schemas.microsoft.com/office/drawing/2014/main" id="{60BE2096-02A1-4F8C-9334-4E897E21F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3" name="Line 271">
                <a:extLst>
                  <a:ext uri="{FF2B5EF4-FFF2-40B4-BE49-F238E27FC236}">
                    <a16:creationId xmlns:a16="http://schemas.microsoft.com/office/drawing/2014/main" id="{A25AD9AD-9BB7-4692-80E7-9BDF56CBF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4" name="Line 272">
                <a:extLst>
                  <a:ext uri="{FF2B5EF4-FFF2-40B4-BE49-F238E27FC236}">
                    <a16:creationId xmlns:a16="http://schemas.microsoft.com/office/drawing/2014/main" id="{569588FA-7C08-47B5-AAE1-217D05ECC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5" name="Line 273">
                <a:extLst>
                  <a:ext uri="{FF2B5EF4-FFF2-40B4-BE49-F238E27FC236}">
                    <a16:creationId xmlns:a16="http://schemas.microsoft.com/office/drawing/2014/main" id="{7F426047-4E06-45F9-89A8-F7DE944A2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6" name="Line 274">
                <a:extLst>
                  <a:ext uri="{FF2B5EF4-FFF2-40B4-BE49-F238E27FC236}">
                    <a16:creationId xmlns:a16="http://schemas.microsoft.com/office/drawing/2014/main" id="{5699C6DF-1075-4FA0-84FF-2F9B1E16B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7" name="Line 275">
                <a:extLst>
                  <a:ext uri="{FF2B5EF4-FFF2-40B4-BE49-F238E27FC236}">
                    <a16:creationId xmlns:a16="http://schemas.microsoft.com/office/drawing/2014/main" id="{F4769840-9EDE-421D-9011-C87856C64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8" name="Line 276">
                <a:extLst>
                  <a:ext uri="{FF2B5EF4-FFF2-40B4-BE49-F238E27FC236}">
                    <a16:creationId xmlns:a16="http://schemas.microsoft.com/office/drawing/2014/main" id="{BC3AB0B2-9B1F-4D6B-95A1-273BB7BC5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69" name="Line 277">
                <a:extLst>
                  <a:ext uri="{FF2B5EF4-FFF2-40B4-BE49-F238E27FC236}">
                    <a16:creationId xmlns:a16="http://schemas.microsoft.com/office/drawing/2014/main" id="{3DECEEC4-6BFD-4B29-A463-54AE596AC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0" name="Line 278">
                <a:extLst>
                  <a:ext uri="{FF2B5EF4-FFF2-40B4-BE49-F238E27FC236}">
                    <a16:creationId xmlns:a16="http://schemas.microsoft.com/office/drawing/2014/main" id="{4182EC96-FE4B-4366-AA5A-C867B56EA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1" name="Line 279">
                <a:extLst>
                  <a:ext uri="{FF2B5EF4-FFF2-40B4-BE49-F238E27FC236}">
                    <a16:creationId xmlns:a16="http://schemas.microsoft.com/office/drawing/2014/main" id="{7DB55A6D-52EE-43C3-AD3F-3105529F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2" name="Line 280">
                <a:extLst>
                  <a:ext uri="{FF2B5EF4-FFF2-40B4-BE49-F238E27FC236}">
                    <a16:creationId xmlns:a16="http://schemas.microsoft.com/office/drawing/2014/main" id="{322D8B5C-5BD1-4C11-992D-A9C0A7FFF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3" name="Line 281">
                <a:extLst>
                  <a:ext uri="{FF2B5EF4-FFF2-40B4-BE49-F238E27FC236}">
                    <a16:creationId xmlns:a16="http://schemas.microsoft.com/office/drawing/2014/main" id="{031FC388-775F-4E0B-ACB3-B0029370E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4" name="Line 282">
                <a:extLst>
                  <a:ext uri="{FF2B5EF4-FFF2-40B4-BE49-F238E27FC236}">
                    <a16:creationId xmlns:a16="http://schemas.microsoft.com/office/drawing/2014/main" id="{FA0FEC21-F4D0-4F6E-9CD2-629AF591C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5" name="Line 283">
                <a:extLst>
                  <a:ext uri="{FF2B5EF4-FFF2-40B4-BE49-F238E27FC236}">
                    <a16:creationId xmlns:a16="http://schemas.microsoft.com/office/drawing/2014/main" id="{16CC4493-932F-4ED1-91A2-C208AE190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76" name="Line 284">
                <a:extLst>
                  <a:ext uri="{FF2B5EF4-FFF2-40B4-BE49-F238E27FC236}">
                    <a16:creationId xmlns:a16="http://schemas.microsoft.com/office/drawing/2014/main" id="{E3728FC0-A06B-4211-8C11-DC12B1E07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1361" name="Picture 399" descr="cell_tower_radiation copy">
              <a:extLst>
                <a:ext uri="{FF2B5EF4-FFF2-40B4-BE49-F238E27FC236}">
                  <a16:creationId xmlns:a16="http://schemas.microsoft.com/office/drawing/2014/main" id="{9C046242-8B26-47BE-830C-003C7C6F1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3" name="Group 356">
            <a:extLst>
              <a:ext uri="{FF2B5EF4-FFF2-40B4-BE49-F238E27FC236}">
                <a16:creationId xmlns:a16="http://schemas.microsoft.com/office/drawing/2014/main" id="{A6C81C10-27AC-4C4F-84DB-58A64FE2BDA0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1358" name="Picture 354" descr="laptop_stylized_small">
              <a:extLst>
                <a:ext uri="{FF2B5EF4-FFF2-40B4-BE49-F238E27FC236}">
                  <a16:creationId xmlns:a16="http://schemas.microsoft.com/office/drawing/2014/main" id="{5865886B-5BFE-4785-9E6F-EB777CFA5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9" name="Picture 355" descr="antenna_stylized">
              <a:extLst>
                <a:ext uri="{FF2B5EF4-FFF2-40B4-BE49-F238E27FC236}">
                  <a16:creationId xmlns:a16="http://schemas.microsoft.com/office/drawing/2014/main" id="{C91F2D8D-A5DB-4DC4-8121-F22B3B944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4" name="Group 356">
            <a:extLst>
              <a:ext uri="{FF2B5EF4-FFF2-40B4-BE49-F238E27FC236}">
                <a16:creationId xmlns:a16="http://schemas.microsoft.com/office/drawing/2014/main" id="{FB9924A2-ED0E-4246-ABF4-9403821A26B4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1356" name="Picture 354" descr="laptop_stylized_small">
              <a:extLst>
                <a:ext uri="{FF2B5EF4-FFF2-40B4-BE49-F238E27FC236}">
                  <a16:creationId xmlns:a16="http://schemas.microsoft.com/office/drawing/2014/main" id="{21E4F0BA-3ED2-41FA-99BB-BBD7E0F15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7" name="Picture 355" descr="antenna_stylized">
              <a:extLst>
                <a:ext uri="{FF2B5EF4-FFF2-40B4-BE49-F238E27FC236}">
                  <a16:creationId xmlns:a16="http://schemas.microsoft.com/office/drawing/2014/main" id="{478F1FCB-4392-4D66-A193-4E49AA462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5" name="Group 356">
            <a:extLst>
              <a:ext uri="{FF2B5EF4-FFF2-40B4-BE49-F238E27FC236}">
                <a16:creationId xmlns:a16="http://schemas.microsoft.com/office/drawing/2014/main" id="{CDA38A90-63A2-4F62-8A1E-3DAAD9024507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1354" name="Picture 354" descr="laptop_stylized_small">
              <a:extLst>
                <a:ext uri="{FF2B5EF4-FFF2-40B4-BE49-F238E27FC236}">
                  <a16:creationId xmlns:a16="http://schemas.microsoft.com/office/drawing/2014/main" id="{4AF2F276-8B0A-4648-BD1F-A762873FB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5" name="Picture 355" descr="antenna_stylized">
              <a:extLst>
                <a:ext uri="{FF2B5EF4-FFF2-40B4-BE49-F238E27FC236}">
                  <a16:creationId xmlns:a16="http://schemas.microsoft.com/office/drawing/2014/main" id="{BB664352-C16F-400C-874B-9BBCB231F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6" name="Group 403">
            <a:extLst>
              <a:ext uri="{FF2B5EF4-FFF2-40B4-BE49-F238E27FC236}">
                <a16:creationId xmlns:a16="http://schemas.microsoft.com/office/drawing/2014/main" id="{709333BC-C91D-4117-B0B2-3DB98FED1FB1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1352" name="Picture 364" descr="iphone_stylized_small">
              <a:extLst>
                <a:ext uri="{FF2B5EF4-FFF2-40B4-BE49-F238E27FC236}">
                  <a16:creationId xmlns:a16="http://schemas.microsoft.com/office/drawing/2014/main" id="{050901B2-232C-48C9-89DE-31E5A92E5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3" name="Picture 402" descr="antenna_radiation_stylized">
              <a:extLst>
                <a:ext uri="{FF2B5EF4-FFF2-40B4-BE49-F238E27FC236}">
                  <a16:creationId xmlns:a16="http://schemas.microsoft.com/office/drawing/2014/main" id="{3E8FE4BE-6A4B-4D87-9C9E-1607AA359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7" name="Group 403">
            <a:extLst>
              <a:ext uri="{FF2B5EF4-FFF2-40B4-BE49-F238E27FC236}">
                <a16:creationId xmlns:a16="http://schemas.microsoft.com/office/drawing/2014/main" id="{9501B331-C08F-42E0-9715-FDCDFC1319C8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1350" name="Picture 364" descr="iphone_stylized_small">
              <a:extLst>
                <a:ext uri="{FF2B5EF4-FFF2-40B4-BE49-F238E27FC236}">
                  <a16:creationId xmlns:a16="http://schemas.microsoft.com/office/drawing/2014/main" id="{2CA77957-0369-477D-BB6C-8FB8DB9E7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51" name="Picture 402" descr="antenna_radiation_stylized">
              <a:extLst>
                <a:ext uri="{FF2B5EF4-FFF2-40B4-BE49-F238E27FC236}">
                  <a16:creationId xmlns:a16="http://schemas.microsoft.com/office/drawing/2014/main" id="{141C71F7-3CB2-4C36-B8B1-35FE4095F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8" name="Group 356">
            <a:extLst>
              <a:ext uri="{FF2B5EF4-FFF2-40B4-BE49-F238E27FC236}">
                <a16:creationId xmlns:a16="http://schemas.microsoft.com/office/drawing/2014/main" id="{C08D758A-F2D2-4460-BDB4-6050EC726D2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1348" name="Picture 354" descr="laptop_stylized_small">
              <a:extLst>
                <a:ext uri="{FF2B5EF4-FFF2-40B4-BE49-F238E27FC236}">
                  <a16:creationId xmlns:a16="http://schemas.microsoft.com/office/drawing/2014/main" id="{6FC2A849-0FD0-4214-ACE7-29EC64EEE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9" name="Picture 355" descr="antenna_stylized">
              <a:extLst>
                <a:ext uri="{FF2B5EF4-FFF2-40B4-BE49-F238E27FC236}">
                  <a16:creationId xmlns:a16="http://schemas.microsoft.com/office/drawing/2014/main" id="{23283E70-6330-44BD-872D-DB50355C6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9" name="Group 356">
            <a:extLst>
              <a:ext uri="{FF2B5EF4-FFF2-40B4-BE49-F238E27FC236}">
                <a16:creationId xmlns:a16="http://schemas.microsoft.com/office/drawing/2014/main" id="{EB0D8CAC-ED67-426D-84FB-952C1C92FF1C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1346" name="Picture 354" descr="laptop_stylized_small">
              <a:extLst>
                <a:ext uri="{FF2B5EF4-FFF2-40B4-BE49-F238E27FC236}">
                  <a16:creationId xmlns:a16="http://schemas.microsoft.com/office/drawing/2014/main" id="{4F194B7C-83A6-4073-A9CD-07A4FD5BF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7" name="Picture 355" descr="antenna_stylized">
              <a:extLst>
                <a:ext uri="{FF2B5EF4-FFF2-40B4-BE49-F238E27FC236}">
                  <a16:creationId xmlns:a16="http://schemas.microsoft.com/office/drawing/2014/main" id="{2C910835-8D0C-48C3-B6B5-CE04ACC39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0" name="Group 403">
            <a:extLst>
              <a:ext uri="{FF2B5EF4-FFF2-40B4-BE49-F238E27FC236}">
                <a16:creationId xmlns:a16="http://schemas.microsoft.com/office/drawing/2014/main" id="{2F080ECB-3D96-427C-9B62-C5982A4D7954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11344" name="Picture 364" descr="iphone_stylized_small">
              <a:extLst>
                <a:ext uri="{FF2B5EF4-FFF2-40B4-BE49-F238E27FC236}">
                  <a16:creationId xmlns:a16="http://schemas.microsoft.com/office/drawing/2014/main" id="{08BD5F2E-5F6D-4DE3-8D62-DD19D5EA0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5" name="Picture 402" descr="antenna_radiation_stylized">
              <a:extLst>
                <a:ext uri="{FF2B5EF4-FFF2-40B4-BE49-F238E27FC236}">
                  <a16:creationId xmlns:a16="http://schemas.microsoft.com/office/drawing/2014/main" id="{F504F862-EE55-4822-9907-4274DFD2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1" name="Group 100">
            <a:extLst>
              <a:ext uri="{FF2B5EF4-FFF2-40B4-BE49-F238E27FC236}">
                <a16:creationId xmlns:a16="http://schemas.microsoft.com/office/drawing/2014/main" id="{C1D2DB1F-5DBE-4ACD-85EC-BD92B6418C7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11327" name="Group 398">
              <a:extLst>
                <a:ext uri="{FF2B5EF4-FFF2-40B4-BE49-F238E27FC236}">
                  <a16:creationId xmlns:a16="http://schemas.microsoft.com/office/drawing/2014/main" id="{C9E2F256-B1FC-4FDB-B322-428EA1B1A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1329" name="Line 270">
                <a:extLst>
                  <a:ext uri="{FF2B5EF4-FFF2-40B4-BE49-F238E27FC236}">
                    <a16:creationId xmlns:a16="http://schemas.microsoft.com/office/drawing/2014/main" id="{51A5FE62-B40A-47F5-ACEF-9486A9809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0" name="Line 271">
                <a:extLst>
                  <a:ext uri="{FF2B5EF4-FFF2-40B4-BE49-F238E27FC236}">
                    <a16:creationId xmlns:a16="http://schemas.microsoft.com/office/drawing/2014/main" id="{4AC57E93-2736-4D84-B36A-5D79554E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1" name="Line 272">
                <a:extLst>
                  <a:ext uri="{FF2B5EF4-FFF2-40B4-BE49-F238E27FC236}">
                    <a16:creationId xmlns:a16="http://schemas.microsoft.com/office/drawing/2014/main" id="{24DD4088-E9A7-4A0B-918E-D3A4D3B08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2" name="Line 273">
                <a:extLst>
                  <a:ext uri="{FF2B5EF4-FFF2-40B4-BE49-F238E27FC236}">
                    <a16:creationId xmlns:a16="http://schemas.microsoft.com/office/drawing/2014/main" id="{8FB048C2-465B-4426-80F8-DD9B49C6B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3" name="Line 274">
                <a:extLst>
                  <a:ext uri="{FF2B5EF4-FFF2-40B4-BE49-F238E27FC236}">
                    <a16:creationId xmlns:a16="http://schemas.microsoft.com/office/drawing/2014/main" id="{78F50739-26BE-420F-B042-BCC8FDB68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4" name="Line 275">
                <a:extLst>
                  <a:ext uri="{FF2B5EF4-FFF2-40B4-BE49-F238E27FC236}">
                    <a16:creationId xmlns:a16="http://schemas.microsoft.com/office/drawing/2014/main" id="{A5BDB732-1DCC-4CAD-81A9-05714390C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5" name="Line 276">
                <a:extLst>
                  <a:ext uri="{FF2B5EF4-FFF2-40B4-BE49-F238E27FC236}">
                    <a16:creationId xmlns:a16="http://schemas.microsoft.com/office/drawing/2014/main" id="{763F78E6-D8E7-481E-933D-4202438D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6" name="Line 277">
                <a:extLst>
                  <a:ext uri="{FF2B5EF4-FFF2-40B4-BE49-F238E27FC236}">
                    <a16:creationId xmlns:a16="http://schemas.microsoft.com/office/drawing/2014/main" id="{845BD738-D6F6-42BA-9DC8-A1FC91515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7" name="Line 278">
                <a:extLst>
                  <a:ext uri="{FF2B5EF4-FFF2-40B4-BE49-F238E27FC236}">
                    <a16:creationId xmlns:a16="http://schemas.microsoft.com/office/drawing/2014/main" id="{CA4D5D94-F89A-46F6-BC36-E4DCB83DE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8" name="Line 279">
                <a:extLst>
                  <a:ext uri="{FF2B5EF4-FFF2-40B4-BE49-F238E27FC236}">
                    <a16:creationId xmlns:a16="http://schemas.microsoft.com/office/drawing/2014/main" id="{F6359312-C545-4433-A749-B2600BF1E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39" name="Line 280">
                <a:extLst>
                  <a:ext uri="{FF2B5EF4-FFF2-40B4-BE49-F238E27FC236}">
                    <a16:creationId xmlns:a16="http://schemas.microsoft.com/office/drawing/2014/main" id="{F33A4889-4212-4018-9CFE-F9FF8033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40" name="Line 281">
                <a:extLst>
                  <a:ext uri="{FF2B5EF4-FFF2-40B4-BE49-F238E27FC236}">
                    <a16:creationId xmlns:a16="http://schemas.microsoft.com/office/drawing/2014/main" id="{381A92CD-DFEB-4B1F-BB97-2FBA7DB62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41" name="Line 282">
                <a:extLst>
                  <a:ext uri="{FF2B5EF4-FFF2-40B4-BE49-F238E27FC236}">
                    <a16:creationId xmlns:a16="http://schemas.microsoft.com/office/drawing/2014/main" id="{73171369-A791-4910-9D1D-7EA664446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42" name="Line 283">
                <a:extLst>
                  <a:ext uri="{FF2B5EF4-FFF2-40B4-BE49-F238E27FC236}">
                    <a16:creationId xmlns:a16="http://schemas.microsoft.com/office/drawing/2014/main" id="{D7488802-1390-4A91-AF91-EEA242A5D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1343" name="Line 284">
                <a:extLst>
                  <a:ext uri="{FF2B5EF4-FFF2-40B4-BE49-F238E27FC236}">
                    <a16:creationId xmlns:a16="http://schemas.microsoft.com/office/drawing/2014/main" id="{D9014ADF-02BC-4D10-B82E-2B14B1960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1328" name="Picture 399" descr="cell_tower_radiation copy">
              <a:extLst>
                <a:ext uri="{FF2B5EF4-FFF2-40B4-BE49-F238E27FC236}">
                  <a16:creationId xmlns:a16="http://schemas.microsoft.com/office/drawing/2014/main" id="{76D50DBE-C925-43F1-8E8B-DE4CD467D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2" name="Group 356">
            <a:extLst>
              <a:ext uri="{FF2B5EF4-FFF2-40B4-BE49-F238E27FC236}">
                <a16:creationId xmlns:a16="http://schemas.microsoft.com/office/drawing/2014/main" id="{BA9D998F-EC44-4373-83D4-D84D6E6165C7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11325" name="Picture 354" descr="laptop_stylized_small">
              <a:extLst>
                <a:ext uri="{FF2B5EF4-FFF2-40B4-BE49-F238E27FC236}">
                  <a16:creationId xmlns:a16="http://schemas.microsoft.com/office/drawing/2014/main" id="{A0334B14-EDAA-44DA-99B2-B3146F91D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6" name="Picture 355" descr="antenna_stylized">
              <a:extLst>
                <a:ext uri="{FF2B5EF4-FFF2-40B4-BE49-F238E27FC236}">
                  <a16:creationId xmlns:a16="http://schemas.microsoft.com/office/drawing/2014/main" id="{E069C545-E944-4E7D-BEAF-9ABEAE40D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3" name="Group 356">
            <a:extLst>
              <a:ext uri="{FF2B5EF4-FFF2-40B4-BE49-F238E27FC236}">
                <a16:creationId xmlns:a16="http://schemas.microsoft.com/office/drawing/2014/main" id="{E4F0812E-318C-45CF-9BFF-0BDE8B892CB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11323" name="Picture 354" descr="laptop_stylized_small">
              <a:extLst>
                <a:ext uri="{FF2B5EF4-FFF2-40B4-BE49-F238E27FC236}">
                  <a16:creationId xmlns:a16="http://schemas.microsoft.com/office/drawing/2014/main" id="{2D93B660-7562-4446-AD6D-4D119EF4A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4" name="Picture 355" descr="antenna_stylized">
              <a:extLst>
                <a:ext uri="{FF2B5EF4-FFF2-40B4-BE49-F238E27FC236}">
                  <a16:creationId xmlns:a16="http://schemas.microsoft.com/office/drawing/2014/main" id="{45F609A7-47F5-43CC-904E-C09281D82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4" name="Group 356">
            <a:extLst>
              <a:ext uri="{FF2B5EF4-FFF2-40B4-BE49-F238E27FC236}">
                <a16:creationId xmlns:a16="http://schemas.microsoft.com/office/drawing/2014/main" id="{AA145A07-D26D-40B6-877E-D5D0DB3E3518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11321" name="Picture 354" descr="laptop_stylized_small">
              <a:extLst>
                <a:ext uri="{FF2B5EF4-FFF2-40B4-BE49-F238E27FC236}">
                  <a16:creationId xmlns:a16="http://schemas.microsoft.com/office/drawing/2014/main" id="{8770F0B0-FBDF-43AF-80BD-65D2D0968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2" name="Picture 355" descr="antenna_stylized">
              <a:extLst>
                <a:ext uri="{FF2B5EF4-FFF2-40B4-BE49-F238E27FC236}">
                  <a16:creationId xmlns:a16="http://schemas.microsoft.com/office/drawing/2014/main" id="{A9E58A66-0D3D-4638-8CC1-E7C6BAAA9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5" name="Group 403">
            <a:extLst>
              <a:ext uri="{FF2B5EF4-FFF2-40B4-BE49-F238E27FC236}">
                <a16:creationId xmlns:a16="http://schemas.microsoft.com/office/drawing/2014/main" id="{F3A55CC7-3639-4063-B1DF-555988AEE629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11319" name="Picture 364" descr="iphone_stylized_small">
              <a:extLst>
                <a:ext uri="{FF2B5EF4-FFF2-40B4-BE49-F238E27FC236}">
                  <a16:creationId xmlns:a16="http://schemas.microsoft.com/office/drawing/2014/main" id="{AA630168-8868-4DC1-966B-E935C0C86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20" name="Picture 402" descr="antenna_radiation_stylized">
              <a:extLst>
                <a:ext uri="{FF2B5EF4-FFF2-40B4-BE49-F238E27FC236}">
                  <a16:creationId xmlns:a16="http://schemas.microsoft.com/office/drawing/2014/main" id="{2FB2D7FB-E051-4B42-A382-31731BFAF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6" name="Group 356">
            <a:extLst>
              <a:ext uri="{FF2B5EF4-FFF2-40B4-BE49-F238E27FC236}">
                <a16:creationId xmlns:a16="http://schemas.microsoft.com/office/drawing/2014/main" id="{F756C24B-FC89-4975-AE7C-DFCC2A1C7922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11317" name="Picture 354" descr="laptop_stylized_small">
              <a:extLst>
                <a:ext uri="{FF2B5EF4-FFF2-40B4-BE49-F238E27FC236}">
                  <a16:creationId xmlns:a16="http://schemas.microsoft.com/office/drawing/2014/main" id="{7DA1800F-AD4F-44D7-9B6F-C34FA330B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8" name="Picture 355" descr="antenna_stylized">
              <a:extLst>
                <a:ext uri="{FF2B5EF4-FFF2-40B4-BE49-F238E27FC236}">
                  <a16:creationId xmlns:a16="http://schemas.microsoft.com/office/drawing/2014/main" id="{C79A0444-DC2F-4B98-BFDE-BA80806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7" name="Group 403">
            <a:extLst>
              <a:ext uri="{FF2B5EF4-FFF2-40B4-BE49-F238E27FC236}">
                <a16:creationId xmlns:a16="http://schemas.microsoft.com/office/drawing/2014/main" id="{2CE98560-0895-4E56-802A-17B36A49B65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11315" name="Picture 364" descr="iphone_stylized_small">
              <a:extLst>
                <a:ext uri="{FF2B5EF4-FFF2-40B4-BE49-F238E27FC236}">
                  <a16:creationId xmlns:a16="http://schemas.microsoft.com/office/drawing/2014/main" id="{F3FBBA17-9931-424B-A7C5-2D613E25A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6" name="Picture 402" descr="antenna_radiation_stylized">
              <a:extLst>
                <a:ext uri="{FF2B5EF4-FFF2-40B4-BE49-F238E27FC236}">
                  <a16:creationId xmlns:a16="http://schemas.microsoft.com/office/drawing/2014/main" id="{837FF737-2741-4825-8831-10FC8F080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98" name="Rectangle 84">
            <a:extLst>
              <a:ext uri="{FF2B5EF4-FFF2-40B4-BE49-F238E27FC236}">
                <a16:creationId xmlns:a16="http://schemas.microsoft.com/office/drawing/2014/main" id="{F666800A-B64E-4FB7-B813-0DE82007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99" name="Rectangle 85">
            <a:extLst>
              <a:ext uri="{FF2B5EF4-FFF2-40B4-BE49-F238E27FC236}">
                <a16:creationId xmlns:a16="http://schemas.microsoft.com/office/drawing/2014/main" id="{49889293-BC55-4407-87BE-D5D76A5E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300" name="Rectangle 83">
            <a:extLst>
              <a:ext uri="{FF2B5EF4-FFF2-40B4-BE49-F238E27FC236}">
                <a16:creationId xmlns:a16="http://schemas.microsoft.com/office/drawing/2014/main" id="{3E25032F-472B-46E5-9C7A-D6FD0889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8125" indent="-238125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35000" indent="-1778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/>
              <a:t>wireless hosts</a:t>
            </a:r>
          </a:p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en-US" sz="1800"/>
              <a:t>laptop, smartphone</a:t>
            </a:r>
          </a:p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en-US" sz="1800"/>
              <a:t>run applications</a:t>
            </a:r>
          </a:p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en-US" sz="1800"/>
              <a:t>may be stationary (non-mobile) or mobile</a:t>
            </a:r>
          </a:p>
          <a:p>
            <a:pPr lvl="1">
              <a:lnSpc>
                <a:spcPct val="90000"/>
              </a:lnSpc>
              <a:buClr>
                <a:srgbClr val="000099"/>
              </a:buClr>
            </a:pPr>
            <a:r>
              <a:rPr lang="en-US" altLang="en-US" sz="2000">
                <a:ea typeface="MS PGothic" panose="020B0600070205080204" pitchFamily="34" charset="-128"/>
              </a:rPr>
              <a:t>wireless does </a:t>
            </a:r>
            <a:r>
              <a:rPr lang="en-US" altLang="en-US" sz="2000" i="1">
                <a:ea typeface="MS PGothic" panose="020B0600070205080204" pitchFamily="34" charset="-128"/>
              </a:rPr>
              <a:t>not</a:t>
            </a:r>
            <a:r>
              <a:rPr lang="en-US" altLang="en-US" sz="2000">
                <a:ea typeface="MS PGothic" panose="020B0600070205080204" pitchFamily="34" charset="-128"/>
              </a:rPr>
              <a:t> always mean mobility</a:t>
            </a:r>
          </a:p>
        </p:txBody>
      </p:sp>
      <p:sp>
        <p:nvSpPr>
          <p:cNvPr id="11301" name="Line 86">
            <a:extLst>
              <a:ext uri="{FF2B5EF4-FFF2-40B4-BE49-F238E27FC236}">
                <a16:creationId xmlns:a16="http://schemas.microsoft.com/office/drawing/2014/main" id="{5C5A7C43-E54A-4A6A-950B-2AB2DF8F91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1302" name="Line 87">
            <a:extLst>
              <a:ext uri="{FF2B5EF4-FFF2-40B4-BE49-F238E27FC236}">
                <a16:creationId xmlns:a16="http://schemas.microsoft.com/office/drawing/2014/main" id="{CFB7F989-63CD-4AAA-A326-CACD38CFD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11303" name="Group 356">
            <a:extLst>
              <a:ext uri="{FF2B5EF4-FFF2-40B4-BE49-F238E27FC236}">
                <a16:creationId xmlns:a16="http://schemas.microsoft.com/office/drawing/2014/main" id="{D3E4AAFA-DBC4-4C7E-A4C0-3AE2F9F4E6FE}"/>
              </a:ext>
            </a:extLst>
          </p:cNvPr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11313" name="Picture 354" descr="laptop_stylized_small">
              <a:extLst>
                <a:ext uri="{FF2B5EF4-FFF2-40B4-BE49-F238E27FC236}">
                  <a16:creationId xmlns:a16="http://schemas.microsoft.com/office/drawing/2014/main" id="{96BCC1A3-88EA-416D-B261-3BD42BA6E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4" name="Picture 355" descr="antenna_stylized">
              <a:extLst>
                <a:ext uri="{FF2B5EF4-FFF2-40B4-BE49-F238E27FC236}">
                  <a16:creationId xmlns:a16="http://schemas.microsoft.com/office/drawing/2014/main" id="{48EB6563-A71E-4A7A-94FA-18CD9D573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04" name="Group 403">
            <a:extLst>
              <a:ext uri="{FF2B5EF4-FFF2-40B4-BE49-F238E27FC236}">
                <a16:creationId xmlns:a16="http://schemas.microsoft.com/office/drawing/2014/main" id="{3C0C951A-1192-4049-9457-31BD78107F06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11311" name="Picture 364" descr="iphone_stylized_small">
              <a:extLst>
                <a:ext uri="{FF2B5EF4-FFF2-40B4-BE49-F238E27FC236}">
                  <a16:creationId xmlns:a16="http://schemas.microsoft.com/office/drawing/2014/main" id="{279F12F3-E804-4F56-922A-8749A97FD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2" name="Picture 402" descr="antenna_radiation_stylized">
              <a:extLst>
                <a:ext uri="{FF2B5EF4-FFF2-40B4-BE49-F238E27FC236}">
                  <a16:creationId xmlns:a16="http://schemas.microsoft.com/office/drawing/2014/main" id="{8FDBB89C-5B84-4F86-86EE-D61F3279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05" name="Rectangle 4">
            <a:extLst>
              <a:ext uri="{FF2B5EF4-FFF2-40B4-BE49-F238E27FC236}">
                <a16:creationId xmlns:a16="http://schemas.microsoft.com/office/drawing/2014/main" id="{A6FBCE95-9112-4418-909A-39EEE19F5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r>
              <a:rPr lang="en-US" altLang="en-US"/>
              <a:t>Elements of a wireless network</a:t>
            </a:r>
          </a:p>
        </p:txBody>
      </p:sp>
      <p:pic>
        <p:nvPicPr>
          <p:cNvPr id="11306" name="Picture 16" descr="underline_base">
            <a:extLst>
              <a:ext uri="{FF2B5EF4-FFF2-40B4-BE49-F238E27FC236}">
                <a16:creationId xmlns:a16="http://schemas.microsoft.com/office/drawing/2014/main" id="{197E7472-B7CE-4D97-939F-871A69E0BBD2}"/>
              </a:ext>
            </a:extLst>
          </p:cNvPr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07" name="Group 6">
            <a:extLst>
              <a:ext uri="{FF2B5EF4-FFF2-40B4-BE49-F238E27FC236}">
                <a16:creationId xmlns:a16="http://schemas.microsoft.com/office/drawing/2014/main" id="{72517ADA-9F7B-4BF4-BB11-B42FEF693B96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11309" name="Freeform 7">
              <a:extLst>
                <a:ext uri="{FF2B5EF4-FFF2-40B4-BE49-F238E27FC236}">
                  <a16:creationId xmlns:a16="http://schemas.microsoft.com/office/drawing/2014/main" id="{3237F8E3-C584-43F9-B8BC-8AF44B152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10" name="Text Box 8">
              <a:extLst>
                <a:ext uri="{FF2B5EF4-FFF2-40B4-BE49-F238E27FC236}">
                  <a16:creationId xmlns:a16="http://schemas.microsoft.com/office/drawing/2014/main" id="{D686DD21-A2F0-47FB-8C88-D46D527CF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network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infrastructure</a:t>
              </a:r>
            </a:p>
          </p:txBody>
        </p:sp>
      </p:grpSp>
      <p:sp>
        <p:nvSpPr>
          <p:cNvPr id="11308" name="Slide Number Placeholder 1">
            <a:extLst>
              <a:ext uri="{FF2B5EF4-FFF2-40B4-BE49-F238E27FC236}">
                <a16:creationId xmlns:a16="http://schemas.microsoft.com/office/drawing/2014/main" id="{C25F50AF-E88C-4AC7-895D-044550763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EBC7AED-C3AB-4956-A58D-23FBA2EF9A5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5">
            <a:extLst>
              <a:ext uri="{FF2B5EF4-FFF2-40B4-BE49-F238E27FC236}">
                <a16:creationId xmlns:a16="http://schemas.microsoft.com/office/drawing/2014/main" id="{64CEC954-DE09-4AC0-B0E6-EEFE250B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5" name="Oval 11">
            <a:extLst>
              <a:ext uri="{FF2B5EF4-FFF2-40B4-BE49-F238E27FC236}">
                <a16:creationId xmlns:a16="http://schemas.microsoft.com/office/drawing/2014/main" id="{E86F03DD-2EED-4D40-A219-CACE84EA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6" name="Line 22">
            <a:extLst>
              <a:ext uri="{FF2B5EF4-FFF2-40B4-BE49-F238E27FC236}">
                <a16:creationId xmlns:a16="http://schemas.microsoft.com/office/drawing/2014/main" id="{F9A2B587-0E82-4275-ABA6-C95FDDDCE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7" name="Oval 23">
            <a:extLst>
              <a:ext uri="{FF2B5EF4-FFF2-40B4-BE49-F238E27FC236}">
                <a16:creationId xmlns:a16="http://schemas.microsoft.com/office/drawing/2014/main" id="{39D2D2B2-FEFC-4DC6-8FEC-FE3A58E4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8" name="Line 34">
            <a:extLst>
              <a:ext uri="{FF2B5EF4-FFF2-40B4-BE49-F238E27FC236}">
                <a16:creationId xmlns:a16="http://schemas.microsoft.com/office/drawing/2014/main" id="{695C6318-36FC-44B9-8B88-4339692B0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Oval 38">
            <a:extLst>
              <a:ext uri="{FF2B5EF4-FFF2-40B4-BE49-F238E27FC236}">
                <a16:creationId xmlns:a16="http://schemas.microsoft.com/office/drawing/2014/main" id="{92172B1D-C610-4D46-8509-0695D5AE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20" name="Line 59">
            <a:extLst>
              <a:ext uri="{FF2B5EF4-FFF2-40B4-BE49-F238E27FC236}">
                <a16:creationId xmlns:a16="http://schemas.microsoft.com/office/drawing/2014/main" id="{F9CC56D1-2D62-415E-8A6A-BDCBA67B4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1" name="Line 60">
            <a:extLst>
              <a:ext uri="{FF2B5EF4-FFF2-40B4-BE49-F238E27FC236}">
                <a16:creationId xmlns:a16="http://schemas.microsoft.com/office/drawing/2014/main" id="{DAE304D9-D672-48C1-A96E-6309FF5564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2" name="Line 61">
            <a:extLst>
              <a:ext uri="{FF2B5EF4-FFF2-40B4-BE49-F238E27FC236}">
                <a16:creationId xmlns:a16="http://schemas.microsoft.com/office/drawing/2014/main" id="{B26CB68A-BBE2-4D63-A9E1-69E719AFE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Line 62">
            <a:extLst>
              <a:ext uri="{FF2B5EF4-FFF2-40B4-BE49-F238E27FC236}">
                <a16:creationId xmlns:a16="http://schemas.microsoft.com/office/drawing/2014/main" id="{E0E66586-D612-48A8-9C6A-7D9064106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4" name="Line 63">
            <a:extLst>
              <a:ext uri="{FF2B5EF4-FFF2-40B4-BE49-F238E27FC236}">
                <a16:creationId xmlns:a16="http://schemas.microsoft.com/office/drawing/2014/main" id="{2DC79A8B-2426-4FE1-9265-0D4EF5F7A7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5" name="Line 64">
            <a:extLst>
              <a:ext uri="{FF2B5EF4-FFF2-40B4-BE49-F238E27FC236}">
                <a16:creationId xmlns:a16="http://schemas.microsoft.com/office/drawing/2014/main" id="{D7505148-7D4B-479C-AEA6-B3AD8FC87F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3326" name="Group 356">
            <a:extLst>
              <a:ext uri="{FF2B5EF4-FFF2-40B4-BE49-F238E27FC236}">
                <a16:creationId xmlns:a16="http://schemas.microsoft.com/office/drawing/2014/main" id="{C5376221-F0D4-4115-AF05-3BEFF86A99B0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460" name="Picture 354" descr="laptop_stylized_small">
              <a:extLst>
                <a:ext uri="{FF2B5EF4-FFF2-40B4-BE49-F238E27FC236}">
                  <a16:creationId xmlns:a16="http://schemas.microsoft.com/office/drawing/2014/main" id="{C90F5A8B-7E7B-4AB1-8D28-4C8BDF889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61" name="Picture 355" descr="antenna_stylized">
              <a:extLst>
                <a:ext uri="{FF2B5EF4-FFF2-40B4-BE49-F238E27FC236}">
                  <a16:creationId xmlns:a16="http://schemas.microsoft.com/office/drawing/2014/main" id="{E4E813A3-C836-45F0-BDAD-96B571F67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7" name="Group 361">
            <a:extLst>
              <a:ext uri="{FF2B5EF4-FFF2-40B4-BE49-F238E27FC236}">
                <a16:creationId xmlns:a16="http://schemas.microsoft.com/office/drawing/2014/main" id="{E6D3457D-E0B5-463D-BBA3-6E448E23D921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458" name="Picture 358" descr="access_point_stylized_small">
              <a:extLst>
                <a:ext uri="{FF2B5EF4-FFF2-40B4-BE49-F238E27FC236}">
                  <a16:creationId xmlns:a16="http://schemas.microsoft.com/office/drawing/2014/main" id="{6EB52D16-F359-4D05-91A7-4F7717824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59" name="Picture 360" descr="antenna_radiation_stylized">
              <a:extLst>
                <a:ext uri="{FF2B5EF4-FFF2-40B4-BE49-F238E27FC236}">
                  <a16:creationId xmlns:a16="http://schemas.microsoft.com/office/drawing/2014/main" id="{39F7C41E-ED35-4BBA-95B6-A6E1746A0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8" name="Group 91">
            <a:extLst>
              <a:ext uri="{FF2B5EF4-FFF2-40B4-BE49-F238E27FC236}">
                <a16:creationId xmlns:a16="http://schemas.microsoft.com/office/drawing/2014/main" id="{24C71D81-FEC5-4A7E-9C0F-6B892A1FE5E7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3441" name="Group 398">
              <a:extLst>
                <a:ext uri="{FF2B5EF4-FFF2-40B4-BE49-F238E27FC236}">
                  <a16:creationId xmlns:a16="http://schemas.microsoft.com/office/drawing/2014/main" id="{350935BC-A4B0-485F-8CB9-6150E508B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443" name="Line 270">
                <a:extLst>
                  <a:ext uri="{FF2B5EF4-FFF2-40B4-BE49-F238E27FC236}">
                    <a16:creationId xmlns:a16="http://schemas.microsoft.com/office/drawing/2014/main" id="{278B564A-200A-44D0-A557-AD041495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44" name="Line 271">
                <a:extLst>
                  <a:ext uri="{FF2B5EF4-FFF2-40B4-BE49-F238E27FC236}">
                    <a16:creationId xmlns:a16="http://schemas.microsoft.com/office/drawing/2014/main" id="{341047ED-8C92-4ACE-9D61-838E04DCD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45" name="Line 272">
                <a:extLst>
                  <a:ext uri="{FF2B5EF4-FFF2-40B4-BE49-F238E27FC236}">
                    <a16:creationId xmlns:a16="http://schemas.microsoft.com/office/drawing/2014/main" id="{5F18B507-EDE1-49C6-AD41-9F8886FC3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46" name="Line 273">
                <a:extLst>
                  <a:ext uri="{FF2B5EF4-FFF2-40B4-BE49-F238E27FC236}">
                    <a16:creationId xmlns:a16="http://schemas.microsoft.com/office/drawing/2014/main" id="{D2D31C03-6F9D-436D-BF88-5407FD81C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47" name="Line 274">
                <a:extLst>
                  <a:ext uri="{FF2B5EF4-FFF2-40B4-BE49-F238E27FC236}">
                    <a16:creationId xmlns:a16="http://schemas.microsoft.com/office/drawing/2014/main" id="{B90A0A72-3D61-49D6-8D36-85331ECA8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48" name="Line 275">
                <a:extLst>
                  <a:ext uri="{FF2B5EF4-FFF2-40B4-BE49-F238E27FC236}">
                    <a16:creationId xmlns:a16="http://schemas.microsoft.com/office/drawing/2014/main" id="{C1D74F2F-7F5C-44B6-9380-595049917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49" name="Line 276">
                <a:extLst>
                  <a:ext uri="{FF2B5EF4-FFF2-40B4-BE49-F238E27FC236}">
                    <a16:creationId xmlns:a16="http://schemas.microsoft.com/office/drawing/2014/main" id="{88BFB495-7FEE-428C-8CD4-CACEDB7B3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0" name="Line 277">
                <a:extLst>
                  <a:ext uri="{FF2B5EF4-FFF2-40B4-BE49-F238E27FC236}">
                    <a16:creationId xmlns:a16="http://schemas.microsoft.com/office/drawing/2014/main" id="{08B62AB5-C1B7-4FAF-8DA1-CB6D3243F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1" name="Line 278">
                <a:extLst>
                  <a:ext uri="{FF2B5EF4-FFF2-40B4-BE49-F238E27FC236}">
                    <a16:creationId xmlns:a16="http://schemas.microsoft.com/office/drawing/2014/main" id="{2CA3AC00-B36A-41A6-BC3D-C4F5AA5A3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2" name="Line 279">
                <a:extLst>
                  <a:ext uri="{FF2B5EF4-FFF2-40B4-BE49-F238E27FC236}">
                    <a16:creationId xmlns:a16="http://schemas.microsoft.com/office/drawing/2014/main" id="{10F27779-5D59-4EE9-B5C1-24D13941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3" name="Line 280">
                <a:extLst>
                  <a:ext uri="{FF2B5EF4-FFF2-40B4-BE49-F238E27FC236}">
                    <a16:creationId xmlns:a16="http://schemas.microsoft.com/office/drawing/2014/main" id="{6141CC3E-D566-48E6-9853-ACFE51A55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4" name="Line 281">
                <a:extLst>
                  <a:ext uri="{FF2B5EF4-FFF2-40B4-BE49-F238E27FC236}">
                    <a16:creationId xmlns:a16="http://schemas.microsoft.com/office/drawing/2014/main" id="{66FA133D-BAB6-47FA-88A8-9A315E8F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5" name="Line 282">
                <a:extLst>
                  <a:ext uri="{FF2B5EF4-FFF2-40B4-BE49-F238E27FC236}">
                    <a16:creationId xmlns:a16="http://schemas.microsoft.com/office/drawing/2014/main" id="{B9316E0E-72FF-4CF7-8624-5E137DE7B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6" name="Line 283">
                <a:extLst>
                  <a:ext uri="{FF2B5EF4-FFF2-40B4-BE49-F238E27FC236}">
                    <a16:creationId xmlns:a16="http://schemas.microsoft.com/office/drawing/2014/main" id="{B55C0CB2-D9B5-4EBE-949D-EE5927B40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57" name="Line 284">
                <a:extLst>
                  <a:ext uri="{FF2B5EF4-FFF2-40B4-BE49-F238E27FC236}">
                    <a16:creationId xmlns:a16="http://schemas.microsoft.com/office/drawing/2014/main" id="{CDBEF989-E2A3-4903-BA5D-B0C168151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3442" name="Picture 399" descr="cell_tower_radiation copy">
              <a:extLst>
                <a:ext uri="{FF2B5EF4-FFF2-40B4-BE49-F238E27FC236}">
                  <a16:creationId xmlns:a16="http://schemas.microsoft.com/office/drawing/2014/main" id="{7A98E641-E877-4DCA-9E1A-D2AFCDDE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29" name="Group 403">
            <a:extLst>
              <a:ext uri="{FF2B5EF4-FFF2-40B4-BE49-F238E27FC236}">
                <a16:creationId xmlns:a16="http://schemas.microsoft.com/office/drawing/2014/main" id="{2326E60C-1FBB-4345-9F97-51B8DACF01F1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3439" name="Picture 364" descr="iphone_stylized_small">
              <a:extLst>
                <a:ext uri="{FF2B5EF4-FFF2-40B4-BE49-F238E27FC236}">
                  <a16:creationId xmlns:a16="http://schemas.microsoft.com/office/drawing/2014/main" id="{DC066753-D61F-4C88-A506-7C8567A26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40" name="Picture 402" descr="antenna_radiation_stylized">
              <a:extLst>
                <a:ext uri="{FF2B5EF4-FFF2-40B4-BE49-F238E27FC236}">
                  <a16:creationId xmlns:a16="http://schemas.microsoft.com/office/drawing/2014/main" id="{AEA4F13C-21D8-40DA-A3C4-D2732251C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0" name="Group 112">
            <a:extLst>
              <a:ext uri="{FF2B5EF4-FFF2-40B4-BE49-F238E27FC236}">
                <a16:creationId xmlns:a16="http://schemas.microsoft.com/office/drawing/2014/main" id="{C650CE5F-53C6-42E0-9A14-748B0866B19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3422" name="Group 398">
              <a:extLst>
                <a:ext uri="{FF2B5EF4-FFF2-40B4-BE49-F238E27FC236}">
                  <a16:creationId xmlns:a16="http://schemas.microsoft.com/office/drawing/2014/main" id="{C7BCFCAF-FDB3-4994-B92D-130A1B085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424" name="Line 270">
                <a:extLst>
                  <a:ext uri="{FF2B5EF4-FFF2-40B4-BE49-F238E27FC236}">
                    <a16:creationId xmlns:a16="http://schemas.microsoft.com/office/drawing/2014/main" id="{7C076DE9-38F5-42CF-8C8F-C20785561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25" name="Line 271">
                <a:extLst>
                  <a:ext uri="{FF2B5EF4-FFF2-40B4-BE49-F238E27FC236}">
                    <a16:creationId xmlns:a16="http://schemas.microsoft.com/office/drawing/2014/main" id="{38DBC487-5961-4960-907C-8E072529C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26" name="Line 272">
                <a:extLst>
                  <a:ext uri="{FF2B5EF4-FFF2-40B4-BE49-F238E27FC236}">
                    <a16:creationId xmlns:a16="http://schemas.microsoft.com/office/drawing/2014/main" id="{8864F3CB-82FF-46A9-819F-F866F8098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27" name="Line 273">
                <a:extLst>
                  <a:ext uri="{FF2B5EF4-FFF2-40B4-BE49-F238E27FC236}">
                    <a16:creationId xmlns:a16="http://schemas.microsoft.com/office/drawing/2014/main" id="{C88E4F9F-787B-43F2-9AB9-BBB4281C2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28" name="Line 274">
                <a:extLst>
                  <a:ext uri="{FF2B5EF4-FFF2-40B4-BE49-F238E27FC236}">
                    <a16:creationId xmlns:a16="http://schemas.microsoft.com/office/drawing/2014/main" id="{13740C8B-CDF4-4E29-8FE1-961DEAD07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29" name="Line 275">
                <a:extLst>
                  <a:ext uri="{FF2B5EF4-FFF2-40B4-BE49-F238E27FC236}">
                    <a16:creationId xmlns:a16="http://schemas.microsoft.com/office/drawing/2014/main" id="{B2E036DB-37FB-4F79-A2BA-30556922C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0" name="Line 276">
                <a:extLst>
                  <a:ext uri="{FF2B5EF4-FFF2-40B4-BE49-F238E27FC236}">
                    <a16:creationId xmlns:a16="http://schemas.microsoft.com/office/drawing/2014/main" id="{938D59D0-449F-419F-ADD0-FB28A7533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1" name="Line 277">
                <a:extLst>
                  <a:ext uri="{FF2B5EF4-FFF2-40B4-BE49-F238E27FC236}">
                    <a16:creationId xmlns:a16="http://schemas.microsoft.com/office/drawing/2014/main" id="{89EC41EA-40B3-4EF7-9B99-37BE02751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2" name="Line 278">
                <a:extLst>
                  <a:ext uri="{FF2B5EF4-FFF2-40B4-BE49-F238E27FC236}">
                    <a16:creationId xmlns:a16="http://schemas.microsoft.com/office/drawing/2014/main" id="{A455790C-CDB4-40D6-AE4C-1FC2EEF04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3" name="Line 279">
                <a:extLst>
                  <a:ext uri="{FF2B5EF4-FFF2-40B4-BE49-F238E27FC236}">
                    <a16:creationId xmlns:a16="http://schemas.microsoft.com/office/drawing/2014/main" id="{C77F8CCC-AE75-4E2F-855E-4BC307BC0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4" name="Line 280">
                <a:extLst>
                  <a:ext uri="{FF2B5EF4-FFF2-40B4-BE49-F238E27FC236}">
                    <a16:creationId xmlns:a16="http://schemas.microsoft.com/office/drawing/2014/main" id="{0BBDA285-73E7-4471-BD8E-6B01AE074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5" name="Line 281">
                <a:extLst>
                  <a:ext uri="{FF2B5EF4-FFF2-40B4-BE49-F238E27FC236}">
                    <a16:creationId xmlns:a16="http://schemas.microsoft.com/office/drawing/2014/main" id="{9831FFD0-5A18-4344-A2D0-F19E2DD13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6" name="Line 282">
                <a:extLst>
                  <a:ext uri="{FF2B5EF4-FFF2-40B4-BE49-F238E27FC236}">
                    <a16:creationId xmlns:a16="http://schemas.microsoft.com/office/drawing/2014/main" id="{35F8FF17-0AAE-4DA7-AE49-92C8A81E7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7" name="Line 283">
                <a:extLst>
                  <a:ext uri="{FF2B5EF4-FFF2-40B4-BE49-F238E27FC236}">
                    <a16:creationId xmlns:a16="http://schemas.microsoft.com/office/drawing/2014/main" id="{DC52392C-C3BA-4EBA-AE93-BF8ADFC7A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38" name="Line 284">
                <a:extLst>
                  <a:ext uri="{FF2B5EF4-FFF2-40B4-BE49-F238E27FC236}">
                    <a16:creationId xmlns:a16="http://schemas.microsoft.com/office/drawing/2014/main" id="{87ACE646-6CDF-4996-8A24-8E4BC282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3423" name="Picture 399" descr="cell_tower_radiation copy">
              <a:extLst>
                <a:ext uri="{FF2B5EF4-FFF2-40B4-BE49-F238E27FC236}">
                  <a16:creationId xmlns:a16="http://schemas.microsoft.com/office/drawing/2014/main" id="{93F57FA2-DF7E-4085-AF73-C28EA6B20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1" name="Group 356">
            <a:extLst>
              <a:ext uri="{FF2B5EF4-FFF2-40B4-BE49-F238E27FC236}">
                <a16:creationId xmlns:a16="http://schemas.microsoft.com/office/drawing/2014/main" id="{FD1DFCB2-FE2A-4DD9-99C0-42CDA3BF7433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3420" name="Picture 354" descr="laptop_stylized_small">
              <a:extLst>
                <a:ext uri="{FF2B5EF4-FFF2-40B4-BE49-F238E27FC236}">
                  <a16:creationId xmlns:a16="http://schemas.microsoft.com/office/drawing/2014/main" id="{D1D4FB85-C67D-4E9D-9897-894A388C9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21" name="Picture 355" descr="antenna_stylized">
              <a:extLst>
                <a:ext uri="{FF2B5EF4-FFF2-40B4-BE49-F238E27FC236}">
                  <a16:creationId xmlns:a16="http://schemas.microsoft.com/office/drawing/2014/main" id="{7254C048-AE32-4512-9799-FF9199FDD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2" name="Group 356">
            <a:extLst>
              <a:ext uri="{FF2B5EF4-FFF2-40B4-BE49-F238E27FC236}">
                <a16:creationId xmlns:a16="http://schemas.microsoft.com/office/drawing/2014/main" id="{CF0B4678-4BA8-470C-8D81-5342392F8B80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3418" name="Picture 354" descr="laptop_stylized_small">
              <a:extLst>
                <a:ext uri="{FF2B5EF4-FFF2-40B4-BE49-F238E27FC236}">
                  <a16:creationId xmlns:a16="http://schemas.microsoft.com/office/drawing/2014/main" id="{BE0CA55F-614C-46A5-95D6-C5E81ED6D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9" name="Picture 355" descr="antenna_stylized">
              <a:extLst>
                <a:ext uri="{FF2B5EF4-FFF2-40B4-BE49-F238E27FC236}">
                  <a16:creationId xmlns:a16="http://schemas.microsoft.com/office/drawing/2014/main" id="{E8041422-4CE8-4ED5-9BE9-522B9EA9E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3" name="Group 356">
            <a:extLst>
              <a:ext uri="{FF2B5EF4-FFF2-40B4-BE49-F238E27FC236}">
                <a16:creationId xmlns:a16="http://schemas.microsoft.com/office/drawing/2014/main" id="{CF777B31-A94D-415B-ACC6-3F270EB3B828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3416" name="Picture 354" descr="laptop_stylized_small">
              <a:extLst>
                <a:ext uri="{FF2B5EF4-FFF2-40B4-BE49-F238E27FC236}">
                  <a16:creationId xmlns:a16="http://schemas.microsoft.com/office/drawing/2014/main" id="{07EFB1AF-3837-4DC9-9861-754A040C8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7" name="Picture 355" descr="antenna_stylized">
              <a:extLst>
                <a:ext uri="{FF2B5EF4-FFF2-40B4-BE49-F238E27FC236}">
                  <a16:creationId xmlns:a16="http://schemas.microsoft.com/office/drawing/2014/main" id="{1446841F-880D-45CC-BF3C-627B8CDAC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4" name="Group 403">
            <a:extLst>
              <a:ext uri="{FF2B5EF4-FFF2-40B4-BE49-F238E27FC236}">
                <a16:creationId xmlns:a16="http://schemas.microsoft.com/office/drawing/2014/main" id="{FC62EBB0-1C55-4D1D-8C5C-F03BA4E1510D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3414" name="Picture 364" descr="iphone_stylized_small">
              <a:extLst>
                <a:ext uri="{FF2B5EF4-FFF2-40B4-BE49-F238E27FC236}">
                  <a16:creationId xmlns:a16="http://schemas.microsoft.com/office/drawing/2014/main" id="{3A3AEE98-95AF-4F7D-B4DA-662C7791B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5" name="Picture 402" descr="antenna_radiation_stylized">
              <a:extLst>
                <a:ext uri="{FF2B5EF4-FFF2-40B4-BE49-F238E27FC236}">
                  <a16:creationId xmlns:a16="http://schemas.microsoft.com/office/drawing/2014/main" id="{AF59EDEA-823A-446D-B100-B6846E000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5" name="Group 403">
            <a:extLst>
              <a:ext uri="{FF2B5EF4-FFF2-40B4-BE49-F238E27FC236}">
                <a16:creationId xmlns:a16="http://schemas.microsoft.com/office/drawing/2014/main" id="{2795DFAD-27DD-4C0E-922F-EFDC31625F8C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3412" name="Picture 364" descr="iphone_stylized_small">
              <a:extLst>
                <a:ext uri="{FF2B5EF4-FFF2-40B4-BE49-F238E27FC236}">
                  <a16:creationId xmlns:a16="http://schemas.microsoft.com/office/drawing/2014/main" id="{1D1D6D7A-F163-4651-A655-BEF74098D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3" name="Picture 402" descr="antenna_radiation_stylized">
              <a:extLst>
                <a:ext uri="{FF2B5EF4-FFF2-40B4-BE49-F238E27FC236}">
                  <a16:creationId xmlns:a16="http://schemas.microsoft.com/office/drawing/2014/main" id="{C7C11C10-9A24-427F-951B-2647B8DFB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6" name="Group 356">
            <a:extLst>
              <a:ext uri="{FF2B5EF4-FFF2-40B4-BE49-F238E27FC236}">
                <a16:creationId xmlns:a16="http://schemas.microsoft.com/office/drawing/2014/main" id="{FA49B6FE-0422-4806-A058-2FECFD1D1504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3410" name="Picture 354" descr="laptop_stylized_small">
              <a:extLst>
                <a:ext uri="{FF2B5EF4-FFF2-40B4-BE49-F238E27FC236}">
                  <a16:creationId xmlns:a16="http://schemas.microsoft.com/office/drawing/2014/main" id="{579B4C2B-F3CA-435B-90C9-73BCE880F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1" name="Picture 355" descr="antenna_stylized">
              <a:extLst>
                <a:ext uri="{FF2B5EF4-FFF2-40B4-BE49-F238E27FC236}">
                  <a16:creationId xmlns:a16="http://schemas.microsoft.com/office/drawing/2014/main" id="{3EEED300-9C95-4028-9EC6-B0444D0D3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7" name="Group 356">
            <a:extLst>
              <a:ext uri="{FF2B5EF4-FFF2-40B4-BE49-F238E27FC236}">
                <a16:creationId xmlns:a16="http://schemas.microsoft.com/office/drawing/2014/main" id="{84F7257E-7D15-4EC2-8434-93F1DBD478F5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3408" name="Picture 354" descr="laptop_stylized_small">
              <a:extLst>
                <a:ext uri="{FF2B5EF4-FFF2-40B4-BE49-F238E27FC236}">
                  <a16:creationId xmlns:a16="http://schemas.microsoft.com/office/drawing/2014/main" id="{1AB49C59-40C1-48A8-95E6-A8BC07F78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09" name="Picture 355" descr="antenna_stylized">
              <a:extLst>
                <a:ext uri="{FF2B5EF4-FFF2-40B4-BE49-F238E27FC236}">
                  <a16:creationId xmlns:a16="http://schemas.microsoft.com/office/drawing/2014/main" id="{5A9CFA78-5E01-44ED-9272-B99C54D7B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8" name="Group 403">
            <a:extLst>
              <a:ext uri="{FF2B5EF4-FFF2-40B4-BE49-F238E27FC236}">
                <a16:creationId xmlns:a16="http://schemas.microsoft.com/office/drawing/2014/main" id="{6CE8147D-C487-4A57-8B3D-54F0EA70E3A0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13406" name="Picture 364" descr="iphone_stylized_small">
              <a:extLst>
                <a:ext uri="{FF2B5EF4-FFF2-40B4-BE49-F238E27FC236}">
                  <a16:creationId xmlns:a16="http://schemas.microsoft.com/office/drawing/2014/main" id="{0A86DE47-7FEE-46B1-BB04-728DC1A8B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07" name="Picture 402" descr="antenna_radiation_stylized">
              <a:extLst>
                <a:ext uri="{FF2B5EF4-FFF2-40B4-BE49-F238E27FC236}">
                  <a16:creationId xmlns:a16="http://schemas.microsoft.com/office/drawing/2014/main" id="{3D6388AD-77F0-4588-826F-38E218192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39" name="Group 154">
            <a:extLst>
              <a:ext uri="{FF2B5EF4-FFF2-40B4-BE49-F238E27FC236}">
                <a16:creationId xmlns:a16="http://schemas.microsoft.com/office/drawing/2014/main" id="{18419492-2065-4A17-9497-AAF88ED1BC1D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13389" name="Group 398">
              <a:extLst>
                <a:ext uri="{FF2B5EF4-FFF2-40B4-BE49-F238E27FC236}">
                  <a16:creationId xmlns:a16="http://schemas.microsoft.com/office/drawing/2014/main" id="{2ED1B59D-29CD-4B1A-AA84-067C6C97F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391" name="Line 270">
                <a:extLst>
                  <a:ext uri="{FF2B5EF4-FFF2-40B4-BE49-F238E27FC236}">
                    <a16:creationId xmlns:a16="http://schemas.microsoft.com/office/drawing/2014/main" id="{537F370B-2A2B-49D6-A159-CA9BCFA11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2" name="Line 271">
                <a:extLst>
                  <a:ext uri="{FF2B5EF4-FFF2-40B4-BE49-F238E27FC236}">
                    <a16:creationId xmlns:a16="http://schemas.microsoft.com/office/drawing/2014/main" id="{0284AD5F-2746-4EE2-9058-AF6E1B3C2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3" name="Line 272">
                <a:extLst>
                  <a:ext uri="{FF2B5EF4-FFF2-40B4-BE49-F238E27FC236}">
                    <a16:creationId xmlns:a16="http://schemas.microsoft.com/office/drawing/2014/main" id="{68D7A395-8078-4EC4-AA30-04A15D863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4" name="Line 273">
                <a:extLst>
                  <a:ext uri="{FF2B5EF4-FFF2-40B4-BE49-F238E27FC236}">
                    <a16:creationId xmlns:a16="http://schemas.microsoft.com/office/drawing/2014/main" id="{AC600118-5ED5-43D9-A058-75939EBBC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5" name="Line 274">
                <a:extLst>
                  <a:ext uri="{FF2B5EF4-FFF2-40B4-BE49-F238E27FC236}">
                    <a16:creationId xmlns:a16="http://schemas.microsoft.com/office/drawing/2014/main" id="{E52A63C6-D891-4E73-BD63-3210FDBE5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6" name="Line 275">
                <a:extLst>
                  <a:ext uri="{FF2B5EF4-FFF2-40B4-BE49-F238E27FC236}">
                    <a16:creationId xmlns:a16="http://schemas.microsoft.com/office/drawing/2014/main" id="{49653F8E-39C9-4AF3-8E64-A18ECAD9B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7" name="Line 276">
                <a:extLst>
                  <a:ext uri="{FF2B5EF4-FFF2-40B4-BE49-F238E27FC236}">
                    <a16:creationId xmlns:a16="http://schemas.microsoft.com/office/drawing/2014/main" id="{F4BCF4A8-A3EF-4BD2-80FC-C6FB10FDE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8" name="Line 277">
                <a:extLst>
                  <a:ext uri="{FF2B5EF4-FFF2-40B4-BE49-F238E27FC236}">
                    <a16:creationId xmlns:a16="http://schemas.microsoft.com/office/drawing/2014/main" id="{5E2FE225-49E6-41C7-9E5F-1C89FFF86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99" name="Line 278">
                <a:extLst>
                  <a:ext uri="{FF2B5EF4-FFF2-40B4-BE49-F238E27FC236}">
                    <a16:creationId xmlns:a16="http://schemas.microsoft.com/office/drawing/2014/main" id="{C220DD79-621C-4DB5-B818-B6391FF0F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00" name="Line 279">
                <a:extLst>
                  <a:ext uri="{FF2B5EF4-FFF2-40B4-BE49-F238E27FC236}">
                    <a16:creationId xmlns:a16="http://schemas.microsoft.com/office/drawing/2014/main" id="{D035012C-C6BF-426E-8A87-2D92AC355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01" name="Line 280">
                <a:extLst>
                  <a:ext uri="{FF2B5EF4-FFF2-40B4-BE49-F238E27FC236}">
                    <a16:creationId xmlns:a16="http://schemas.microsoft.com/office/drawing/2014/main" id="{18CFA8C3-003D-4409-A3AB-589E8B6EF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02" name="Line 281">
                <a:extLst>
                  <a:ext uri="{FF2B5EF4-FFF2-40B4-BE49-F238E27FC236}">
                    <a16:creationId xmlns:a16="http://schemas.microsoft.com/office/drawing/2014/main" id="{0327D0BF-5D6A-46DA-8D7E-406148723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03" name="Line 282">
                <a:extLst>
                  <a:ext uri="{FF2B5EF4-FFF2-40B4-BE49-F238E27FC236}">
                    <a16:creationId xmlns:a16="http://schemas.microsoft.com/office/drawing/2014/main" id="{A16AC9AB-D122-4928-9D8D-A7812F902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04" name="Line 283">
                <a:extLst>
                  <a:ext uri="{FF2B5EF4-FFF2-40B4-BE49-F238E27FC236}">
                    <a16:creationId xmlns:a16="http://schemas.microsoft.com/office/drawing/2014/main" id="{4AADED37-93EB-4961-9869-BAF5F62E0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405" name="Line 284">
                <a:extLst>
                  <a:ext uri="{FF2B5EF4-FFF2-40B4-BE49-F238E27FC236}">
                    <a16:creationId xmlns:a16="http://schemas.microsoft.com/office/drawing/2014/main" id="{9D850DC9-D53D-4B2F-A034-E1324614F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3390" name="Picture 399" descr="cell_tower_radiation copy">
              <a:extLst>
                <a:ext uri="{FF2B5EF4-FFF2-40B4-BE49-F238E27FC236}">
                  <a16:creationId xmlns:a16="http://schemas.microsoft.com/office/drawing/2014/main" id="{9CE8D08C-EB21-45DF-A3D6-C905C2414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40" name="Group 356">
            <a:extLst>
              <a:ext uri="{FF2B5EF4-FFF2-40B4-BE49-F238E27FC236}">
                <a16:creationId xmlns:a16="http://schemas.microsoft.com/office/drawing/2014/main" id="{CE50E2D3-F866-4062-A1C8-BD107E39891D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13387" name="Picture 354" descr="laptop_stylized_small">
              <a:extLst>
                <a:ext uri="{FF2B5EF4-FFF2-40B4-BE49-F238E27FC236}">
                  <a16:creationId xmlns:a16="http://schemas.microsoft.com/office/drawing/2014/main" id="{588CBB20-4227-4863-9D3E-8E2278D4F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88" name="Picture 355" descr="antenna_stylized">
              <a:extLst>
                <a:ext uri="{FF2B5EF4-FFF2-40B4-BE49-F238E27FC236}">
                  <a16:creationId xmlns:a16="http://schemas.microsoft.com/office/drawing/2014/main" id="{D8F39B73-7778-4379-84E7-F8B957BBE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41" name="Group 356">
            <a:extLst>
              <a:ext uri="{FF2B5EF4-FFF2-40B4-BE49-F238E27FC236}">
                <a16:creationId xmlns:a16="http://schemas.microsoft.com/office/drawing/2014/main" id="{6C2D5426-5756-4C51-AE52-12E2E73E61C5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13385" name="Picture 354" descr="laptop_stylized_small">
              <a:extLst>
                <a:ext uri="{FF2B5EF4-FFF2-40B4-BE49-F238E27FC236}">
                  <a16:creationId xmlns:a16="http://schemas.microsoft.com/office/drawing/2014/main" id="{2482D3C5-3C82-4F47-951C-35D98BC38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86" name="Picture 355" descr="antenna_stylized">
              <a:extLst>
                <a:ext uri="{FF2B5EF4-FFF2-40B4-BE49-F238E27FC236}">
                  <a16:creationId xmlns:a16="http://schemas.microsoft.com/office/drawing/2014/main" id="{29D06499-9DD4-4C42-ADA0-F0C12B395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42" name="Group 356">
            <a:extLst>
              <a:ext uri="{FF2B5EF4-FFF2-40B4-BE49-F238E27FC236}">
                <a16:creationId xmlns:a16="http://schemas.microsoft.com/office/drawing/2014/main" id="{FB51E56B-E233-4126-8973-9419E8FF8215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13383" name="Picture 354" descr="laptop_stylized_small">
              <a:extLst>
                <a:ext uri="{FF2B5EF4-FFF2-40B4-BE49-F238E27FC236}">
                  <a16:creationId xmlns:a16="http://schemas.microsoft.com/office/drawing/2014/main" id="{A2513608-FDDD-4033-82EB-3887134D5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84" name="Picture 355" descr="antenna_stylized">
              <a:extLst>
                <a:ext uri="{FF2B5EF4-FFF2-40B4-BE49-F238E27FC236}">
                  <a16:creationId xmlns:a16="http://schemas.microsoft.com/office/drawing/2014/main" id="{5C942447-C4E1-43ED-B09E-1C93FD4B7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43" name="Group 403">
            <a:extLst>
              <a:ext uri="{FF2B5EF4-FFF2-40B4-BE49-F238E27FC236}">
                <a16:creationId xmlns:a16="http://schemas.microsoft.com/office/drawing/2014/main" id="{AA4C36D2-A451-438B-B39F-F6EE4AC708E3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13381" name="Picture 364" descr="iphone_stylized_small">
              <a:extLst>
                <a:ext uri="{FF2B5EF4-FFF2-40B4-BE49-F238E27FC236}">
                  <a16:creationId xmlns:a16="http://schemas.microsoft.com/office/drawing/2014/main" id="{9776B955-F25D-472C-804C-D8E584C92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82" name="Picture 402" descr="antenna_radiation_stylized">
              <a:extLst>
                <a:ext uri="{FF2B5EF4-FFF2-40B4-BE49-F238E27FC236}">
                  <a16:creationId xmlns:a16="http://schemas.microsoft.com/office/drawing/2014/main" id="{AF1070E2-450F-4FBF-B251-3F4EDACA3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44" name="Group 356">
            <a:extLst>
              <a:ext uri="{FF2B5EF4-FFF2-40B4-BE49-F238E27FC236}">
                <a16:creationId xmlns:a16="http://schemas.microsoft.com/office/drawing/2014/main" id="{2AA596E5-1746-49B7-82A6-D75D884956D3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13379" name="Picture 354" descr="laptop_stylized_small">
              <a:extLst>
                <a:ext uri="{FF2B5EF4-FFF2-40B4-BE49-F238E27FC236}">
                  <a16:creationId xmlns:a16="http://schemas.microsoft.com/office/drawing/2014/main" id="{033266E3-2F2A-4035-A791-4F8C9C7BC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80" name="Picture 355" descr="antenna_stylized">
              <a:extLst>
                <a:ext uri="{FF2B5EF4-FFF2-40B4-BE49-F238E27FC236}">
                  <a16:creationId xmlns:a16="http://schemas.microsoft.com/office/drawing/2014/main" id="{DAA924B5-5870-429F-8722-90A812DE5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45" name="Group 403">
            <a:extLst>
              <a:ext uri="{FF2B5EF4-FFF2-40B4-BE49-F238E27FC236}">
                <a16:creationId xmlns:a16="http://schemas.microsoft.com/office/drawing/2014/main" id="{3B0477B2-46F0-4DE2-A789-B77A940B3C4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13377" name="Picture 364" descr="iphone_stylized_small">
              <a:extLst>
                <a:ext uri="{FF2B5EF4-FFF2-40B4-BE49-F238E27FC236}">
                  <a16:creationId xmlns:a16="http://schemas.microsoft.com/office/drawing/2014/main" id="{6000C1B3-48B1-4548-9AD0-CDB5CC66B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78" name="Picture 402" descr="antenna_radiation_stylized">
              <a:extLst>
                <a:ext uri="{FF2B5EF4-FFF2-40B4-BE49-F238E27FC236}">
                  <a16:creationId xmlns:a16="http://schemas.microsoft.com/office/drawing/2014/main" id="{49490D35-26B6-49DE-ABAD-CADC8E8B9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46" name="Rectangle 64">
            <a:extLst>
              <a:ext uri="{FF2B5EF4-FFF2-40B4-BE49-F238E27FC236}">
                <a16:creationId xmlns:a16="http://schemas.microsoft.com/office/drawing/2014/main" id="{A0310202-A7D3-455A-9F74-D5E53625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47" name="Rectangle 65">
            <a:extLst>
              <a:ext uri="{FF2B5EF4-FFF2-40B4-BE49-F238E27FC236}">
                <a16:creationId xmlns:a16="http://schemas.microsoft.com/office/drawing/2014/main" id="{9F4127F9-F274-49F5-9015-A68CB4E6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183" name="Rectangle 66">
            <a:extLst>
              <a:ext uri="{FF2B5EF4-FFF2-40B4-BE49-F238E27FC236}">
                <a16:creationId xmlns:a16="http://schemas.microsoft.com/office/drawing/2014/main" id="{CC5EEB5E-C9FE-4825-A04B-F6A1C8C7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area</a:t>
            </a:r>
            <a:r>
              <a:rPr lang="ja-JP" altLang="en-US" sz="2000" dirty="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</a:rPr>
              <a:t>e.g., cell towers,  802.11 access points </a:t>
            </a:r>
          </a:p>
        </p:txBody>
      </p:sp>
      <p:sp>
        <p:nvSpPr>
          <p:cNvPr id="13349" name="Line 75">
            <a:extLst>
              <a:ext uri="{FF2B5EF4-FFF2-40B4-BE49-F238E27FC236}">
                <a16:creationId xmlns:a16="http://schemas.microsoft.com/office/drawing/2014/main" id="{A65B32A5-2982-465B-9309-64E77D905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pSp>
        <p:nvGrpSpPr>
          <p:cNvPr id="13350" name="Group 190">
            <a:extLst>
              <a:ext uri="{FF2B5EF4-FFF2-40B4-BE49-F238E27FC236}">
                <a16:creationId xmlns:a16="http://schemas.microsoft.com/office/drawing/2014/main" id="{B87B6E35-CEC7-499A-879B-2F4F71317223}"/>
              </a:ext>
            </a:extLst>
          </p:cNvPr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13360" name="Group 398">
              <a:extLst>
                <a:ext uri="{FF2B5EF4-FFF2-40B4-BE49-F238E27FC236}">
                  <a16:creationId xmlns:a16="http://schemas.microsoft.com/office/drawing/2014/main" id="{31AE54DD-9619-4429-A2A0-B6491EB9B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3362" name="Line 270">
                <a:extLst>
                  <a:ext uri="{FF2B5EF4-FFF2-40B4-BE49-F238E27FC236}">
                    <a16:creationId xmlns:a16="http://schemas.microsoft.com/office/drawing/2014/main" id="{4587D7AE-3B08-46E7-AFED-5DA51FFFC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3" name="Line 271">
                <a:extLst>
                  <a:ext uri="{FF2B5EF4-FFF2-40B4-BE49-F238E27FC236}">
                    <a16:creationId xmlns:a16="http://schemas.microsoft.com/office/drawing/2014/main" id="{1004173D-B5F6-464F-A999-F739168C2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4" name="Line 272">
                <a:extLst>
                  <a:ext uri="{FF2B5EF4-FFF2-40B4-BE49-F238E27FC236}">
                    <a16:creationId xmlns:a16="http://schemas.microsoft.com/office/drawing/2014/main" id="{462A31D6-7404-401E-B4FB-BFE341500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5" name="Line 273">
                <a:extLst>
                  <a:ext uri="{FF2B5EF4-FFF2-40B4-BE49-F238E27FC236}">
                    <a16:creationId xmlns:a16="http://schemas.microsoft.com/office/drawing/2014/main" id="{A2905EDE-2DD2-4581-BBC9-DCAE0F207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6" name="Line 274">
                <a:extLst>
                  <a:ext uri="{FF2B5EF4-FFF2-40B4-BE49-F238E27FC236}">
                    <a16:creationId xmlns:a16="http://schemas.microsoft.com/office/drawing/2014/main" id="{827D7C8D-13E2-41CC-8DDA-59BA2DBD5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7" name="Line 275">
                <a:extLst>
                  <a:ext uri="{FF2B5EF4-FFF2-40B4-BE49-F238E27FC236}">
                    <a16:creationId xmlns:a16="http://schemas.microsoft.com/office/drawing/2014/main" id="{22916C89-F20D-45FB-998A-D4EB00C19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8" name="Line 276">
                <a:extLst>
                  <a:ext uri="{FF2B5EF4-FFF2-40B4-BE49-F238E27FC236}">
                    <a16:creationId xmlns:a16="http://schemas.microsoft.com/office/drawing/2014/main" id="{07860D00-961F-446F-89FF-1F3677411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69" name="Line 277">
                <a:extLst>
                  <a:ext uri="{FF2B5EF4-FFF2-40B4-BE49-F238E27FC236}">
                    <a16:creationId xmlns:a16="http://schemas.microsoft.com/office/drawing/2014/main" id="{3DA4E736-4982-422D-A113-1E9D38C3F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0" name="Line 278">
                <a:extLst>
                  <a:ext uri="{FF2B5EF4-FFF2-40B4-BE49-F238E27FC236}">
                    <a16:creationId xmlns:a16="http://schemas.microsoft.com/office/drawing/2014/main" id="{9F78EB3F-1A1F-451C-9B7D-63714CF4C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1" name="Line 279">
                <a:extLst>
                  <a:ext uri="{FF2B5EF4-FFF2-40B4-BE49-F238E27FC236}">
                    <a16:creationId xmlns:a16="http://schemas.microsoft.com/office/drawing/2014/main" id="{11E192C2-00B7-4DE5-9D22-004D430A3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2" name="Line 280">
                <a:extLst>
                  <a:ext uri="{FF2B5EF4-FFF2-40B4-BE49-F238E27FC236}">
                    <a16:creationId xmlns:a16="http://schemas.microsoft.com/office/drawing/2014/main" id="{23EC3461-0FFC-4DE7-906E-E41491202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3" name="Line 281">
                <a:extLst>
                  <a:ext uri="{FF2B5EF4-FFF2-40B4-BE49-F238E27FC236}">
                    <a16:creationId xmlns:a16="http://schemas.microsoft.com/office/drawing/2014/main" id="{376C8FA7-28E4-4C73-95D9-220094B82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4" name="Line 282">
                <a:extLst>
                  <a:ext uri="{FF2B5EF4-FFF2-40B4-BE49-F238E27FC236}">
                    <a16:creationId xmlns:a16="http://schemas.microsoft.com/office/drawing/2014/main" id="{7E394E61-31C3-4AC0-BBBF-4DDE57E2E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5" name="Line 283">
                <a:extLst>
                  <a:ext uri="{FF2B5EF4-FFF2-40B4-BE49-F238E27FC236}">
                    <a16:creationId xmlns:a16="http://schemas.microsoft.com/office/drawing/2014/main" id="{04EAD869-8FE2-45B6-B0FB-A4C9F56D8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376" name="Line 284">
                <a:extLst>
                  <a:ext uri="{FF2B5EF4-FFF2-40B4-BE49-F238E27FC236}">
                    <a16:creationId xmlns:a16="http://schemas.microsoft.com/office/drawing/2014/main" id="{2DC69C0D-3103-4F7E-ABDF-AF1DF3B8E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3361" name="Picture 399" descr="cell_tower_radiation copy">
              <a:extLst>
                <a:ext uri="{FF2B5EF4-FFF2-40B4-BE49-F238E27FC236}">
                  <a16:creationId xmlns:a16="http://schemas.microsoft.com/office/drawing/2014/main" id="{E4E21954-3B1C-4F9B-A310-9F150D56D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51" name="Group 361">
            <a:extLst>
              <a:ext uri="{FF2B5EF4-FFF2-40B4-BE49-F238E27FC236}">
                <a16:creationId xmlns:a16="http://schemas.microsoft.com/office/drawing/2014/main" id="{14120EAB-081F-4067-98E8-6D2E4D0252B9}"/>
              </a:ext>
            </a:extLst>
          </p:cNvPr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13358" name="Picture 358" descr="access_point_stylized_small">
              <a:extLst>
                <a:ext uri="{FF2B5EF4-FFF2-40B4-BE49-F238E27FC236}">
                  <a16:creationId xmlns:a16="http://schemas.microsoft.com/office/drawing/2014/main" id="{0AAE7986-6B2F-4EE5-9ADE-1F9F5DDE2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59" name="Picture 360" descr="antenna_radiation_stylized">
              <a:extLst>
                <a:ext uri="{FF2B5EF4-FFF2-40B4-BE49-F238E27FC236}">
                  <a16:creationId xmlns:a16="http://schemas.microsoft.com/office/drawing/2014/main" id="{A6E2C43D-F0EE-49CE-A08B-2DA49E4A0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52" name="Rectangle 4">
            <a:extLst>
              <a:ext uri="{FF2B5EF4-FFF2-40B4-BE49-F238E27FC236}">
                <a16:creationId xmlns:a16="http://schemas.microsoft.com/office/drawing/2014/main" id="{B318CB78-6132-4247-B0C4-FBDF98E18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r>
              <a:rPr lang="en-US" altLang="en-US"/>
              <a:t>Elements of a wireless network</a:t>
            </a:r>
          </a:p>
        </p:txBody>
      </p:sp>
      <p:pic>
        <p:nvPicPr>
          <p:cNvPr id="13353" name="Picture 16" descr="underline_base">
            <a:extLst>
              <a:ext uri="{FF2B5EF4-FFF2-40B4-BE49-F238E27FC236}">
                <a16:creationId xmlns:a16="http://schemas.microsoft.com/office/drawing/2014/main" id="{F66354EB-A9C8-472B-BAA5-93A14FB816C5}"/>
              </a:ext>
            </a:extLst>
          </p:cNvPr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4" name="Group 6">
            <a:extLst>
              <a:ext uri="{FF2B5EF4-FFF2-40B4-BE49-F238E27FC236}">
                <a16:creationId xmlns:a16="http://schemas.microsoft.com/office/drawing/2014/main" id="{9DC05B33-5B7D-4B4D-A660-1DE2A53EE0CB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13356" name="Freeform 7">
              <a:extLst>
                <a:ext uri="{FF2B5EF4-FFF2-40B4-BE49-F238E27FC236}">
                  <a16:creationId xmlns:a16="http://schemas.microsoft.com/office/drawing/2014/main" id="{54647496-9336-4B9D-A71E-2A7ADA155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7" name="Text Box 8">
              <a:extLst>
                <a:ext uri="{FF2B5EF4-FFF2-40B4-BE49-F238E27FC236}">
                  <a16:creationId xmlns:a16="http://schemas.microsoft.com/office/drawing/2014/main" id="{9A56EA87-6B2B-4847-A64D-BAEB5C6B6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network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infrastructure</a:t>
              </a:r>
            </a:p>
          </p:txBody>
        </p:sp>
      </p:grpSp>
      <p:sp>
        <p:nvSpPr>
          <p:cNvPr id="13355" name="Slide Number Placeholder 1">
            <a:extLst>
              <a:ext uri="{FF2B5EF4-FFF2-40B4-BE49-F238E27FC236}">
                <a16:creationId xmlns:a16="http://schemas.microsoft.com/office/drawing/2014/main" id="{10333871-9ABF-4A71-80E6-3132A22F4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9462480-282E-451F-A973-2874195E122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5">
            <a:extLst>
              <a:ext uri="{FF2B5EF4-FFF2-40B4-BE49-F238E27FC236}">
                <a16:creationId xmlns:a16="http://schemas.microsoft.com/office/drawing/2014/main" id="{F94593F7-5B54-4A76-AB14-065D00D8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363" name="Oval 11">
            <a:extLst>
              <a:ext uri="{FF2B5EF4-FFF2-40B4-BE49-F238E27FC236}">
                <a16:creationId xmlns:a16="http://schemas.microsoft.com/office/drawing/2014/main" id="{D42D4F81-B3D1-4888-9148-21313832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364" name="Line 22">
            <a:extLst>
              <a:ext uri="{FF2B5EF4-FFF2-40B4-BE49-F238E27FC236}">
                <a16:creationId xmlns:a16="http://schemas.microsoft.com/office/drawing/2014/main" id="{A75DBD47-527C-4919-ADDD-3E9BB44BE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Oval 23">
            <a:extLst>
              <a:ext uri="{FF2B5EF4-FFF2-40B4-BE49-F238E27FC236}">
                <a16:creationId xmlns:a16="http://schemas.microsoft.com/office/drawing/2014/main" id="{831DB750-EA0C-4A72-B381-A3094817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366" name="Line 34">
            <a:extLst>
              <a:ext uri="{FF2B5EF4-FFF2-40B4-BE49-F238E27FC236}">
                <a16:creationId xmlns:a16="http://schemas.microsoft.com/office/drawing/2014/main" id="{22EAE88D-780D-495C-993D-7D68B911A1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Oval 38">
            <a:extLst>
              <a:ext uri="{FF2B5EF4-FFF2-40B4-BE49-F238E27FC236}">
                <a16:creationId xmlns:a16="http://schemas.microsoft.com/office/drawing/2014/main" id="{624EA710-36BC-46A3-A29B-583A1FB1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368" name="Line 59">
            <a:extLst>
              <a:ext uri="{FF2B5EF4-FFF2-40B4-BE49-F238E27FC236}">
                <a16:creationId xmlns:a16="http://schemas.microsoft.com/office/drawing/2014/main" id="{B5C60915-94F3-40B5-9080-05CC3E62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60">
            <a:extLst>
              <a:ext uri="{FF2B5EF4-FFF2-40B4-BE49-F238E27FC236}">
                <a16:creationId xmlns:a16="http://schemas.microsoft.com/office/drawing/2014/main" id="{E19DEFA0-64E4-4CAF-81D1-D53DBAD74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61">
            <a:extLst>
              <a:ext uri="{FF2B5EF4-FFF2-40B4-BE49-F238E27FC236}">
                <a16:creationId xmlns:a16="http://schemas.microsoft.com/office/drawing/2014/main" id="{2AF4CC3C-487F-436C-937A-D605E496B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62">
            <a:extLst>
              <a:ext uri="{FF2B5EF4-FFF2-40B4-BE49-F238E27FC236}">
                <a16:creationId xmlns:a16="http://schemas.microsoft.com/office/drawing/2014/main" id="{B5EE0ADE-33AE-4761-AD8A-A485FAA5A9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Line 63">
            <a:extLst>
              <a:ext uri="{FF2B5EF4-FFF2-40B4-BE49-F238E27FC236}">
                <a16:creationId xmlns:a16="http://schemas.microsoft.com/office/drawing/2014/main" id="{9EA8DEDF-FC91-43E6-9CBC-65F776A4B6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Line 64">
            <a:extLst>
              <a:ext uri="{FF2B5EF4-FFF2-40B4-BE49-F238E27FC236}">
                <a16:creationId xmlns:a16="http://schemas.microsoft.com/office/drawing/2014/main" id="{F60F3A71-7A81-4E83-8B11-942AE3E5D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5374" name="Group 356">
            <a:extLst>
              <a:ext uri="{FF2B5EF4-FFF2-40B4-BE49-F238E27FC236}">
                <a16:creationId xmlns:a16="http://schemas.microsoft.com/office/drawing/2014/main" id="{0F02C0BC-80D0-47D9-BC76-4183811715F0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5504" name="Picture 354" descr="laptop_stylized_small">
              <a:extLst>
                <a:ext uri="{FF2B5EF4-FFF2-40B4-BE49-F238E27FC236}">
                  <a16:creationId xmlns:a16="http://schemas.microsoft.com/office/drawing/2014/main" id="{9F3413F1-3762-4E04-BA6E-2384C13CB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5" name="Picture 355" descr="antenna_stylized">
              <a:extLst>
                <a:ext uri="{FF2B5EF4-FFF2-40B4-BE49-F238E27FC236}">
                  <a16:creationId xmlns:a16="http://schemas.microsoft.com/office/drawing/2014/main" id="{467EFB65-B98E-400A-8937-B5165A36A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5" name="Group 361">
            <a:extLst>
              <a:ext uri="{FF2B5EF4-FFF2-40B4-BE49-F238E27FC236}">
                <a16:creationId xmlns:a16="http://schemas.microsoft.com/office/drawing/2014/main" id="{6CD9C338-4D38-4535-B1D2-FCBC98B67857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5502" name="Picture 358" descr="access_point_stylized_small">
              <a:extLst>
                <a:ext uri="{FF2B5EF4-FFF2-40B4-BE49-F238E27FC236}">
                  <a16:creationId xmlns:a16="http://schemas.microsoft.com/office/drawing/2014/main" id="{1F79335E-8AE5-40DE-BE16-577F4DBDA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03" name="Picture 360" descr="antenna_radiation_stylized">
              <a:extLst>
                <a:ext uri="{FF2B5EF4-FFF2-40B4-BE49-F238E27FC236}">
                  <a16:creationId xmlns:a16="http://schemas.microsoft.com/office/drawing/2014/main" id="{DAF896C2-B7F9-430B-A6C0-5A23266E1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6" name="Group 108">
            <a:extLst>
              <a:ext uri="{FF2B5EF4-FFF2-40B4-BE49-F238E27FC236}">
                <a16:creationId xmlns:a16="http://schemas.microsoft.com/office/drawing/2014/main" id="{46243558-BBC0-4F9E-9804-9481D456F6BA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5485" name="Group 398">
              <a:extLst>
                <a:ext uri="{FF2B5EF4-FFF2-40B4-BE49-F238E27FC236}">
                  <a16:creationId xmlns:a16="http://schemas.microsoft.com/office/drawing/2014/main" id="{32FC548C-4084-4E17-83DC-7EEBC8C62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5487" name="Line 270">
                <a:extLst>
                  <a:ext uri="{FF2B5EF4-FFF2-40B4-BE49-F238E27FC236}">
                    <a16:creationId xmlns:a16="http://schemas.microsoft.com/office/drawing/2014/main" id="{4AFD5230-1CBD-406A-8122-1E003399A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88" name="Line 271">
                <a:extLst>
                  <a:ext uri="{FF2B5EF4-FFF2-40B4-BE49-F238E27FC236}">
                    <a16:creationId xmlns:a16="http://schemas.microsoft.com/office/drawing/2014/main" id="{2F221499-09C2-49FE-865C-93A443469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89" name="Line 272">
                <a:extLst>
                  <a:ext uri="{FF2B5EF4-FFF2-40B4-BE49-F238E27FC236}">
                    <a16:creationId xmlns:a16="http://schemas.microsoft.com/office/drawing/2014/main" id="{6B0B585D-F3CB-4C89-B702-1A081C84A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0" name="Line 273">
                <a:extLst>
                  <a:ext uri="{FF2B5EF4-FFF2-40B4-BE49-F238E27FC236}">
                    <a16:creationId xmlns:a16="http://schemas.microsoft.com/office/drawing/2014/main" id="{D7377FF1-D25B-4D25-98D2-A4299C8AF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1" name="Line 274">
                <a:extLst>
                  <a:ext uri="{FF2B5EF4-FFF2-40B4-BE49-F238E27FC236}">
                    <a16:creationId xmlns:a16="http://schemas.microsoft.com/office/drawing/2014/main" id="{654D96FE-96B5-453E-9EB0-6BBAC51E2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2" name="Line 275">
                <a:extLst>
                  <a:ext uri="{FF2B5EF4-FFF2-40B4-BE49-F238E27FC236}">
                    <a16:creationId xmlns:a16="http://schemas.microsoft.com/office/drawing/2014/main" id="{E03807D2-D0AD-486C-AA54-AC49C0ED5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3" name="Line 276">
                <a:extLst>
                  <a:ext uri="{FF2B5EF4-FFF2-40B4-BE49-F238E27FC236}">
                    <a16:creationId xmlns:a16="http://schemas.microsoft.com/office/drawing/2014/main" id="{DC766478-152D-440E-BBDB-AFA061F0D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4" name="Line 277">
                <a:extLst>
                  <a:ext uri="{FF2B5EF4-FFF2-40B4-BE49-F238E27FC236}">
                    <a16:creationId xmlns:a16="http://schemas.microsoft.com/office/drawing/2014/main" id="{7E216FD5-E5A1-4BD1-A818-4FE8F11EE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5" name="Line 278">
                <a:extLst>
                  <a:ext uri="{FF2B5EF4-FFF2-40B4-BE49-F238E27FC236}">
                    <a16:creationId xmlns:a16="http://schemas.microsoft.com/office/drawing/2014/main" id="{A5E6161C-5CA8-4576-BCD0-889F5A985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6" name="Line 279">
                <a:extLst>
                  <a:ext uri="{FF2B5EF4-FFF2-40B4-BE49-F238E27FC236}">
                    <a16:creationId xmlns:a16="http://schemas.microsoft.com/office/drawing/2014/main" id="{382F0EE8-C8AD-436A-9158-B8D907A3D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7" name="Line 280">
                <a:extLst>
                  <a:ext uri="{FF2B5EF4-FFF2-40B4-BE49-F238E27FC236}">
                    <a16:creationId xmlns:a16="http://schemas.microsoft.com/office/drawing/2014/main" id="{4FC1E1DD-A64D-4AA4-B45C-358DFD5AB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8" name="Line 281">
                <a:extLst>
                  <a:ext uri="{FF2B5EF4-FFF2-40B4-BE49-F238E27FC236}">
                    <a16:creationId xmlns:a16="http://schemas.microsoft.com/office/drawing/2014/main" id="{2AB56CD4-37E8-438B-97F5-435E9142A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99" name="Line 282">
                <a:extLst>
                  <a:ext uri="{FF2B5EF4-FFF2-40B4-BE49-F238E27FC236}">
                    <a16:creationId xmlns:a16="http://schemas.microsoft.com/office/drawing/2014/main" id="{B35FDB5A-E216-4FF5-8782-5098FDDF8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500" name="Line 283">
                <a:extLst>
                  <a:ext uri="{FF2B5EF4-FFF2-40B4-BE49-F238E27FC236}">
                    <a16:creationId xmlns:a16="http://schemas.microsoft.com/office/drawing/2014/main" id="{9C4491D6-4C70-4F33-9D2A-BF4DC709D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501" name="Line 284">
                <a:extLst>
                  <a:ext uri="{FF2B5EF4-FFF2-40B4-BE49-F238E27FC236}">
                    <a16:creationId xmlns:a16="http://schemas.microsoft.com/office/drawing/2014/main" id="{42C18ED5-8497-4083-A980-38EC9DAD2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5486" name="Picture 399" descr="cell_tower_radiation copy">
              <a:extLst>
                <a:ext uri="{FF2B5EF4-FFF2-40B4-BE49-F238E27FC236}">
                  <a16:creationId xmlns:a16="http://schemas.microsoft.com/office/drawing/2014/main" id="{446C71F6-30C8-4759-B728-E86C3BF1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7" name="Group 403">
            <a:extLst>
              <a:ext uri="{FF2B5EF4-FFF2-40B4-BE49-F238E27FC236}">
                <a16:creationId xmlns:a16="http://schemas.microsoft.com/office/drawing/2014/main" id="{3FDC2F87-7215-4D82-9D72-5306E91AB1A6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5483" name="Picture 364" descr="iphone_stylized_small">
              <a:extLst>
                <a:ext uri="{FF2B5EF4-FFF2-40B4-BE49-F238E27FC236}">
                  <a16:creationId xmlns:a16="http://schemas.microsoft.com/office/drawing/2014/main" id="{799B3031-4F20-47C4-AD5E-1EEA83BB5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4" name="Picture 402" descr="antenna_radiation_stylized">
              <a:extLst>
                <a:ext uri="{FF2B5EF4-FFF2-40B4-BE49-F238E27FC236}">
                  <a16:creationId xmlns:a16="http://schemas.microsoft.com/office/drawing/2014/main" id="{E272CC11-8802-4A13-B879-DA2423032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8" name="Group 129">
            <a:extLst>
              <a:ext uri="{FF2B5EF4-FFF2-40B4-BE49-F238E27FC236}">
                <a16:creationId xmlns:a16="http://schemas.microsoft.com/office/drawing/2014/main" id="{2C8BF9BF-C8B2-4B53-9883-91F42F4C7642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5466" name="Group 398">
              <a:extLst>
                <a:ext uri="{FF2B5EF4-FFF2-40B4-BE49-F238E27FC236}">
                  <a16:creationId xmlns:a16="http://schemas.microsoft.com/office/drawing/2014/main" id="{F363CFF0-0B10-41A6-ABA1-F0D39450B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5468" name="Line 270">
                <a:extLst>
                  <a:ext uri="{FF2B5EF4-FFF2-40B4-BE49-F238E27FC236}">
                    <a16:creationId xmlns:a16="http://schemas.microsoft.com/office/drawing/2014/main" id="{A781A03A-0F6C-4B0D-9A79-4B61A71FB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69" name="Line 271">
                <a:extLst>
                  <a:ext uri="{FF2B5EF4-FFF2-40B4-BE49-F238E27FC236}">
                    <a16:creationId xmlns:a16="http://schemas.microsoft.com/office/drawing/2014/main" id="{6BB496A7-6EDA-453E-A87A-07867F0E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0" name="Line 272">
                <a:extLst>
                  <a:ext uri="{FF2B5EF4-FFF2-40B4-BE49-F238E27FC236}">
                    <a16:creationId xmlns:a16="http://schemas.microsoft.com/office/drawing/2014/main" id="{DF107676-1E36-4BBF-BAE6-D959149D4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1" name="Line 273">
                <a:extLst>
                  <a:ext uri="{FF2B5EF4-FFF2-40B4-BE49-F238E27FC236}">
                    <a16:creationId xmlns:a16="http://schemas.microsoft.com/office/drawing/2014/main" id="{73A29A44-6A51-4440-85F2-B661BC190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2" name="Line 274">
                <a:extLst>
                  <a:ext uri="{FF2B5EF4-FFF2-40B4-BE49-F238E27FC236}">
                    <a16:creationId xmlns:a16="http://schemas.microsoft.com/office/drawing/2014/main" id="{2A2149EB-0C2D-4BA2-BF8E-7BF68C8AE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3" name="Line 275">
                <a:extLst>
                  <a:ext uri="{FF2B5EF4-FFF2-40B4-BE49-F238E27FC236}">
                    <a16:creationId xmlns:a16="http://schemas.microsoft.com/office/drawing/2014/main" id="{5F94789A-8171-46E6-900F-2B0378B49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4" name="Line 276">
                <a:extLst>
                  <a:ext uri="{FF2B5EF4-FFF2-40B4-BE49-F238E27FC236}">
                    <a16:creationId xmlns:a16="http://schemas.microsoft.com/office/drawing/2014/main" id="{CEDF6C8B-9CC0-4A5B-9711-823050CCF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5" name="Line 277">
                <a:extLst>
                  <a:ext uri="{FF2B5EF4-FFF2-40B4-BE49-F238E27FC236}">
                    <a16:creationId xmlns:a16="http://schemas.microsoft.com/office/drawing/2014/main" id="{5E450C6E-8BB8-4450-910D-9797F9C7C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6" name="Line 278">
                <a:extLst>
                  <a:ext uri="{FF2B5EF4-FFF2-40B4-BE49-F238E27FC236}">
                    <a16:creationId xmlns:a16="http://schemas.microsoft.com/office/drawing/2014/main" id="{0EB1194B-3781-413C-AA86-62C7E2E41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7" name="Line 279">
                <a:extLst>
                  <a:ext uri="{FF2B5EF4-FFF2-40B4-BE49-F238E27FC236}">
                    <a16:creationId xmlns:a16="http://schemas.microsoft.com/office/drawing/2014/main" id="{8B483AB2-F0C1-4335-A2BC-8DD08F542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8" name="Line 280">
                <a:extLst>
                  <a:ext uri="{FF2B5EF4-FFF2-40B4-BE49-F238E27FC236}">
                    <a16:creationId xmlns:a16="http://schemas.microsoft.com/office/drawing/2014/main" id="{1135EC07-7BFE-46B1-8624-CDEF60238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79" name="Line 281">
                <a:extLst>
                  <a:ext uri="{FF2B5EF4-FFF2-40B4-BE49-F238E27FC236}">
                    <a16:creationId xmlns:a16="http://schemas.microsoft.com/office/drawing/2014/main" id="{099C3A7D-B808-464E-993D-29D1F84D5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80" name="Line 282">
                <a:extLst>
                  <a:ext uri="{FF2B5EF4-FFF2-40B4-BE49-F238E27FC236}">
                    <a16:creationId xmlns:a16="http://schemas.microsoft.com/office/drawing/2014/main" id="{C28A634D-5F34-4210-BA98-9650CA581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81" name="Line 283">
                <a:extLst>
                  <a:ext uri="{FF2B5EF4-FFF2-40B4-BE49-F238E27FC236}">
                    <a16:creationId xmlns:a16="http://schemas.microsoft.com/office/drawing/2014/main" id="{27DEDCEC-671F-46AA-8438-D24777F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82" name="Line 284">
                <a:extLst>
                  <a:ext uri="{FF2B5EF4-FFF2-40B4-BE49-F238E27FC236}">
                    <a16:creationId xmlns:a16="http://schemas.microsoft.com/office/drawing/2014/main" id="{AE49CCA1-C29F-4F66-BEBE-3853BB081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5467" name="Picture 399" descr="cell_tower_radiation copy">
              <a:extLst>
                <a:ext uri="{FF2B5EF4-FFF2-40B4-BE49-F238E27FC236}">
                  <a16:creationId xmlns:a16="http://schemas.microsoft.com/office/drawing/2014/main" id="{9FEC4C99-FA44-4F57-A03D-30394E9E7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9" name="Group 356">
            <a:extLst>
              <a:ext uri="{FF2B5EF4-FFF2-40B4-BE49-F238E27FC236}">
                <a16:creationId xmlns:a16="http://schemas.microsoft.com/office/drawing/2014/main" id="{8DC39E87-580B-447C-A15F-3B928EAD673A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5464" name="Picture 354" descr="laptop_stylized_small">
              <a:extLst>
                <a:ext uri="{FF2B5EF4-FFF2-40B4-BE49-F238E27FC236}">
                  <a16:creationId xmlns:a16="http://schemas.microsoft.com/office/drawing/2014/main" id="{F54555B9-E99A-4E59-B413-0A010C7E6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5" name="Picture 355" descr="antenna_stylized">
              <a:extLst>
                <a:ext uri="{FF2B5EF4-FFF2-40B4-BE49-F238E27FC236}">
                  <a16:creationId xmlns:a16="http://schemas.microsoft.com/office/drawing/2014/main" id="{CCD7136D-E497-47C8-B30E-84AEE2912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0" name="Group 356">
            <a:extLst>
              <a:ext uri="{FF2B5EF4-FFF2-40B4-BE49-F238E27FC236}">
                <a16:creationId xmlns:a16="http://schemas.microsoft.com/office/drawing/2014/main" id="{9715CCEB-B7AB-46C5-9C4A-ED62F4762A2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5462" name="Picture 354" descr="laptop_stylized_small">
              <a:extLst>
                <a:ext uri="{FF2B5EF4-FFF2-40B4-BE49-F238E27FC236}">
                  <a16:creationId xmlns:a16="http://schemas.microsoft.com/office/drawing/2014/main" id="{AA6FEDA3-2AD7-4FB8-8D31-A3A8A524E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3" name="Picture 355" descr="antenna_stylized">
              <a:extLst>
                <a:ext uri="{FF2B5EF4-FFF2-40B4-BE49-F238E27FC236}">
                  <a16:creationId xmlns:a16="http://schemas.microsoft.com/office/drawing/2014/main" id="{704066FF-BDFD-41B8-8135-D4130430A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1" name="Group 356">
            <a:extLst>
              <a:ext uri="{FF2B5EF4-FFF2-40B4-BE49-F238E27FC236}">
                <a16:creationId xmlns:a16="http://schemas.microsoft.com/office/drawing/2014/main" id="{01496015-0891-406A-8F10-1F3B58D49A68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5460" name="Picture 354" descr="laptop_stylized_small">
              <a:extLst>
                <a:ext uri="{FF2B5EF4-FFF2-40B4-BE49-F238E27FC236}">
                  <a16:creationId xmlns:a16="http://schemas.microsoft.com/office/drawing/2014/main" id="{31C5A81D-F982-4280-A1E9-9C46F7F0D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1" name="Picture 355" descr="antenna_stylized">
              <a:extLst>
                <a:ext uri="{FF2B5EF4-FFF2-40B4-BE49-F238E27FC236}">
                  <a16:creationId xmlns:a16="http://schemas.microsoft.com/office/drawing/2014/main" id="{D991A0F0-768D-4795-8AF2-B335ECB15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2" name="Group 403">
            <a:extLst>
              <a:ext uri="{FF2B5EF4-FFF2-40B4-BE49-F238E27FC236}">
                <a16:creationId xmlns:a16="http://schemas.microsoft.com/office/drawing/2014/main" id="{CF04563F-485E-4B4C-8AA7-153B34C38669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5458" name="Picture 364" descr="iphone_stylized_small">
              <a:extLst>
                <a:ext uri="{FF2B5EF4-FFF2-40B4-BE49-F238E27FC236}">
                  <a16:creationId xmlns:a16="http://schemas.microsoft.com/office/drawing/2014/main" id="{BAE9D561-B284-44F3-92B3-1A16423A6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59" name="Picture 402" descr="antenna_radiation_stylized">
              <a:extLst>
                <a:ext uri="{FF2B5EF4-FFF2-40B4-BE49-F238E27FC236}">
                  <a16:creationId xmlns:a16="http://schemas.microsoft.com/office/drawing/2014/main" id="{85FA71C0-CF24-4415-8BAF-FA8D955EA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3" name="Group 403">
            <a:extLst>
              <a:ext uri="{FF2B5EF4-FFF2-40B4-BE49-F238E27FC236}">
                <a16:creationId xmlns:a16="http://schemas.microsoft.com/office/drawing/2014/main" id="{66796E58-F087-40AA-BF6F-12F88DD0A5AD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5456" name="Picture 364" descr="iphone_stylized_small">
              <a:extLst>
                <a:ext uri="{FF2B5EF4-FFF2-40B4-BE49-F238E27FC236}">
                  <a16:creationId xmlns:a16="http://schemas.microsoft.com/office/drawing/2014/main" id="{25387EAC-BCB0-4CC3-A61F-9F82CEEB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57" name="Picture 402" descr="antenna_radiation_stylized">
              <a:extLst>
                <a:ext uri="{FF2B5EF4-FFF2-40B4-BE49-F238E27FC236}">
                  <a16:creationId xmlns:a16="http://schemas.microsoft.com/office/drawing/2014/main" id="{0E0FCF78-48D2-4914-9762-790E0305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4" name="Group 356">
            <a:extLst>
              <a:ext uri="{FF2B5EF4-FFF2-40B4-BE49-F238E27FC236}">
                <a16:creationId xmlns:a16="http://schemas.microsoft.com/office/drawing/2014/main" id="{19450D0D-4ADD-455E-950E-46D15679C99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5454" name="Picture 354" descr="laptop_stylized_small">
              <a:extLst>
                <a:ext uri="{FF2B5EF4-FFF2-40B4-BE49-F238E27FC236}">
                  <a16:creationId xmlns:a16="http://schemas.microsoft.com/office/drawing/2014/main" id="{01B2C413-B08F-4EE2-A2BC-906EF8401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55" name="Picture 355" descr="antenna_stylized">
              <a:extLst>
                <a:ext uri="{FF2B5EF4-FFF2-40B4-BE49-F238E27FC236}">
                  <a16:creationId xmlns:a16="http://schemas.microsoft.com/office/drawing/2014/main" id="{9D5F5233-3B32-4960-9D11-6943CBA54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5" name="Group 356">
            <a:extLst>
              <a:ext uri="{FF2B5EF4-FFF2-40B4-BE49-F238E27FC236}">
                <a16:creationId xmlns:a16="http://schemas.microsoft.com/office/drawing/2014/main" id="{FC1820E2-CF7C-435E-A234-8FCD53FE8DDA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5452" name="Picture 354" descr="laptop_stylized_small">
              <a:extLst>
                <a:ext uri="{FF2B5EF4-FFF2-40B4-BE49-F238E27FC236}">
                  <a16:creationId xmlns:a16="http://schemas.microsoft.com/office/drawing/2014/main" id="{8636AAE6-213C-4E38-9120-AB0F1259E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53" name="Picture 355" descr="antenna_stylized">
              <a:extLst>
                <a:ext uri="{FF2B5EF4-FFF2-40B4-BE49-F238E27FC236}">
                  <a16:creationId xmlns:a16="http://schemas.microsoft.com/office/drawing/2014/main" id="{94611DDF-B005-4A7C-8B48-E5E258EF3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6" name="Group 403">
            <a:extLst>
              <a:ext uri="{FF2B5EF4-FFF2-40B4-BE49-F238E27FC236}">
                <a16:creationId xmlns:a16="http://schemas.microsoft.com/office/drawing/2014/main" id="{A047C30D-14AE-47C4-BE76-510F51D0456D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15450" name="Picture 364" descr="iphone_stylized_small">
              <a:extLst>
                <a:ext uri="{FF2B5EF4-FFF2-40B4-BE49-F238E27FC236}">
                  <a16:creationId xmlns:a16="http://schemas.microsoft.com/office/drawing/2014/main" id="{551D22D5-F6DE-4F08-B2FD-7DF3774C7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51" name="Picture 402" descr="antenna_radiation_stylized">
              <a:extLst>
                <a:ext uri="{FF2B5EF4-FFF2-40B4-BE49-F238E27FC236}">
                  <a16:creationId xmlns:a16="http://schemas.microsoft.com/office/drawing/2014/main" id="{D9506583-D2CB-4DD8-8AEA-DDC4AA2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7" name="Group 171">
            <a:extLst>
              <a:ext uri="{FF2B5EF4-FFF2-40B4-BE49-F238E27FC236}">
                <a16:creationId xmlns:a16="http://schemas.microsoft.com/office/drawing/2014/main" id="{1C0A2C20-40D6-4E32-91A2-82D31AE27A58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15433" name="Group 398">
              <a:extLst>
                <a:ext uri="{FF2B5EF4-FFF2-40B4-BE49-F238E27FC236}">
                  <a16:creationId xmlns:a16="http://schemas.microsoft.com/office/drawing/2014/main" id="{5C9A0434-3220-4081-B3AD-195E99162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5435" name="Line 270">
                <a:extLst>
                  <a:ext uri="{FF2B5EF4-FFF2-40B4-BE49-F238E27FC236}">
                    <a16:creationId xmlns:a16="http://schemas.microsoft.com/office/drawing/2014/main" id="{E39BA7F2-C9C0-4F39-9704-157D8346D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36" name="Line 271">
                <a:extLst>
                  <a:ext uri="{FF2B5EF4-FFF2-40B4-BE49-F238E27FC236}">
                    <a16:creationId xmlns:a16="http://schemas.microsoft.com/office/drawing/2014/main" id="{A312B372-2056-4B3F-A865-A0BFF8043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37" name="Line 272">
                <a:extLst>
                  <a:ext uri="{FF2B5EF4-FFF2-40B4-BE49-F238E27FC236}">
                    <a16:creationId xmlns:a16="http://schemas.microsoft.com/office/drawing/2014/main" id="{27DCD8E4-A0CB-4C82-A533-D4B5CB30D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38" name="Line 273">
                <a:extLst>
                  <a:ext uri="{FF2B5EF4-FFF2-40B4-BE49-F238E27FC236}">
                    <a16:creationId xmlns:a16="http://schemas.microsoft.com/office/drawing/2014/main" id="{4E25C11B-CDEA-4CFA-8A9F-F907A1EAD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39" name="Line 274">
                <a:extLst>
                  <a:ext uri="{FF2B5EF4-FFF2-40B4-BE49-F238E27FC236}">
                    <a16:creationId xmlns:a16="http://schemas.microsoft.com/office/drawing/2014/main" id="{49C7584B-5535-4AF4-8731-72F257644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0" name="Line 275">
                <a:extLst>
                  <a:ext uri="{FF2B5EF4-FFF2-40B4-BE49-F238E27FC236}">
                    <a16:creationId xmlns:a16="http://schemas.microsoft.com/office/drawing/2014/main" id="{EC4CD200-84B2-4382-9182-D660D26E1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1" name="Line 276">
                <a:extLst>
                  <a:ext uri="{FF2B5EF4-FFF2-40B4-BE49-F238E27FC236}">
                    <a16:creationId xmlns:a16="http://schemas.microsoft.com/office/drawing/2014/main" id="{AFC75026-2825-41C4-A88D-2FE5C89A0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2" name="Line 277">
                <a:extLst>
                  <a:ext uri="{FF2B5EF4-FFF2-40B4-BE49-F238E27FC236}">
                    <a16:creationId xmlns:a16="http://schemas.microsoft.com/office/drawing/2014/main" id="{00463B74-9D5C-4C53-A289-43035EDD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3" name="Line 278">
                <a:extLst>
                  <a:ext uri="{FF2B5EF4-FFF2-40B4-BE49-F238E27FC236}">
                    <a16:creationId xmlns:a16="http://schemas.microsoft.com/office/drawing/2014/main" id="{863AA6D2-75B6-47A5-B4C7-4DB11BF63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4" name="Line 279">
                <a:extLst>
                  <a:ext uri="{FF2B5EF4-FFF2-40B4-BE49-F238E27FC236}">
                    <a16:creationId xmlns:a16="http://schemas.microsoft.com/office/drawing/2014/main" id="{C5D79815-3878-4EE9-BA49-75550D4CB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5" name="Line 280">
                <a:extLst>
                  <a:ext uri="{FF2B5EF4-FFF2-40B4-BE49-F238E27FC236}">
                    <a16:creationId xmlns:a16="http://schemas.microsoft.com/office/drawing/2014/main" id="{84A39C01-B846-45DF-AD36-6A8ED5AE0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6" name="Line 281">
                <a:extLst>
                  <a:ext uri="{FF2B5EF4-FFF2-40B4-BE49-F238E27FC236}">
                    <a16:creationId xmlns:a16="http://schemas.microsoft.com/office/drawing/2014/main" id="{B8094C6D-7F8F-48CF-B6BC-510A91392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7" name="Line 282">
                <a:extLst>
                  <a:ext uri="{FF2B5EF4-FFF2-40B4-BE49-F238E27FC236}">
                    <a16:creationId xmlns:a16="http://schemas.microsoft.com/office/drawing/2014/main" id="{F75FE53A-55DA-40CE-9D5E-C9BAEEA34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8" name="Line 283">
                <a:extLst>
                  <a:ext uri="{FF2B5EF4-FFF2-40B4-BE49-F238E27FC236}">
                    <a16:creationId xmlns:a16="http://schemas.microsoft.com/office/drawing/2014/main" id="{C343982E-713B-484A-B840-4B0ECF783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449" name="Line 284">
                <a:extLst>
                  <a:ext uri="{FF2B5EF4-FFF2-40B4-BE49-F238E27FC236}">
                    <a16:creationId xmlns:a16="http://schemas.microsoft.com/office/drawing/2014/main" id="{9D9E4356-5AA5-4D47-97F3-FDBCAC879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15434" name="Picture 399" descr="cell_tower_radiation copy">
              <a:extLst>
                <a:ext uri="{FF2B5EF4-FFF2-40B4-BE49-F238E27FC236}">
                  <a16:creationId xmlns:a16="http://schemas.microsoft.com/office/drawing/2014/main" id="{BEDC09F8-F715-443B-A854-A4E299A4F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8" name="Group 356">
            <a:extLst>
              <a:ext uri="{FF2B5EF4-FFF2-40B4-BE49-F238E27FC236}">
                <a16:creationId xmlns:a16="http://schemas.microsoft.com/office/drawing/2014/main" id="{8F25B8A1-A4C8-4F41-9DA7-7E15985BE449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15431" name="Picture 354" descr="laptop_stylized_small">
              <a:extLst>
                <a:ext uri="{FF2B5EF4-FFF2-40B4-BE49-F238E27FC236}">
                  <a16:creationId xmlns:a16="http://schemas.microsoft.com/office/drawing/2014/main" id="{5DA7418F-B9A5-497E-B755-254BE6497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32" name="Picture 355" descr="antenna_stylized">
              <a:extLst>
                <a:ext uri="{FF2B5EF4-FFF2-40B4-BE49-F238E27FC236}">
                  <a16:creationId xmlns:a16="http://schemas.microsoft.com/office/drawing/2014/main" id="{188267C1-859D-4802-9127-669084F37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9" name="Group 356">
            <a:extLst>
              <a:ext uri="{FF2B5EF4-FFF2-40B4-BE49-F238E27FC236}">
                <a16:creationId xmlns:a16="http://schemas.microsoft.com/office/drawing/2014/main" id="{AA9C25D1-491B-41F0-9D4C-D0758331FC23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15429" name="Picture 354" descr="laptop_stylized_small">
              <a:extLst>
                <a:ext uri="{FF2B5EF4-FFF2-40B4-BE49-F238E27FC236}">
                  <a16:creationId xmlns:a16="http://schemas.microsoft.com/office/drawing/2014/main" id="{989C7628-26D9-4A0A-9524-5616DBC1B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30" name="Picture 355" descr="antenna_stylized">
              <a:extLst>
                <a:ext uri="{FF2B5EF4-FFF2-40B4-BE49-F238E27FC236}">
                  <a16:creationId xmlns:a16="http://schemas.microsoft.com/office/drawing/2014/main" id="{88EB11A3-FB60-4C8E-9C91-725911A1E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90" name="Group 356">
            <a:extLst>
              <a:ext uri="{FF2B5EF4-FFF2-40B4-BE49-F238E27FC236}">
                <a16:creationId xmlns:a16="http://schemas.microsoft.com/office/drawing/2014/main" id="{38A2CDDE-ACB0-4981-B2FE-FC82AB193B9B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15427" name="Picture 354" descr="laptop_stylized_small">
              <a:extLst>
                <a:ext uri="{FF2B5EF4-FFF2-40B4-BE49-F238E27FC236}">
                  <a16:creationId xmlns:a16="http://schemas.microsoft.com/office/drawing/2014/main" id="{6D7DCDA7-2B89-4F56-8833-260442244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8" name="Picture 355" descr="antenna_stylized">
              <a:extLst>
                <a:ext uri="{FF2B5EF4-FFF2-40B4-BE49-F238E27FC236}">
                  <a16:creationId xmlns:a16="http://schemas.microsoft.com/office/drawing/2014/main" id="{7734B3E5-7986-4FB7-B11B-0801B3004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91" name="Group 403">
            <a:extLst>
              <a:ext uri="{FF2B5EF4-FFF2-40B4-BE49-F238E27FC236}">
                <a16:creationId xmlns:a16="http://schemas.microsoft.com/office/drawing/2014/main" id="{471B17F8-39F9-4DA8-855D-233BEC6EBBD2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15425" name="Picture 364" descr="iphone_stylized_small">
              <a:extLst>
                <a:ext uri="{FF2B5EF4-FFF2-40B4-BE49-F238E27FC236}">
                  <a16:creationId xmlns:a16="http://schemas.microsoft.com/office/drawing/2014/main" id="{51475550-99E2-418D-B656-B801F6FB0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6" name="Picture 402" descr="antenna_radiation_stylized">
              <a:extLst>
                <a:ext uri="{FF2B5EF4-FFF2-40B4-BE49-F238E27FC236}">
                  <a16:creationId xmlns:a16="http://schemas.microsoft.com/office/drawing/2014/main" id="{6B8F89A2-1BA5-4F5B-88C5-ED8ED172B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92" name="Group 356">
            <a:extLst>
              <a:ext uri="{FF2B5EF4-FFF2-40B4-BE49-F238E27FC236}">
                <a16:creationId xmlns:a16="http://schemas.microsoft.com/office/drawing/2014/main" id="{E5A781FC-B033-40BC-A138-C6290B29F072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15423" name="Picture 354" descr="laptop_stylized_small">
              <a:extLst>
                <a:ext uri="{FF2B5EF4-FFF2-40B4-BE49-F238E27FC236}">
                  <a16:creationId xmlns:a16="http://schemas.microsoft.com/office/drawing/2014/main" id="{AB13B760-05E4-4B56-A45C-DBB77C245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4" name="Picture 355" descr="antenna_stylized">
              <a:extLst>
                <a:ext uri="{FF2B5EF4-FFF2-40B4-BE49-F238E27FC236}">
                  <a16:creationId xmlns:a16="http://schemas.microsoft.com/office/drawing/2014/main" id="{4D76A723-EBA5-4776-83BE-1C09C6E54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93" name="Group 403">
            <a:extLst>
              <a:ext uri="{FF2B5EF4-FFF2-40B4-BE49-F238E27FC236}">
                <a16:creationId xmlns:a16="http://schemas.microsoft.com/office/drawing/2014/main" id="{F3EEAE92-B3B8-4D1B-8340-ED3705F9626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15421" name="Picture 364" descr="iphone_stylized_small">
              <a:extLst>
                <a:ext uri="{FF2B5EF4-FFF2-40B4-BE49-F238E27FC236}">
                  <a16:creationId xmlns:a16="http://schemas.microsoft.com/office/drawing/2014/main" id="{B3C09386-655E-4564-9A03-1C53DDA67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22" name="Picture 402" descr="antenna_radiation_stylized">
              <a:extLst>
                <a:ext uri="{FF2B5EF4-FFF2-40B4-BE49-F238E27FC236}">
                  <a16:creationId xmlns:a16="http://schemas.microsoft.com/office/drawing/2014/main" id="{F3D2463A-FB8A-4CB4-96F3-A22E7AEF0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94" name="Rectangle 64">
            <a:extLst>
              <a:ext uri="{FF2B5EF4-FFF2-40B4-BE49-F238E27FC236}">
                <a16:creationId xmlns:a16="http://schemas.microsoft.com/office/drawing/2014/main" id="{FDB8B6E7-4F16-448E-9F4E-584B2BE6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395" name="Rectangle 65">
            <a:extLst>
              <a:ext uri="{FF2B5EF4-FFF2-40B4-BE49-F238E27FC236}">
                <a16:creationId xmlns:a16="http://schemas.microsoft.com/office/drawing/2014/main" id="{2CB5BDBF-DF96-4377-A4A6-3321A6962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07" name="Rectangle 66">
            <a:extLst>
              <a:ext uri="{FF2B5EF4-FFF2-40B4-BE49-F238E27FC236}">
                <a16:creationId xmlns:a16="http://schemas.microsoft.com/office/drawing/2014/main" id="{840F1435-FF83-4DCA-8749-597DEEA9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/>
              <a:t> </a:t>
            </a:r>
            <a:r>
              <a:rPr lang="en-US" dirty="0">
                <a:latin typeface="Gill Sans MT" charset="0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various data rates, transmission distance</a:t>
            </a:r>
          </a:p>
        </p:txBody>
      </p:sp>
      <p:sp>
        <p:nvSpPr>
          <p:cNvPr id="15397" name="Line 68">
            <a:extLst>
              <a:ext uri="{FF2B5EF4-FFF2-40B4-BE49-F238E27FC236}">
                <a16:creationId xmlns:a16="http://schemas.microsoft.com/office/drawing/2014/main" id="{C7F571FA-2088-40BB-BFC0-423D18BDD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398" name="AutoShape 72">
            <a:extLst>
              <a:ext uri="{FF2B5EF4-FFF2-40B4-BE49-F238E27FC236}">
                <a16:creationId xmlns:a16="http://schemas.microsoft.com/office/drawing/2014/main" id="{02D87056-1848-42CF-BD2B-E81A43D5189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5399" name="Group 137">
            <a:extLst>
              <a:ext uri="{FF2B5EF4-FFF2-40B4-BE49-F238E27FC236}">
                <a16:creationId xmlns:a16="http://schemas.microsoft.com/office/drawing/2014/main" id="{B88D5DC8-7B41-4E45-A106-1B11BE4E6537}"/>
              </a:ext>
            </a:extLst>
          </p:cNvPr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15406" name="Freeform 89">
              <a:extLst>
                <a:ext uri="{FF2B5EF4-FFF2-40B4-BE49-F238E27FC236}">
                  <a16:creationId xmlns:a16="http://schemas.microsoft.com/office/drawing/2014/main" id="{B957F9ED-BC6C-48C6-8EDC-5414A2031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0 h 209"/>
                <a:gd name="T10" fmla="*/ 0 w 247"/>
                <a:gd name="T11" fmla="*/ 0 h 209"/>
                <a:gd name="T12" fmla="*/ 0 w 247"/>
                <a:gd name="T13" fmla="*/ 0 h 209"/>
                <a:gd name="T14" fmla="*/ 0 w 247"/>
                <a:gd name="T15" fmla="*/ 0 h 209"/>
                <a:gd name="T16" fmla="*/ 0 w 247"/>
                <a:gd name="T17" fmla="*/ 0 h 209"/>
                <a:gd name="T18" fmla="*/ 0 w 247"/>
                <a:gd name="T19" fmla="*/ 0 h 209"/>
                <a:gd name="T20" fmla="*/ 0 w 247"/>
                <a:gd name="T21" fmla="*/ 0 h 209"/>
                <a:gd name="T22" fmla="*/ 0 w 247"/>
                <a:gd name="T23" fmla="*/ 0 h 209"/>
                <a:gd name="T24" fmla="*/ 0 w 247"/>
                <a:gd name="T25" fmla="*/ 0 h 209"/>
                <a:gd name="T26" fmla="*/ 0 w 247"/>
                <a:gd name="T27" fmla="*/ 0 h 209"/>
                <a:gd name="T28" fmla="*/ 0 w 247"/>
                <a:gd name="T29" fmla="*/ 0 h 209"/>
                <a:gd name="T30" fmla="*/ 0 w 247"/>
                <a:gd name="T31" fmla="*/ 0 h 209"/>
                <a:gd name="T32" fmla="*/ 0 w 247"/>
                <a:gd name="T33" fmla="*/ 0 h 209"/>
                <a:gd name="T34" fmla="*/ 0 w 247"/>
                <a:gd name="T35" fmla="*/ 0 h 209"/>
                <a:gd name="T36" fmla="*/ 0 w 247"/>
                <a:gd name="T37" fmla="*/ 0 h 209"/>
                <a:gd name="T38" fmla="*/ 0 w 247"/>
                <a:gd name="T39" fmla="*/ 0 h 209"/>
                <a:gd name="T40" fmla="*/ 0 w 247"/>
                <a:gd name="T41" fmla="*/ 0 h 209"/>
                <a:gd name="T42" fmla="*/ 0 w 247"/>
                <a:gd name="T43" fmla="*/ 0 h 209"/>
                <a:gd name="T44" fmla="*/ 0 w 247"/>
                <a:gd name="T45" fmla="*/ 0 h 209"/>
                <a:gd name="T46" fmla="*/ 0 w 247"/>
                <a:gd name="T47" fmla="*/ 0 h 209"/>
                <a:gd name="T48" fmla="*/ 0 w 247"/>
                <a:gd name="T49" fmla="*/ 0 h 209"/>
                <a:gd name="T50" fmla="*/ 0 w 247"/>
                <a:gd name="T51" fmla="*/ 0 h 209"/>
                <a:gd name="T52" fmla="*/ 0 w 247"/>
                <a:gd name="T53" fmla="*/ 0 h 209"/>
                <a:gd name="T54" fmla="*/ 0 w 247"/>
                <a:gd name="T55" fmla="*/ 0 h 209"/>
                <a:gd name="T56" fmla="*/ 0 w 247"/>
                <a:gd name="T57" fmla="*/ 0 h 209"/>
                <a:gd name="T58" fmla="*/ 0 w 247"/>
                <a:gd name="T59" fmla="*/ 0 h 209"/>
                <a:gd name="T60" fmla="*/ 0 w 247"/>
                <a:gd name="T61" fmla="*/ 0 h 209"/>
                <a:gd name="T62" fmla="*/ 0 w 247"/>
                <a:gd name="T63" fmla="*/ 0 h 209"/>
                <a:gd name="T64" fmla="*/ 0 w 247"/>
                <a:gd name="T65" fmla="*/ 0 h 209"/>
                <a:gd name="T66" fmla="*/ 0 w 247"/>
                <a:gd name="T67" fmla="*/ 0 h 209"/>
                <a:gd name="T68" fmla="*/ 0 w 247"/>
                <a:gd name="T69" fmla="*/ 0 h 209"/>
                <a:gd name="T70" fmla="*/ 0 w 247"/>
                <a:gd name="T71" fmla="*/ 0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7" name="Freeform 90">
              <a:extLst>
                <a:ext uri="{FF2B5EF4-FFF2-40B4-BE49-F238E27FC236}">
                  <a16:creationId xmlns:a16="http://schemas.microsoft.com/office/drawing/2014/main" id="{FFE5C415-1707-4F79-B206-B71030B93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1 h 162"/>
                <a:gd name="T4" fmla="*/ 0 w 158"/>
                <a:gd name="T5" fmla="*/ 1 h 162"/>
                <a:gd name="T6" fmla="*/ 0 w 158"/>
                <a:gd name="T7" fmla="*/ 1 h 162"/>
                <a:gd name="T8" fmla="*/ 0 w 158"/>
                <a:gd name="T9" fmla="*/ 1 h 162"/>
                <a:gd name="T10" fmla="*/ 0 w 158"/>
                <a:gd name="T11" fmla="*/ 1 h 162"/>
                <a:gd name="T12" fmla="*/ 0 w 158"/>
                <a:gd name="T13" fmla="*/ 1 h 162"/>
                <a:gd name="T14" fmla="*/ 0 w 158"/>
                <a:gd name="T15" fmla="*/ 1 h 162"/>
                <a:gd name="T16" fmla="*/ 0 w 158"/>
                <a:gd name="T17" fmla="*/ 1 h 162"/>
                <a:gd name="T18" fmla="*/ 0 w 158"/>
                <a:gd name="T19" fmla="*/ 1 h 162"/>
                <a:gd name="T20" fmla="*/ 0 w 158"/>
                <a:gd name="T21" fmla="*/ 1 h 162"/>
                <a:gd name="T22" fmla="*/ 0 w 158"/>
                <a:gd name="T23" fmla="*/ 1 h 162"/>
                <a:gd name="T24" fmla="*/ 0 w 158"/>
                <a:gd name="T25" fmla="*/ 1 h 162"/>
                <a:gd name="T26" fmla="*/ 0 w 158"/>
                <a:gd name="T27" fmla="*/ 1 h 162"/>
                <a:gd name="T28" fmla="*/ 0 w 158"/>
                <a:gd name="T29" fmla="*/ 1 h 162"/>
                <a:gd name="T30" fmla="*/ 0 w 158"/>
                <a:gd name="T31" fmla="*/ 1 h 162"/>
                <a:gd name="T32" fmla="*/ 0 w 158"/>
                <a:gd name="T33" fmla="*/ 1 h 162"/>
                <a:gd name="T34" fmla="*/ 0 w 158"/>
                <a:gd name="T35" fmla="*/ 1 h 162"/>
                <a:gd name="T36" fmla="*/ 0 w 158"/>
                <a:gd name="T37" fmla="*/ 1 h 162"/>
                <a:gd name="T38" fmla="*/ 0 w 158"/>
                <a:gd name="T39" fmla="*/ 1 h 162"/>
                <a:gd name="T40" fmla="*/ 0 w 158"/>
                <a:gd name="T41" fmla="*/ 1 h 162"/>
                <a:gd name="T42" fmla="*/ 0 w 158"/>
                <a:gd name="T43" fmla="*/ 1 h 162"/>
                <a:gd name="T44" fmla="*/ 0 w 158"/>
                <a:gd name="T45" fmla="*/ 1 h 162"/>
                <a:gd name="T46" fmla="*/ 0 w 158"/>
                <a:gd name="T47" fmla="*/ 1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8" name="Freeform 91">
              <a:extLst>
                <a:ext uri="{FF2B5EF4-FFF2-40B4-BE49-F238E27FC236}">
                  <a16:creationId xmlns:a16="http://schemas.microsoft.com/office/drawing/2014/main" id="{7F3B4E0A-84CA-4765-B332-45F2C14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0 h 339"/>
                <a:gd name="T4" fmla="*/ 0 w 400"/>
                <a:gd name="T5" fmla="*/ 0 h 339"/>
                <a:gd name="T6" fmla="*/ 0 w 400"/>
                <a:gd name="T7" fmla="*/ 0 h 339"/>
                <a:gd name="T8" fmla="*/ 0 w 400"/>
                <a:gd name="T9" fmla="*/ 0 h 339"/>
                <a:gd name="T10" fmla="*/ 0 w 400"/>
                <a:gd name="T11" fmla="*/ 0 h 339"/>
                <a:gd name="T12" fmla="*/ 0 w 400"/>
                <a:gd name="T13" fmla="*/ 0 h 339"/>
                <a:gd name="T14" fmla="*/ 0 w 400"/>
                <a:gd name="T15" fmla="*/ 0 h 339"/>
                <a:gd name="T16" fmla="*/ 0 w 400"/>
                <a:gd name="T17" fmla="*/ 0 h 339"/>
                <a:gd name="T18" fmla="*/ 0 w 400"/>
                <a:gd name="T19" fmla="*/ 0 h 339"/>
                <a:gd name="T20" fmla="*/ 0 w 400"/>
                <a:gd name="T21" fmla="*/ 0 h 339"/>
                <a:gd name="T22" fmla="*/ 0 w 400"/>
                <a:gd name="T23" fmla="*/ 0 h 339"/>
                <a:gd name="T24" fmla="*/ 0 w 400"/>
                <a:gd name="T25" fmla="*/ 0 h 339"/>
                <a:gd name="T26" fmla="*/ 0 w 400"/>
                <a:gd name="T27" fmla="*/ 0 h 339"/>
                <a:gd name="T28" fmla="*/ 0 w 400"/>
                <a:gd name="T29" fmla="*/ 0 h 339"/>
                <a:gd name="T30" fmla="*/ 0 w 400"/>
                <a:gd name="T31" fmla="*/ 0 h 339"/>
                <a:gd name="T32" fmla="*/ 0 w 400"/>
                <a:gd name="T33" fmla="*/ 0 h 339"/>
                <a:gd name="T34" fmla="*/ 0 w 400"/>
                <a:gd name="T35" fmla="*/ 0 h 339"/>
                <a:gd name="T36" fmla="*/ 0 w 400"/>
                <a:gd name="T37" fmla="*/ 0 h 339"/>
                <a:gd name="T38" fmla="*/ 0 w 400"/>
                <a:gd name="T39" fmla="*/ 0 h 339"/>
                <a:gd name="T40" fmla="*/ 0 w 400"/>
                <a:gd name="T41" fmla="*/ 0 h 339"/>
                <a:gd name="T42" fmla="*/ 0 w 400"/>
                <a:gd name="T43" fmla="*/ 0 h 339"/>
                <a:gd name="T44" fmla="*/ 0 w 400"/>
                <a:gd name="T45" fmla="*/ 0 h 339"/>
                <a:gd name="T46" fmla="*/ 0 w 400"/>
                <a:gd name="T47" fmla="*/ 0 h 339"/>
                <a:gd name="T48" fmla="*/ 0 w 400"/>
                <a:gd name="T49" fmla="*/ 0 h 339"/>
                <a:gd name="T50" fmla="*/ 0 w 400"/>
                <a:gd name="T51" fmla="*/ 0 h 339"/>
                <a:gd name="T52" fmla="*/ 0 w 400"/>
                <a:gd name="T53" fmla="*/ 0 h 339"/>
                <a:gd name="T54" fmla="*/ 0 w 400"/>
                <a:gd name="T55" fmla="*/ 0 h 339"/>
                <a:gd name="T56" fmla="*/ 0 w 400"/>
                <a:gd name="T57" fmla="*/ 0 h 339"/>
                <a:gd name="T58" fmla="*/ 0 w 400"/>
                <a:gd name="T59" fmla="*/ 0 h 339"/>
                <a:gd name="T60" fmla="*/ 0 w 400"/>
                <a:gd name="T61" fmla="*/ 0 h 339"/>
                <a:gd name="T62" fmla="*/ 0 w 400"/>
                <a:gd name="T63" fmla="*/ 0 h 339"/>
                <a:gd name="T64" fmla="*/ 0 w 400"/>
                <a:gd name="T65" fmla="*/ 0 h 339"/>
                <a:gd name="T66" fmla="*/ 0 w 400"/>
                <a:gd name="T67" fmla="*/ 0 h 339"/>
                <a:gd name="T68" fmla="*/ 0 w 400"/>
                <a:gd name="T69" fmla="*/ 0 h 339"/>
                <a:gd name="T70" fmla="*/ 0 w 400"/>
                <a:gd name="T71" fmla="*/ 0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9" name="Freeform 92">
              <a:extLst>
                <a:ext uri="{FF2B5EF4-FFF2-40B4-BE49-F238E27FC236}">
                  <a16:creationId xmlns:a16="http://schemas.microsoft.com/office/drawing/2014/main" id="{A0A6A9A6-14C4-4BB4-9FD5-923B54A3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1 h 226"/>
                <a:gd name="T2" fmla="*/ 0 w 351"/>
                <a:gd name="T3" fmla="*/ 1 h 226"/>
                <a:gd name="T4" fmla="*/ 0 w 351"/>
                <a:gd name="T5" fmla="*/ 1 h 226"/>
                <a:gd name="T6" fmla="*/ 0 w 351"/>
                <a:gd name="T7" fmla="*/ 1 h 226"/>
                <a:gd name="T8" fmla="*/ 0 w 351"/>
                <a:gd name="T9" fmla="*/ 1 h 226"/>
                <a:gd name="T10" fmla="*/ 0 w 351"/>
                <a:gd name="T11" fmla="*/ 1 h 226"/>
                <a:gd name="T12" fmla="*/ 0 w 351"/>
                <a:gd name="T13" fmla="*/ 1 h 226"/>
                <a:gd name="T14" fmla="*/ 0 w 351"/>
                <a:gd name="T15" fmla="*/ 1 h 226"/>
                <a:gd name="T16" fmla="*/ 0 w 351"/>
                <a:gd name="T17" fmla="*/ 1 h 226"/>
                <a:gd name="T18" fmla="*/ 0 w 351"/>
                <a:gd name="T19" fmla="*/ 1 h 226"/>
                <a:gd name="T20" fmla="*/ 0 w 351"/>
                <a:gd name="T21" fmla="*/ 1 h 226"/>
                <a:gd name="T22" fmla="*/ 0 w 351"/>
                <a:gd name="T23" fmla="*/ 1 h 226"/>
                <a:gd name="T24" fmla="*/ 0 w 351"/>
                <a:gd name="T25" fmla="*/ 1 h 226"/>
                <a:gd name="T26" fmla="*/ 0 w 351"/>
                <a:gd name="T27" fmla="*/ 1 h 226"/>
                <a:gd name="T28" fmla="*/ 0 w 351"/>
                <a:gd name="T29" fmla="*/ 1 h 226"/>
                <a:gd name="T30" fmla="*/ 0 w 351"/>
                <a:gd name="T31" fmla="*/ 1 h 226"/>
                <a:gd name="T32" fmla="*/ 0 w 351"/>
                <a:gd name="T33" fmla="*/ 1 h 226"/>
                <a:gd name="T34" fmla="*/ 0 w 351"/>
                <a:gd name="T35" fmla="*/ 1 h 226"/>
                <a:gd name="T36" fmla="*/ 0 w 351"/>
                <a:gd name="T37" fmla="*/ 1 h 226"/>
                <a:gd name="T38" fmla="*/ 0 w 351"/>
                <a:gd name="T39" fmla="*/ 1 h 226"/>
                <a:gd name="T40" fmla="*/ 0 w 351"/>
                <a:gd name="T41" fmla="*/ 1 h 226"/>
                <a:gd name="T42" fmla="*/ 0 w 351"/>
                <a:gd name="T43" fmla="*/ 1 h 226"/>
                <a:gd name="T44" fmla="*/ 0 w 351"/>
                <a:gd name="T45" fmla="*/ 1 h 226"/>
                <a:gd name="T46" fmla="*/ 0 w 351"/>
                <a:gd name="T47" fmla="*/ 1 h 226"/>
                <a:gd name="T48" fmla="*/ 0 w 351"/>
                <a:gd name="T49" fmla="*/ 1 h 226"/>
                <a:gd name="T50" fmla="*/ 0 w 351"/>
                <a:gd name="T51" fmla="*/ 1 h 226"/>
                <a:gd name="T52" fmla="*/ 0 w 351"/>
                <a:gd name="T53" fmla="*/ 1 h 226"/>
                <a:gd name="T54" fmla="*/ 0 w 351"/>
                <a:gd name="T55" fmla="*/ 1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1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0" name="Freeform 93">
              <a:extLst>
                <a:ext uri="{FF2B5EF4-FFF2-40B4-BE49-F238E27FC236}">
                  <a16:creationId xmlns:a16="http://schemas.microsoft.com/office/drawing/2014/main" id="{EC416910-6A11-4897-A916-DC576A848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1 h 213"/>
                <a:gd name="T2" fmla="*/ 0 w 142"/>
                <a:gd name="T3" fmla="*/ 1 h 213"/>
                <a:gd name="T4" fmla="*/ 0 w 142"/>
                <a:gd name="T5" fmla="*/ 1 h 213"/>
                <a:gd name="T6" fmla="*/ 0 w 142"/>
                <a:gd name="T7" fmla="*/ 1 h 213"/>
                <a:gd name="T8" fmla="*/ 0 w 142"/>
                <a:gd name="T9" fmla="*/ 1 h 213"/>
                <a:gd name="T10" fmla="*/ 0 w 142"/>
                <a:gd name="T11" fmla="*/ 1 h 213"/>
                <a:gd name="T12" fmla="*/ 0 w 142"/>
                <a:gd name="T13" fmla="*/ 1 h 213"/>
                <a:gd name="T14" fmla="*/ 0 w 142"/>
                <a:gd name="T15" fmla="*/ 1 h 213"/>
                <a:gd name="T16" fmla="*/ 0 w 142"/>
                <a:gd name="T17" fmla="*/ 1 h 213"/>
                <a:gd name="T18" fmla="*/ 0 w 142"/>
                <a:gd name="T19" fmla="*/ 1 h 213"/>
                <a:gd name="T20" fmla="*/ 0 w 142"/>
                <a:gd name="T21" fmla="*/ 1 h 213"/>
                <a:gd name="T22" fmla="*/ 0 w 142"/>
                <a:gd name="T23" fmla="*/ 1 h 213"/>
                <a:gd name="T24" fmla="*/ 0 w 142"/>
                <a:gd name="T25" fmla="*/ 1 h 213"/>
                <a:gd name="T26" fmla="*/ 0 w 142"/>
                <a:gd name="T27" fmla="*/ 1 h 213"/>
                <a:gd name="T28" fmla="*/ 0 w 142"/>
                <a:gd name="T29" fmla="*/ 1 h 213"/>
                <a:gd name="T30" fmla="*/ 0 w 142"/>
                <a:gd name="T31" fmla="*/ 1 h 213"/>
                <a:gd name="T32" fmla="*/ 0 w 142"/>
                <a:gd name="T33" fmla="*/ 1 h 213"/>
                <a:gd name="T34" fmla="*/ 0 w 142"/>
                <a:gd name="T35" fmla="*/ 1 h 213"/>
                <a:gd name="T36" fmla="*/ 0 w 142"/>
                <a:gd name="T37" fmla="*/ 1 h 213"/>
                <a:gd name="T38" fmla="*/ 0 w 142"/>
                <a:gd name="T39" fmla="*/ 1 h 213"/>
                <a:gd name="T40" fmla="*/ 0 w 142"/>
                <a:gd name="T41" fmla="*/ 1 h 213"/>
                <a:gd name="T42" fmla="*/ 0 w 142"/>
                <a:gd name="T43" fmla="*/ 1 h 213"/>
                <a:gd name="T44" fmla="*/ 0 w 142"/>
                <a:gd name="T45" fmla="*/ 1 h 213"/>
                <a:gd name="T46" fmla="*/ 0 w 142"/>
                <a:gd name="T47" fmla="*/ 1 h 213"/>
                <a:gd name="T48" fmla="*/ 0 w 142"/>
                <a:gd name="T49" fmla="*/ 1 h 213"/>
                <a:gd name="T50" fmla="*/ 0 w 142"/>
                <a:gd name="T51" fmla="*/ 1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1 h 213"/>
                <a:gd name="T78" fmla="*/ 0 w 142"/>
                <a:gd name="T79" fmla="*/ 1 h 213"/>
                <a:gd name="T80" fmla="*/ 0 w 142"/>
                <a:gd name="T81" fmla="*/ 1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1" name="Freeform 94">
              <a:extLst>
                <a:ext uri="{FF2B5EF4-FFF2-40B4-BE49-F238E27FC236}">
                  <a16:creationId xmlns:a16="http://schemas.microsoft.com/office/drawing/2014/main" id="{53D297C3-E687-48FB-822A-1623752B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0 h 279"/>
                <a:gd name="T2" fmla="*/ 0 w 305"/>
                <a:gd name="T3" fmla="*/ 0 h 279"/>
                <a:gd name="T4" fmla="*/ 0 w 305"/>
                <a:gd name="T5" fmla="*/ 0 h 279"/>
                <a:gd name="T6" fmla="*/ 0 w 305"/>
                <a:gd name="T7" fmla="*/ 0 h 279"/>
                <a:gd name="T8" fmla="*/ 0 w 305"/>
                <a:gd name="T9" fmla="*/ 0 h 279"/>
                <a:gd name="T10" fmla="*/ 0 w 305"/>
                <a:gd name="T11" fmla="*/ 0 h 279"/>
                <a:gd name="T12" fmla="*/ 0 w 305"/>
                <a:gd name="T13" fmla="*/ 0 h 279"/>
                <a:gd name="T14" fmla="*/ 0 w 305"/>
                <a:gd name="T15" fmla="*/ 0 h 279"/>
                <a:gd name="T16" fmla="*/ 0 w 305"/>
                <a:gd name="T17" fmla="*/ 0 h 279"/>
                <a:gd name="T18" fmla="*/ 0 w 305"/>
                <a:gd name="T19" fmla="*/ 0 h 279"/>
                <a:gd name="T20" fmla="*/ 0 w 305"/>
                <a:gd name="T21" fmla="*/ 0 h 279"/>
                <a:gd name="T22" fmla="*/ 0 w 305"/>
                <a:gd name="T23" fmla="*/ 0 h 279"/>
                <a:gd name="T24" fmla="*/ 0 w 305"/>
                <a:gd name="T25" fmla="*/ 0 h 279"/>
                <a:gd name="T26" fmla="*/ 0 w 305"/>
                <a:gd name="T27" fmla="*/ 0 h 279"/>
                <a:gd name="T28" fmla="*/ 0 w 305"/>
                <a:gd name="T29" fmla="*/ 0 h 279"/>
                <a:gd name="T30" fmla="*/ 0 w 305"/>
                <a:gd name="T31" fmla="*/ 0 h 279"/>
                <a:gd name="T32" fmla="*/ 0 w 305"/>
                <a:gd name="T33" fmla="*/ 0 h 279"/>
                <a:gd name="T34" fmla="*/ 0 w 305"/>
                <a:gd name="T35" fmla="*/ 0 h 279"/>
                <a:gd name="T36" fmla="*/ 0 w 305"/>
                <a:gd name="T37" fmla="*/ 0 h 279"/>
                <a:gd name="T38" fmla="*/ 0 w 305"/>
                <a:gd name="T39" fmla="*/ 0 h 279"/>
                <a:gd name="T40" fmla="*/ 0 w 305"/>
                <a:gd name="T41" fmla="*/ 0 h 279"/>
                <a:gd name="T42" fmla="*/ 0 w 305"/>
                <a:gd name="T43" fmla="*/ 0 h 279"/>
                <a:gd name="T44" fmla="*/ 0 w 305"/>
                <a:gd name="T45" fmla="*/ 0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0 h 279"/>
                <a:gd name="T74" fmla="*/ 0 w 305"/>
                <a:gd name="T75" fmla="*/ 0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2" name="Freeform 99">
              <a:extLst>
                <a:ext uri="{FF2B5EF4-FFF2-40B4-BE49-F238E27FC236}">
                  <a16:creationId xmlns:a16="http://schemas.microsoft.com/office/drawing/2014/main" id="{E7BD10F6-A019-4724-A711-A573457D9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0 h 85"/>
                <a:gd name="T28" fmla="*/ 0 w 54"/>
                <a:gd name="T29" fmla="*/ 0 h 85"/>
                <a:gd name="T30" fmla="*/ 0 w 54"/>
                <a:gd name="T31" fmla="*/ 0 h 85"/>
                <a:gd name="T32" fmla="*/ 0 w 54"/>
                <a:gd name="T33" fmla="*/ 0 h 85"/>
                <a:gd name="T34" fmla="*/ 0 w 54"/>
                <a:gd name="T35" fmla="*/ 0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3" name="Freeform 100">
              <a:extLst>
                <a:ext uri="{FF2B5EF4-FFF2-40B4-BE49-F238E27FC236}">
                  <a16:creationId xmlns:a16="http://schemas.microsoft.com/office/drawing/2014/main" id="{B96A510B-DA54-4D7B-9B41-42170B9AF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4" name="Freeform 101">
              <a:extLst>
                <a:ext uri="{FF2B5EF4-FFF2-40B4-BE49-F238E27FC236}">
                  <a16:creationId xmlns:a16="http://schemas.microsoft.com/office/drawing/2014/main" id="{80431162-A565-4463-A180-7A44792F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5" name="Freeform 130">
              <a:extLst>
                <a:ext uri="{FF2B5EF4-FFF2-40B4-BE49-F238E27FC236}">
                  <a16:creationId xmlns:a16="http://schemas.microsoft.com/office/drawing/2014/main" id="{0337CD7D-6BF7-4317-8F65-04DED133A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1 h 211"/>
                <a:gd name="T10" fmla="*/ 0 w 246"/>
                <a:gd name="T11" fmla="*/ 1 h 211"/>
                <a:gd name="T12" fmla="*/ 0 w 246"/>
                <a:gd name="T13" fmla="*/ 1 h 211"/>
                <a:gd name="T14" fmla="*/ 0 w 246"/>
                <a:gd name="T15" fmla="*/ 1 h 211"/>
                <a:gd name="T16" fmla="*/ 0 w 246"/>
                <a:gd name="T17" fmla="*/ 1 h 211"/>
                <a:gd name="T18" fmla="*/ 0 w 246"/>
                <a:gd name="T19" fmla="*/ 1 h 211"/>
                <a:gd name="T20" fmla="*/ 0 w 246"/>
                <a:gd name="T21" fmla="*/ 1 h 211"/>
                <a:gd name="T22" fmla="*/ 0 w 246"/>
                <a:gd name="T23" fmla="*/ 1 h 211"/>
                <a:gd name="T24" fmla="*/ 0 w 246"/>
                <a:gd name="T25" fmla="*/ 1 h 211"/>
                <a:gd name="T26" fmla="*/ 0 w 246"/>
                <a:gd name="T27" fmla="*/ 1 h 211"/>
                <a:gd name="T28" fmla="*/ 0 w 246"/>
                <a:gd name="T29" fmla="*/ 1 h 211"/>
                <a:gd name="T30" fmla="*/ 0 w 246"/>
                <a:gd name="T31" fmla="*/ 1 h 211"/>
                <a:gd name="T32" fmla="*/ 0 w 246"/>
                <a:gd name="T33" fmla="*/ 1 h 211"/>
                <a:gd name="T34" fmla="*/ 0 w 246"/>
                <a:gd name="T35" fmla="*/ 1 h 211"/>
                <a:gd name="T36" fmla="*/ 0 w 246"/>
                <a:gd name="T37" fmla="*/ 1 h 211"/>
                <a:gd name="T38" fmla="*/ 0 w 246"/>
                <a:gd name="T39" fmla="*/ 1 h 211"/>
                <a:gd name="T40" fmla="*/ 0 w 246"/>
                <a:gd name="T41" fmla="*/ 1 h 211"/>
                <a:gd name="T42" fmla="*/ 0 w 246"/>
                <a:gd name="T43" fmla="*/ 1 h 211"/>
                <a:gd name="T44" fmla="*/ 0 w 246"/>
                <a:gd name="T45" fmla="*/ 1 h 211"/>
                <a:gd name="T46" fmla="*/ 0 w 246"/>
                <a:gd name="T47" fmla="*/ 1 h 211"/>
                <a:gd name="T48" fmla="*/ 0 w 246"/>
                <a:gd name="T49" fmla="*/ 1 h 211"/>
                <a:gd name="T50" fmla="*/ 0 w 246"/>
                <a:gd name="T51" fmla="*/ 1 h 211"/>
                <a:gd name="T52" fmla="*/ 0 w 246"/>
                <a:gd name="T53" fmla="*/ 1 h 211"/>
                <a:gd name="T54" fmla="*/ 0 w 246"/>
                <a:gd name="T55" fmla="*/ 1 h 211"/>
                <a:gd name="T56" fmla="*/ 0 w 246"/>
                <a:gd name="T57" fmla="*/ 1 h 211"/>
                <a:gd name="T58" fmla="*/ 0 w 246"/>
                <a:gd name="T59" fmla="*/ 1 h 211"/>
                <a:gd name="T60" fmla="*/ 0 w 246"/>
                <a:gd name="T61" fmla="*/ 1 h 211"/>
                <a:gd name="T62" fmla="*/ 0 w 246"/>
                <a:gd name="T63" fmla="*/ 1 h 211"/>
                <a:gd name="T64" fmla="*/ 0 w 246"/>
                <a:gd name="T65" fmla="*/ 1 h 211"/>
                <a:gd name="T66" fmla="*/ 0 w 246"/>
                <a:gd name="T67" fmla="*/ 1 h 211"/>
                <a:gd name="T68" fmla="*/ 0 w 246"/>
                <a:gd name="T69" fmla="*/ 1 h 211"/>
                <a:gd name="T70" fmla="*/ 0 w 246"/>
                <a:gd name="T71" fmla="*/ 1 h 211"/>
                <a:gd name="T72" fmla="*/ 0 w 246"/>
                <a:gd name="T73" fmla="*/ 1 h 211"/>
                <a:gd name="T74" fmla="*/ 0 w 246"/>
                <a:gd name="T75" fmla="*/ 1 h 211"/>
                <a:gd name="T76" fmla="*/ 0 w 246"/>
                <a:gd name="T77" fmla="*/ 1 h 211"/>
                <a:gd name="T78" fmla="*/ 0 w 246"/>
                <a:gd name="T79" fmla="*/ 1 h 211"/>
                <a:gd name="T80" fmla="*/ 0 w 246"/>
                <a:gd name="T81" fmla="*/ 1 h 211"/>
                <a:gd name="T82" fmla="*/ 0 w 246"/>
                <a:gd name="T83" fmla="*/ 1 h 211"/>
                <a:gd name="T84" fmla="*/ 0 w 246"/>
                <a:gd name="T85" fmla="*/ 1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6" name="Freeform 131">
              <a:extLst>
                <a:ext uri="{FF2B5EF4-FFF2-40B4-BE49-F238E27FC236}">
                  <a16:creationId xmlns:a16="http://schemas.microsoft.com/office/drawing/2014/main" id="{19498FCB-38E9-4CC2-9554-5D0F9A5C4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1 h 164"/>
                <a:gd name="T4" fmla="*/ 0 w 158"/>
                <a:gd name="T5" fmla="*/ 1 h 164"/>
                <a:gd name="T6" fmla="*/ 0 w 158"/>
                <a:gd name="T7" fmla="*/ 1 h 164"/>
                <a:gd name="T8" fmla="*/ 0 w 158"/>
                <a:gd name="T9" fmla="*/ 1 h 164"/>
                <a:gd name="T10" fmla="*/ 0 w 158"/>
                <a:gd name="T11" fmla="*/ 1 h 164"/>
                <a:gd name="T12" fmla="*/ 0 w 158"/>
                <a:gd name="T13" fmla="*/ 1 h 164"/>
                <a:gd name="T14" fmla="*/ 0 w 158"/>
                <a:gd name="T15" fmla="*/ 1 h 164"/>
                <a:gd name="T16" fmla="*/ 0 w 158"/>
                <a:gd name="T17" fmla="*/ 1 h 164"/>
                <a:gd name="T18" fmla="*/ 0 w 158"/>
                <a:gd name="T19" fmla="*/ 1 h 164"/>
                <a:gd name="T20" fmla="*/ 0 w 158"/>
                <a:gd name="T21" fmla="*/ 1 h 164"/>
                <a:gd name="T22" fmla="*/ 0 w 158"/>
                <a:gd name="T23" fmla="*/ 1 h 164"/>
                <a:gd name="T24" fmla="*/ 0 w 158"/>
                <a:gd name="T25" fmla="*/ 1 h 164"/>
                <a:gd name="T26" fmla="*/ 0 w 158"/>
                <a:gd name="T27" fmla="*/ 1 h 164"/>
                <a:gd name="T28" fmla="*/ 0 w 158"/>
                <a:gd name="T29" fmla="*/ 1 h 164"/>
                <a:gd name="T30" fmla="*/ 0 w 158"/>
                <a:gd name="T31" fmla="*/ 1 h 164"/>
                <a:gd name="T32" fmla="*/ 0 w 158"/>
                <a:gd name="T33" fmla="*/ 1 h 164"/>
                <a:gd name="T34" fmla="*/ 0 w 158"/>
                <a:gd name="T35" fmla="*/ 1 h 164"/>
                <a:gd name="T36" fmla="*/ 0 w 158"/>
                <a:gd name="T37" fmla="*/ 1 h 164"/>
                <a:gd name="T38" fmla="*/ 0 w 158"/>
                <a:gd name="T39" fmla="*/ 1 h 164"/>
                <a:gd name="T40" fmla="*/ 0 w 158"/>
                <a:gd name="T41" fmla="*/ 1 h 164"/>
                <a:gd name="T42" fmla="*/ 0 w 158"/>
                <a:gd name="T43" fmla="*/ 1 h 164"/>
                <a:gd name="T44" fmla="*/ 0 w 158"/>
                <a:gd name="T45" fmla="*/ 1 h 164"/>
                <a:gd name="T46" fmla="*/ 0 w 158"/>
                <a:gd name="T47" fmla="*/ 1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7" name="Freeform 132">
              <a:extLst>
                <a:ext uri="{FF2B5EF4-FFF2-40B4-BE49-F238E27FC236}">
                  <a16:creationId xmlns:a16="http://schemas.microsoft.com/office/drawing/2014/main" id="{DDA7AAD8-5FEC-4AD7-84DC-0B1E7BB7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1 h 340"/>
                <a:gd name="T4" fmla="*/ 0 w 400"/>
                <a:gd name="T5" fmla="*/ 1 h 340"/>
                <a:gd name="T6" fmla="*/ 0 w 400"/>
                <a:gd name="T7" fmla="*/ 1 h 340"/>
                <a:gd name="T8" fmla="*/ 0 w 400"/>
                <a:gd name="T9" fmla="*/ 1 h 340"/>
                <a:gd name="T10" fmla="*/ 0 w 400"/>
                <a:gd name="T11" fmla="*/ 1 h 340"/>
                <a:gd name="T12" fmla="*/ 0 w 400"/>
                <a:gd name="T13" fmla="*/ 1 h 340"/>
                <a:gd name="T14" fmla="*/ 0 w 400"/>
                <a:gd name="T15" fmla="*/ 1 h 340"/>
                <a:gd name="T16" fmla="*/ 0 w 400"/>
                <a:gd name="T17" fmla="*/ 1 h 340"/>
                <a:gd name="T18" fmla="*/ 0 w 400"/>
                <a:gd name="T19" fmla="*/ 1 h 340"/>
                <a:gd name="T20" fmla="*/ 0 w 400"/>
                <a:gd name="T21" fmla="*/ 1 h 340"/>
                <a:gd name="T22" fmla="*/ 0 w 400"/>
                <a:gd name="T23" fmla="*/ 1 h 340"/>
                <a:gd name="T24" fmla="*/ 0 w 400"/>
                <a:gd name="T25" fmla="*/ 1 h 340"/>
                <a:gd name="T26" fmla="*/ 0 w 400"/>
                <a:gd name="T27" fmla="*/ 1 h 340"/>
                <a:gd name="T28" fmla="*/ 0 w 400"/>
                <a:gd name="T29" fmla="*/ 1 h 340"/>
                <a:gd name="T30" fmla="*/ 0 w 400"/>
                <a:gd name="T31" fmla="*/ 1 h 340"/>
                <a:gd name="T32" fmla="*/ 0 w 400"/>
                <a:gd name="T33" fmla="*/ 1 h 340"/>
                <a:gd name="T34" fmla="*/ 0 w 400"/>
                <a:gd name="T35" fmla="*/ 1 h 340"/>
                <a:gd name="T36" fmla="*/ 0 w 400"/>
                <a:gd name="T37" fmla="*/ 1 h 340"/>
                <a:gd name="T38" fmla="*/ 0 w 400"/>
                <a:gd name="T39" fmla="*/ 1 h 340"/>
                <a:gd name="T40" fmla="*/ 0 w 400"/>
                <a:gd name="T41" fmla="*/ 1 h 340"/>
                <a:gd name="T42" fmla="*/ 0 w 400"/>
                <a:gd name="T43" fmla="*/ 1 h 340"/>
                <a:gd name="T44" fmla="*/ 0 w 400"/>
                <a:gd name="T45" fmla="*/ 1 h 340"/>
                <a:gd name="T46" fmla="*/ 0 w 400"/>
                <a:gd name="T47" fmla="*/ 1 h 340"/>
                <a:gd name="T48" fmla="*/ 0 w 400"/>
                <a:gd name="T49" fmla="*/ 1 h 340"/>
                <a:gd name="T50" fmla="*/ 0 w 400"/>
                <a:gd name="T51" fmla="*/ 1 h 340"/>
                <a:gd name="T52" fmla="*/ 0 w 400"/>
                <a:gd name="T53" fmla="*/ 1 h 340"/>
                <a:gd name="T54" fmla="*/ 0 w 400"/>
                <a:gd name="T55" fmla="*/ 1 h 340"/>
                <a:gd name="T56" fmla="*/ 0 w 400"/>
                <a:gd name="T57" fmla="*/ 1 h 340"/>
                <a:gd name="T58" fmla="*/ 0 w 400"/>
                <a:gd name="T59" fmla="*/ 1 h 340"/>
                <a:gd name="T60" fmla="*/ 0 w 400"/>
                <a:gd name="T61" fmla="*/ 1 h 340"/>
                <a:gd name="T62" fmla="*/ 0 w 400"/>
                <a:gd name="T63" fmla="*/ 1 h 340"/>
                <a:gd name="T64" fmla="*/ 0 w 400"/>
                <a:gd name="T65" fmla="*/ 1 h 340"/>
                <a:gd name="T66" fmla="*/ 0 w 400"/>
                <a:gd name="T67" fmla="*/ 1 h 340"/>
                <a:gd name="T68" fmla="*/ 0 w 400"/>
                <a:gd name="T69" fmla="*/ 1 h 340"/>
                <a:gd name="T70" fmla="*/ 0 w 400"/>
                <a:gd name="T71" fmla="*/ 1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8" name="Freeform 133">
              <a:extLst>
                <a:ext uri="{FF2B5EF4-FFF2-40B4-BE49-F238E27FC236}">
                  <a16:creationId xmlns:a16="http://schemas.microsoft.com/office/drawing/2014/main" id="{F6D55F02-D9B0-41D8-8FAE-1F3127C3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1 h 227"/>
                <a:gd name="T2" fmla="*/ 0 w 349"/>
                <a:gd name="T3" fmla="*/ 1 h 227"/>
                <a:gd name="T4" fmla="*/ 0 w 349"/>
                <a:gd name="T5" fmla="*/ 1 h 227"/>
                <a:gd name="T6" fmla="*/ 0 w 349"/>
                <a:gd name="T7" fmla="*/ 1 h 227"/>
                <a:gd name="T8" fmla="*/ 0 w 349"/>
                <a:gd name="T9" fmla="*/ 1 h 227"/>
                <a:gd name="T10" fmla="*/ 0 w 349"/>
                <a:gd name="T11" fmla="*/ 1 h 227"/>
                <a:gd name="T12" fmla="*/ 0 w 349"/>
                <a:gd name="T13" fmla="*/ 1 h 227"/>
                <a:gd name="T14" fmla="*/ 0 w 349"/>
                <a:gd name="T15" fmla="*/ 1 h 227"/>
                <a:gd name="T16" fmla="*/ 0 w 349"/>
                <a:gd name="T17" fmla="*/ 1 h 227"/>
                <a:gd name="T18" fmla="*/ 0 w 349"/>
                <a:gd name="T19" fmla="*/ 1 h 227"/>
                <a:gd name="T20" fmla="*/ 0 w 349"/>
                <a:gd name="T21" fmla="*/ 1 h 227"/>
                <a:gd name="T22" fmla="*/ 0 w 349"/>
                <a:gd name="T23" fmla="*/ 1 h 227"/>
                <a:gd name="T24" fmla="*/ 0 w 349"/>
                <a:gd name="T25" fmla="*/ 1 h 227"/>
                <a:gd name="T26" fmla="*/ 0 w 349"/>
                <a:gd name="T27" fmla="*/ 1 h 227"/>
                <a:gd name="T28" fmla="*/ 0 w 349"/>
                <a:gd name="T29" fmla="*/ 1 h 227"/>
                <a:gd name="T30" fmla="*/ 0 w 349"/>
                <a:gd name="T31" fmla="*/ 1 h 227"/>
                <a:gd name="T32" fmla="*/ 0 w 349"/>
                <a:gd name="T33" fmla="*/ 1 h 227"/>
                <a:gd name="T34" fmla="*/ 0 w 349"/>
                <a:gd name="T35" fmla="*/ 1 h 227"/>
                <a:gd name="T36" fmla="*/ 0 w 349"/>
                <a:gd name="T37" fmla="*/ 1 h 227"/>
                <a:gd name="T38" fmla="*/ 0 w 349"/>
                <a:gd name="T39" fmla="*/ 1 h 227"/>
                <a:gd name="T40" fmla="*/ 0 w 349"/>
                <a:gd name="T41" fmla="*/ 1 h 227"/>
                <a:gd name="T42" fmla="*/ 0 w 349"/>
                <a:gd name="T43" fmla="*/ 1 h 227"/>
                <a:gd name="T44" fmla="*/ 0 w 349"/>
                <a:gd name="T45" fmla="*/ 1 h 227"/>
                <a:gd name="T46" fmla="*/ 0 w 349"/>
                <a:gd name="T47" fmla="*/ 1 h 227"/>
                <a:gd name="T48" fmla="*/ 0 w 349"/>
                <a:gd name="T49" fmla="*/ 1 h 227"/>
                <a:gd name="T50" fmla="*/ 0 w 349"/>
                <a:gd name="T51" fmla="*/ 1 h 227"/>
                <a:gd name="T52" fmla="*/ 0 w 349"/>
                <a:gd name="T53" fmla="*/ 1 h 227"/>
                <a:gd name="T54" fmla="*/ 0 w 349"/>
                <a:gd name="T55" fmla="*/ 1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1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9" name="Freeform 134">
              <a:extLst>
                <a:ext uri="{FF2B5EF4-FFF2-40B4-BE49-F238E27FC236}">
                  <a16:creationId xmlns:a16="http://schemas.microsoft.com/office/drawing/2014/main" id="{293E4A5B-957F-4259-AFF4-146EF318C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1 h 212"/>
                <a:gd name="T2" fmla="*/ 0 w 143"/>
                <a:gd name="T3" fmla="*/ 1 h 212"/>
                <a:gd name="T4" fmla="*/ 0 w 143"/>
                <a:gd name="T5" fmla="*/ 1 h 212"/>
                <a:gd name="T6" fmla="*/ 0 w 143"/>
                <a:gd name="T7" fmla="*/ 1 h 212"/>
                <a:gd name="T8" fmla="*/ 0 w 143"/>
                <a:gd name="T9" fmla="*/ 1 h 212"/>
                <a:gd name="T10" fmla="*/ 0 w 143"/>
                <a:gd name="T11" fmla="*/ 1 h 212"/>
                <a:gd name="T12" fmla="*/ 0 w 143"/>
                <a:gd name="T13" fmla="*/ 1 h 212"/>
                <a:gd name="T14" fmla="*/ 0 w 143"/>
                <a:gd name="T15" fmla="*/ 1 h 212"/>
                <a:gd name="T16" fmla="*/ 0 w 143"/>
                <a:gd name="T17" fmla="*/ 1 h 212"/>
                <a:gd name="T18" fmla="*/ 0 w 143"/>
                <a:gd name="T19" fmla="*/ 1 h 212"/>
                <a:gd name="T20" fmla="*/ 0 w 143"/>
                <a:gd name="T21" fmla="*/ 1 h 212"/>
                <a:gd name="T22" fmla="*/ 0 w 143"/>
                <a:gd name="T23" fmla="*/ 1 h 212"/>
                <a:gd name="T24" fmla="*/ 0 w 143"/>
                <a:gd name="T25" fmla="*/ 1 h 212"/>
                <a:gd name="T26" fmla="*/ 0 w 143"/>
                <a:gd name="T27" fmla="*/ 1 h 212"/>
                <a:gd name="T28" fmla="*/ 0 w 143"/>
                <a:gd name="T29" fmla="*/ 1 h 212"/>
                <a:gd name="T30" fmla="*/ 0 w 143"/>
                <a:gd name="T31" fmla="*/ 1 h 212"/>
                <a:gd name="T32" fmla="*/ 0 w 143"/>
                <a:gd name="T33" fmla="*/ 1 h 212"/>
                <a:gd name="T34" fmla="*/ 0 w 143"/>
                <a:gd name="T35" fmla="*/ 1 h 212"/>
                <a:gd name="T36" fmla="*/ 0 w 143"/>
                <a:gd name="T37" fmla="*/ 1 h 212"/>
                <a:gd name="T38" fmla="*/ 0 w 143"/>
                <a:gd name="T39" fmla="*/ 1 h 212"/>
                <a:gd name="T40" fmla="*/ 0 w 143"/>
                <a:gd name="T41" fmla="*/ 1 h 212"/>
                <a:gd name="T42" fmla="*/ 0 w 143"/>
                <a:gd name="T43" fmla="*/ 1 h 212"/>
                <a:gd name="T44" fmla="*/ 0 w 143"/>
                <a:gd name="T45" fmla="*/ 1 h 212"/>
                <a:gd name="T46" fmla="*/ 0 w 143"/>
                <a:gd name="T47" fmla="*/ 1 h 212"/>
                <a:gd name="T48" fmla="*/ 0 w 143"/>
                <a:gd name="T49" fmla="*/ 1 h 212"/>
                <a:gd name="T50" fmla="*/ 0 w 143"/>
                <a:gd name="T51" fmla="*/ 1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1 h 212"/>
                <a:gd name="T78" fmla="*/ 0 w 143"/>
                <a:gd name="T79" fmla="*/ 1 h 212"/>
                <a:gd name="T80" fmla="*/ 0 w 143"/>
                <a:gd name="T81" fmla="*/ 1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20" name="Freeform 135">
              <a:extLst>
                <a:ext uri="{FF2B5EF4-FFF2-40B4-BE49-F238E27FC236}">
                  <a16:creationId xmlns:a16="http://schemas.microsoft.com/office/drawing/2014/main" id="{2E3C3D20-844C-45FF-9B71-7E1D2A886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1 h 278"/>
                <a:gd name="T2" fmla="*/ 0 w 304"/>
                <a:gd name="T3" fmla="*/ 1 h 278"/>
                <a:gd name="T4" fmla="*/ 0 w 304"/>
                <a:gd name="T5" fmla="*/ 1 h 278"/>
                <a:gd name="T6" fmla="*/ 0 w 304"/>
                <a:gd name="T7" fmla="*/ 1 h 278"/>
                <a:gd name="T8" fmla="*/ 0 w 304"/>
                <a:gd name="T9" fmla="*/ 1 h 278"/>
                <a:gd name="T10" fmla="*/ 0 w 304"/>
                <a:gd name="T11" fmla="*/ 1 h 278"/>
                <a:gd name="T12" fmla="*/ 0 w 304"/>
                <a:gd name="T13" fmla="*/ 1 h 278"/>
                <a:gd name="T14" fmla="*/ 0 w 304"/>
                <a:gd name="T15" fmla="*/ 1 h 278"/>
                <a:gd name="T16" fmla="*/ 0 w 304"/>
                <a:gd name="T17" fmla="*/ 1 h 278"/>
                <a:gd name="T18" fmla="*/ 0 w 304"/>
                <a:gd name="T19" fmla="*/ 1 h 278"/>
                <a:gd name="T20" fmla="*/ 0 w 304"/>
                <a:gd name="T21" fmla="*/ 1 h 278"/>
                <a:gd name="T22" fmla="*/ 0 w 304"/>
                <a:gd name="T23" fmla="*/ 1 h 278"/>
                <a:gd name="T24" fmla="*/ 0 w 304"/>
                <a:gd name="T25" fmla="*/ 1 h 278"/>
                <a:gd name="T26" fmla="*/ 0 w 304"/>
                <a:gd name="T27" fmla="*/ 1 h 278"/>
                <a:gd name="T28" fmla="*/ 0 w 304"/>
                <a:gd name="T29" fmla="*/ 1 h 278"/>
                <a:gd name="T30" fmla="*/ 0 w 304"/>
                <a:gd name="T31" fmla="*/ 1 h 278"/>
                <a:gd name="T32" fmla="*/ 0 w 304"/>
                <a:gd name="T33" fmla="*/ 1 h 278"/>
                <a:gd name="T34" fmla="*/ 0 w 304"/>
                <a:gd name="T35" fmla="*/ 1 h 278"/>
                <a:gd name="T36" fmla="*/ 0 w 304"/>
                <a:gd name="T37" fmla="*/ 1 h 278"/>
                <a:gd name="T38" fmla="*/ 0 w 304"/>
                <a:gd name="T39" fmla="*/ 1 h 278"/>
                <a:gd name="T40" fmla="*/ 0 w 304"/>
                <a:gd name="T41" fmla="*/ 1 h 278"/>
                <a:gd name="T42" fmla="*/ 0 w 304"/>
                <a:gd name="T43" fmla="*/ 1 h 278"/>
                <a:gd name="T44" fmla="*/ 0 w 304"/>
                <a:gd name="T45" fmla="*/ 1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1 h 278"/>
                <a:gd name="T74" fmla="*/ 0 w 304"/>
                <a:gd name="T75" fmla="*/ 1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400" name="Rectangle 4">
            <a:extLst>
              <a:ext uri="{FF2B5EF4-FFF2-40B4-BE49-F238E27FC236}">
                <a16:creationId xmlns:a16="http://schemas.microsoft.com/office/drawing/2014/main" id="{935E5ECE-5DC9-4E6D-9213-1D9BC1D9E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r>
              <a:rPr lang="en-US" altLang="en-US"/>
              <a:t>Elements of a wireless network</a:t>
            </a:r>
          </a:p>
        </p:txBody>
      </p:sp>
      <p:pic>
        <p:nvPicPr>
          <p:cNvPr id="15401" name="Picture 16" descr="underline_base">
            <a:extLst>
              <a:ext uri="{FF2B5EF4-FFF2-40B4-BE49-F238E27FC236}">
                <a16:creationId xmlns:a16="http://schemas.microsoft.com/office/drawing/2014/main" id="{AC3A565B-849D-4E74-A1D6-867ED7D4EE27}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02" name="Group 6">
            <a:extLst>
              <a:ext uri="{FF2B5EF4-FFF2-40B4-BE49-F238E27FC236}">
                <a16:creationId xmlns:a16="http://schemas.microsoft.com/office/drawing/2014/main" id="{3321DAEC-3450-444D-BAFF-4902C7D9363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15404" name="Freeform 7">
              <a:extLst>
                <a:ext uri="{FF2B5EF4-FFF2-40B4-BE49-F238E27FC236}">
                  <a16:creationId xmlns:a16="http://schemas.microsoft.com/office/drawing/2014/main" id="{3A20A24D-D4E2-4CF1-AF97-184200D03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1 w 2135"/>
                <a:gd name="T1" fmla="*/ 1 h 1662"/>
                <a:gd name="T2" fmla="*/ 1 w 2135"/>
                <a:gd name="T3" fmla="*/ 1 h 1662"/>
                <a:gd name="T4" fmla="*/ 1 w 2135"/>
                <a:gd name="T5" fmla="*/ 1 h 1662"/>
                <a:gd name="T6" fmla="*/ 1 w 2135"/>
                <a:gd name="T7" fmla="*/ 1 h 1662"/>
                <a:gd name="T8" fmla="*/ 1 w 2135"/>
                <a:gd name="T9" fmla="*/ 1 h 1662"/>
                <a:gd name="T10" fmla="*/ 1 w 2135"/>
                <a:gd name="T11" fmla="*/ 1 h 1662"/>
                <a:gd name="T12" fmla="*/ 1 w 2135"/>
                <a:gd name="T13" fmla="*/ 1 h 1662"/>
                <a:gd name="T14" fmla="*/ 1 w 2135"/>
                <a:gd name="T15" fmla="*/ 1 h 1662"/>
                <a:gd name="T16" fmla="*/ 1 w 2135"/>
                <a:gd name="T17" fmla="*/ 1 h 1662"/>
                <a:gd name="T18" fmla="*/ 1 w 2135"/>
                <a:gd name="T19" fmla="*/ 1 h 1662"/>
                <a:gd name="T20" fmla="*/ 1 w 2135"/>
                <a:gd name="T21" fmla="*/ 1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05" name="Text Box 8">
              <a:extLst>
                <a:ext uri="{FF2B5EF4-FFF2-40B4-BE49-F238E27FC236}">
                  <a16:creationId xmlns:a16="http://schemas.microsoft.com/office/drawing/2014/main" id="{1DC44525-3BCC-4B60-A973-CAD002008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network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infrastructure</a:t>
              </a:r>
            </a:p>
          </p:txBody>
        </p:sp>
      </p:grpSp>
      <p:sp>
        <p:nvSpPr>
          <p:cNvPr id="15403" name="Slide Number Placeholder 1">
            <a:extLst>
              <a:ext uri="{FF2B5EF4-FFF2-40B4-BE49-F238E27FC236}">
                <a16:creationId xmlns:a16="http://schemas.microsoft.com/office/drawing/2014/main" id="{813439DF-FD5D-4DDE-8B8C-74DDB0551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71B6231-4EF6-4540-9588-31CE14A96F2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64A353-AC6D-45E9-B076-7741B279D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r>
              <a:rPr lang="en-US" altLang="en-US" sz="4000"/>
              <a:t>Characteristics of selected wireless links</a:t>
            </a:r>
          </a:p>
        </p:txBody>
      </p:sp>
      <p:sp>
        <p:nvSpPr>
          <p:cNvPr id="7176" name="Rectangle 111">
            <a:extLst>
              <a:ext uri="{FF2B5EF4-FFF2-40B4-BE49-F238E27FC236}">
                <a16:creationId xmlns:a16="http://schemas.microsoft.com/office/drawing/2014/main" id="{EFE5D8CF-8480-40A7-96B7-E1E8D1144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1468438"/>
            <a:ext cx="6567488" cy="39544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Comic Sans MS" pitchFamily="66" charset="0"/>
              <a:ea typeface="+mn-ea"/>
            </a:endParaRPr>
          </a:p>
        </p:txBody>
      </p:sp>
      <p:sp>
        <p:nvSpPr>
          <p:cNvPr id="17412" name="Line 112">
            <a:extLst>
              <a:ext uri="{FF2B5EF4-FFF2-40B4-BE49-F238E27FC236}">
                <a16:creationId xmlns:a16="http://schemas.microsoft.com/office/drawing/2014/main" id="{608FAD02-202B-4B94-9BBF-FCF3891D9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3" name="Text Box 113">
            <a:extLst>
              <a:ext uri="{FF2B5EF4-FFF2-40B4-BE49-F238E27FC236}">
                <a16:creationId xmlns:a16="http://schemas.microsoft.com/office/drawing/2014/main" id="{F77BB46E-8068-491C-B642-1BFA53F72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5413375"/>
            <a:ext cx="838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Indoor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10-30m</a:t>
            </a:r>
          </a:p>
        </p:txBody>
      </p:sp>
      <p:sp>
        <p:nvSpPr>
          <p:cNvPr id="17414" name="Text Box 114">
            <a:extLst>
              <a:ext uri="{FF2B5EF4-FFF2-40B4-BE49-F238E27FC236}">
                <a16:creationId xmlns:a16="http://schemas.microsoft.com/office/drawing/2014/main" id="{F71BC770-4AE7-430B-9E41-61E654AF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5416550"/>
            <a:ext cx="10191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Outdoor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50-200m</a:t>
            </a:r>
          </a:p>
        </p:txBody>
      </p:sp>
      <p:sp>
        <p:nvSpPr>
          <p:cNvPr id="17415" name="Text Box 115">
            <a:extLst>
              <a:ext uri="{FF2B5EF4-FFF2-40B4-BE49-F238E27FC236}">
                <a16:creationId xmlns:a16="http://schemas.microsoft.com/office/drawing/2014/main" id="{22EE9A92-C163-4885-AF81-37C68E68E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3" y="5421313"/>
            <a:ext cx="122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Mid-range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outdoor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200m – 4 Km</a:t>
            </a:r>
          </a:p>
        </p:txBody>
      </p:sp>
      <p:sp>
        <p:nvSpPr>
          <p:cNvPr id="17416" name="Text Box 116">
            <a:extLst>
              <a:ext uri="{FF2B5EF4-FFF2-40B4-BE49-F238E27FC236}">
                <a16:creationId xmlns:a16="http://schemas.microsoft.com/office/drawing/2014/main" id="{0CA89D1D-2A4C-4240-B3A5-1EE8D06EA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5421313"/>
            <a:ext cx="1365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Long-range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outdoor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5Km – 20 Km</a:t>
            </a:r>
          </a:p>
        </p:txBody>
      </p:sp>
      <p:sp>
        <p:nvSpPr>
          <p:cNvPr id="17417" name="Text Box 117">
            <a:extLst>
              <a:ext uri="{FF2B5EF4-FFF2-40B4-BE49-F238E27FC236}">
                <a16:creationId xmlns:a16="http://schemas.microsoft.com/office/drawing/2014/main" id="{33AFA3A9-0EF3-47FC-B92E-4F66AE13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4800600"/>
            <a:ext cx="63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.056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18" name="Text Box 118">
            <a:extLst>
              <a:ext uri="{FF2B5EF4-FFF2-40B4-BE49-F238E27FC236}">
                <a16:creationId xmlns:a16="http://schemas.microsoft.com/office/drawing/2014/main" id="{39222C47-CC91-4A9D-AFB8-D4CC3E0D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368800"/>
            <a:ext cx="63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.384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19" name="Text Box 119">
            <a:extLst>
              <a:ext uri="{FF2B5EF4-FFF2-40B4-BE49-F238E27FC236}">
                <a16:creationId xmlns:a16="http://schemas.microsoft.com/office/drawing/2014/main" id="{3728146E-C11C-476A-AED4-E9603850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6782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20" name="Text Box 120">
            <a:extLst>
              <a:ext uri="{FF2B5EF4-FFF2-40B4-BE49-F238E27FC236}">
                <a16:creationId xmlns:a16="http://schemas.microsoft.com/office/drawing/2014/main" id="{849D3B83-2A01-4392-B9F1-65740D14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32464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21" name="Text Box 121">
            <a:extLst>
              <a:ext uri="{FF2B5EF4-FFF2-40B4-BE49-F238E27FC236}">
                <a16:creationId xmlns:a16="http://schemas.microsoft.com/office/drawing/2014/main" id="{C11F602F-559D-4510-A554-E657297D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285115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5-11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22" name="Text Box 122">
            <a:extLst>
              <a:ext uri="{FF2B5EF4-FFF2-40B4-BE49-F238E27FC236}">
                <a16:creationId xmlns:a16="http://schemas.microsoft.com/office/drawing/2014/main" id="{8451D4B5-0BF1-49AA-9619-D6DBC77DD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4352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54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23" name="Rectangle 123">
            <a:extLst>
              <a:ext uri="{FF2B5EF4-FFF2-40B4-BE49-F238E27FC236}">
                <a16:creationId xmlns:a16="http://schemas.microsoft.com/office/drawing/2014/main" id="{2162317C-3C8D-42A6-8FEA-EC2047E3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24" name="Text Box 124">
            <a:extLst>
              <a:ext uri="{FF2B5EF4-FFF2-40B4-BE49-F238E27FC236}">
                <a16:creationId xmlns:a16="http://schemas.microsoft.com/office/drawing/2014/main" id="{0FFF298E-ECB1-4868-8BE8-CD3978F9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4845050"/>
            <a:ext cx="16938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2G: IS-95, CDMA, GSM</a:t>
            </a:r>
          </a:p>
        </p:txBody>
      </p:sp>
      <p:sp>
        <p:nvSpPr>
          <p:cNvPr id="17425" name="Rectangle 126">
            <a:extLst>
              <a:ext uri="{FF2B5EF4-FFF2-40B4-BE49-F238E27FC236}">
                <a16:creationId xmlns:a16="http://schemas.microsoft.com/office/drawing/2014/main" id="{8DB8D996-1F5C-4E60-9B55-B0F36C2C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26" name="Text Box 127">
            <a:extLst>
              <a:ext uri="{FF2B5EF4-FFF2-40B4-BE49-F238E27FC236}">
                <a16:creationId xmlns:a16="http://schemas.microsoft.com/office/drawing/2014/main" id="{A952CA91-E780-4F95-8D6D-5041CDF4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4413250"/>
            <a:ext cx="2387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2.5G: UMTS/WCDMA, CDMA2000</a:t>
            </a:r>
          </a:p>
        </p:txBody>
      </p:sp>
      <p:sp>
        <p:nvSpPr>
          <p:cNvPr id="17427" name="Rectangle 129">
            <a:extLst>
              <a:ext uri="{FF2B5EF4-FFF2-40B4-BE49-F238E27FC236}">
                <a16:creationId xmlns:a16="http://schemas.microsoft.com/office/drawing/2014/main" id="{34EA9C6E-492B-424C-A967-09D477B5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28" name="Text Box 130">
            <a:extLst>
              <a:ext uri="{FF2B5EF4-FFF2-40B4-BE49-F238E27FC236}">
                <a16:creationId xmlns:a16="http://schemas.microsoft.com/office/drawing/2014/main" id="{060144AB-EC8C-4341-8D59-45233781C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711575"/>
            <a:ext cx="6159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802.15</a:t>
            </a:r>
          </a:p>
        </p:txBody>
      </p:sp>
      <p:sp>
        <p:nvSpPr>
          <p:cNvPr id="17429" name="Rectangle 131">
            <a:extLst>
              <a:ext uri="{FF2B5EF4-FFF2-40B4-BE49-F238E27FC236}">
                <a16:creationId xmlns:a16="http://schemas.microsoft.com/office/drawing/2014/main" id="{97A3EF56-F670-45F9-9473-5AC87E67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30" name="Text Box 132">
            <a:extLst>
              <a:ext uri="{FF2B5EF4-FFF2-40B4-BE49-F238E27FC236}">
                <a16:creationId xmlns:a16="http://schemas.microsoft.com/office/drawing/2014/main" id="{5CA31AD9-39BD-4DD3-9A05-20E0F80EA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2890838"/>
            <a:ext cx="7016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802.11b</a:t>
            </a:r>
          </a:p>
        </p:txBody>
      </p:sp>
      <p:sp>
        <p:nvSpPr>
          <p:cNvPr id="17431" name="Rectangle 133">
            <a:extLst>
              <a:ext uri="{FF2B5EF4-FFF2-40B4-BE49-F238E27FC236}">
                <a16:creationId xmlns:a16="http://schemas.microsoft.com/office/drawing/2014/main" id="{CD514B4C-F0CD-482B-9438-EAE1ABC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32" name="Text Box 134">
            <a:extLst>
              <a:ext uri="{FF2B5EF4-FFF2-40B4-BE49-F238E27FC236}">
                <a16:creationId xmlns:a16="http://schemas.microsoft.com/office/drawing/2014/main" id="{DB793852-FAEB-41B6-8D68-4951FA56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2457450"/>
            <a:ext cx="8191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802.11a,g</a:t>
            </a:r>
          </a:p>
        </p:txBody>
      </p:sp>
      <p:sp>
        <p:nvSpPr>
          <p:cNvPr id="17433" name="Line 135">
            <a:extLst>
              <a:ext uri="{FF2B5EF4-FFF2-40B4-BE49-F238E27FC236}">
                <a16:creationId xmlns:a16="http://schemas.microsoft.com/office/drawing/2014/main" id="{EB4F568E-01C1-48FE-9FD7-81874552E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8738" y="1320800"/>
            <a:ext cx="0" cy="410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34" name="Rectangle 136">
            <a:extLst>
              <a:ext uri="{FF2B5EF4-FFF2-40B4-BE49-F238E27FC236}">
                <a16:creationId xmlns:a16="http://schemas.microsoft.com/office/drawing/2014/main" id="{8781D7B7-C8EB-430D-9C60-9732F33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35" name="Rectangle 137">
            <a:extLst>
              <a:ext uri="{FF2B5EF4-FFF2-40B4-BE49-F238E27FC236}">
                <a16:creationId xmlns:a16="http://schemas.microsoft.com/office/drawing/2014/main" id="{BAACCB74-B76C-4CBD-B0E2-2D6FDB16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36" name="Text Box 138">
            <a:extLst>
              <a:ext uri="{FF2B5EF4-FFF2-40B4-BE49-F238E27FC236}">
                <a16:creationId xmlns:a16="http://schemas.microsoft.com/office/drawing/2014/main" id="{5C1A8CDA-CE05-4E83-B6B3-E0828BA53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3305175"/>
            <a:ext cx="3417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3G: UMTS/WCDMA-HSPDA, CDMA2000-1xEVDO</a:t>
            </a:r>
          </a:p>
        </p:txBody>
      </p:sp>
      <p:sp>
        <p:nvSpPr>
          <p:cNvPr id="17437" name="Text Box 140">
            <a:extLst>
              <a:ext uri="{FF2B5EF4-FFF2-40B4-BE49-F238E27FC236}">
                <a16:creationId xmlns:a16="http://schemas.microsoft.com/office/drawing/2014/main" id="{ECF53861-2D71-4457-9CF8-07A3352C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2922588"/>
            <a:ext cx="1382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4G: LTWE WIMAX</a:t>
            </a:r>
          </a:p>
        </p:txBody>
      </p:sp>
      <p:sp>
        <p:nvSpPr>
          <p:cNvPr id="17438" name="Rectangle 141">
            <a:extLst>
              <a:ext uri="{FF2B5EF4-FFF2-40B4-BE49-F238E27FC236}">
                <a16:creationId xmlns:a16="http://schemas.microsoft.com/office/drawing/2014/main" id="{3D632BC4-98BF-48E6-B60B-54597AF2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39" name="Text Box 142">
            <a:extLst>
              <a:ext uri="{FF2B5EF4-FFF2-40B4-BE49-F238E27FC236}">
                <a16:creationId xmlns:a16="http://schemas.microsoft.com/office/drawing/2014/main" id="{13326F3A-9262-418E-9A9E-92A66159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2514600"/>
            <a:ext cx="17732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802.11a,g point-to-point</a:t>
            </a:r>
          </a:p>
        </p:txBody>
      </p:sp>
      <p:sp>
        <p:nvSpPr>
          <p:cNvPr id="17440" name="Line 143">
            <a:extLst>
              <a:ext uri="{FF2B5EF4-FFF2-40B4-BE49-F238E27FC236}">
                <a16:creationId xmlns:a16="http://schemas.microsoft.com/office/drawing/2014/main" id="{790386ED-39D0-40A9-889B-F40BF25DF5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41" name="Text Box 144">
            <a:extLst>
              <a:ext uri="{FF2B5EF4-FFF2-40B4-BE49-F238E27FC236}">
                <a16:creationId xmlns:a16="http://schemas.microsoft.com/office/drawing/2014/main" id="{8B8C1CB2-1460-4373-9CBF-8C2D8E73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2022475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450</a:t>
            </a:r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17442" name="Rectangle 145">
            <a:extLst>
              <a:ext uri="{FF2B5EF4-FFF2-40B4-BE49-F238E27FC236}">
                <a16:creationId xmlns:a16="http://schemas.microsoft.com/office/drawing/2014/main" id="{332107A9-5CEC-4E43-9187-1316CA7D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2032000"/>
            <a:ext cx="1522413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43" name="Text Box 146">
            <a:extLst>
              <a:ext uri="{FF2B5EF4-FFF2-40B4-BE49-F238E27FC236}">
                <a16:creationId xmlns:a16="http://schemas.microsoft.com/office/drawing/2014/main" id="{EB1EF281-5950-4921-81D3-5B5F2A4E8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036763"/>
            <a:ext cx="7016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802.11n</a:t>
            </a:r>
          </a:p>
        </p:txBody>
      </p:sp>
      <p:sp>
        <p:nvSpPr>
          <p:cNvPr id="17444" name="Text Box 147">
            <a:extLst>
              <a:ext uri="{FF2B5EF4-FFF2-40B4-BE49-F238E27FC236}">
                <a16:creationId xmlns:a16="http://schemas.microsoft.com/office/drawing/2014/main" id="{791BD810-1C35-4127-924A-25FBA775D5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54819" y="3415507"/>
            <a:ext cx="191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Data rate (Mbps)</a:t>
            </a:r>
          </a:p>
        </p:txBody>
      </p:sp>
      <p:pic>
        <p:nvPicPr>
          <p:cNvPr id="17445" name="Picture 6" descr="underline_base">
            <a:extLst>
              <a:ext uri="{FF2B5EF4-FFF2-40B4-BE49-F238E27FC236}">
                <a16:creationId xmlns:a16="http://schemas.microsoft.com/office/drawing/2014/main" id="{54D3FE2F-8793-482F-9C3A-54674B60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6" name="TextBox 41">
            <a:extLst>
              <a:ext uri="{FF2B5EF4-FFF2-40B4-BE49-F238E27FC236}">
                <a16:creationId xmlns:a16="http://schemas.microsoft.com/office/drawing/2014/main" id="{7F248BCA-B54F-4A40-B003-7F083C96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601788"/>
            <a:ext cx="10429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1300</a:t>
            </a:r>
          </a:p>
        </p:txBody>
      </p:sp>
      <p:sp>
        <p:nvSpPr>
          <p:cNvPr id="17447" name="Rectangle 145">
            <a:extLst>
              <a:ext uri="{FF2B5EF4-FFF2-40B4-BE49-F238E27FC236}">
                <a16:creationId xmlns:a16="http://schemas.microsoft.com/office/drawing/2014/main" id="{546B42B7-33AA-4AEC-8B1D-98635C84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165258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48" name="TextBox 44">
            <a:extLst>
              <a:ext uri="{FF2B5EF4-FFF2-40B4-BE49-F238E27FC236}">
                <a16:creationId xmlns:a16="http://schemas.microsoft.com/office/drawing/2014/main" id="{6840C179-3509-463B-BF59-73BAE0AAD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1647825"/>
            <a:ext cx="8112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bg1"/>
                </a:solidFill>
                <a:latin typeface="Arial" panose="020B0604020202020204" pitchFamily="34" charset="0"/>
              </a:rPr>
              <a:t>802.11 ac</a:t>
            </a:r>
          </a:p>
        </p:txBody>
      </p:sp>
      <p:sp>
        <p:nvSpPr>
          <p:cNvPr id="17449" name="Slide Number Placeholder 1">
            <a:extLst>
              <a:ext uri="{FF2B5EF4-FFF2-40B4-BE49-F238E27FC236}">
                <a16:creationId xmlns:a16="http://schemas.microsoft.com/office/drawing/2014/main" id="{D27BEBAC-693C-4F9B-859C-751C15898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2CF0F5A-19A5-4B49-A467-5E4A99F2316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9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8.1|34.1|15.9|11.1|3.1|2.5|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7|7.9|5.7|6.4|3.8|4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2|8.3|8.1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3.2|23.2|36.2|3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1.1|11|52.4|1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25.3"/>
</p:tagLst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33901</TotalTime>
  <Words>2820</Words>
  <Application>Microsoft Macintosh PowerPoint</Application>
  <PresentationFormat>全屏显示(4:3)</PresentationFormat>
  <Paragraphs>831</Paragraphs>
  <Slides>43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Roboto</vt:lpstr>
      <vt:lpstr>Arial</vt:lpstr>
      <vt:lpstr>Comic Sans MS</vt:lpstr>
      <vt:lpstr>Garamond</vt:lpstr>
      <vt:lpstr>Gill Sans MT</vt:lpstr>
      <vt:lpstr>Tahoma</vt:lpstr>
      <vt:lpstr>Times New Roman</vt:lpstr>
      <vt:lpstr>Wingdings</vt:lpstr>
      <vt:lpstr>12_Default Design</vt:lpstr>
      <vt:lpstr>Clip</vt:lpstr>
      <vt:lpstr>Internet Protocols EBU5403 The Data Link Layer Part 2 D2</vt:lpstr>
      <vt:lpstr>Structure of course </vt:lpstr>
      <vt:lpstr>Data Link Layer</vt:lpstr>
      <vt:lpstr>Link layer, LANs: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IEEE 802.11 Wireless LAN</vt:lpstr>
      <vt:lpstr>802.11 LAN architecture</vt:lpstr>
      <vt:lpstr>802.11 frame: addressing</vt:lpstr>
      <vt:lpstr>PowerPoint 演示文稿</vt:lpstr>
      <vt:lpstr>PowerPoint 演示文稿</vt:lpstr>
      <vt:lpstr>Test your understanding</vt:lpstr>
      <vt:lpstr>Test your understanding</vt:lpstr>
      <vt:lpstr>Link layer, LANs: outline</vt:lpstr>
      <vt:lpstr>VLANs: motivation</vt:lpstr>
      <vt:lpstr>VLANs</vt:lpstr>
      <vt:lpstr>Port-based VLAN</vt:lpstr>
      <vt:lpstr>VLANS spanning multiple switches</vt:lpstr>
      <vt:lpstr>Test your understanding?</vt:lpstr>
      <vt:lpstr>Test your understanding?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forwarding tables</vt:lpstr>
      <vt:lpstr>Test your understanding</vt:lpstr>
      <vt:lpstr>Test your understanding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 What have we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Happy</cp:lastModifiedBy>
  <cp:revision>428</cp:revision>
  <dcterms:created xsi:type="dcterms:W3CDTF">1999-10-08T19:08:27Z</dcterms:created>
  <dcterms:modified xsi:type="dcterms:W3CDTF">2020-12-22T06:57:43Z</dcterms:modified>
</cp:coreProperties>
</file>