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CBB61-30A5-4147-9CCD-829D7464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F5B954-8F41-2E4E-B485-70DA0709E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1226E-D7A3-9D49-B820-4844C82E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6287B-6D37-F34F-9EC1-6D1656B3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103C4-D2BE-5E40-8672-B805C4FE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1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3F61D-0A71-B34C-B774-B3AE2F40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115CC-1FAA-A14C-BC80-F07038E21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1AB5F-E04D-8948-9A2B-EF482CA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17B31-C9A6-504C-8957-46A9C660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079CE-2365-1449-9309-06F4F0F5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6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469190-F260-A448-9F1F-1DF771A93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0DCA7-1366-BE4B-BC6C-C36E455A7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7C666-4D28-3D42-83DA-5A51CFD8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C4C7F-29D3-0342-9929-60CA3EF6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5A64-CE36-4D43-BDFF-261C5308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11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569F8-A3D7-F545-901A-4A755AF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7A819-6470-404A-B4C9-9ABAD727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00F79-A2B0-8842-B34C-FBB567B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2AAB4-13A7-8742-8727-FB60F026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BA482-65A8-4C46-B607-D7B72E36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6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CDD3-93A3-D242-8FD9-7044CDF0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7C908-634F-EC4F-8CF2-5E765F25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5C810-868F-1E4A-9E57-CF17FF37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9D321-8849-BC42-BEEE-188E16B5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2D153-F0BD-5249-855C-2512D653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0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43475-C7FE-9D42-BE5C-69B0411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9C383-29EC-844D-B163-D73570C0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4C4A2-BE77-1241-B224-197CA512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8F1DD-A679-7145-8C1D-2D5CDB4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7A5B2-D1BF-3140-A87E-A6FC25C2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B91C5-9C69-9C46-9714-C0509A2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04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244FB-019A-3B4E-9694-C07EB83C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FA0A8-5187-5949-B82A-2ED9167A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051DA-989D-944C-891D-4E1E58A1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89A54A-DF39-F24D-8431-B7681C2C1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A820B7-BA24-A340-B74A-DDF3D053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F766AF-244C-BE45-A613-AD01272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353ED1-E190-A649-88AF-FE704A95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4CE33-4431-B541-998B-8114477A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1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44480-CECF-DD4F-A322-C4D6A8C0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5D2E8-0049-6548-BDD2-6DB75ABB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9D884-91A6-E04E-A5DF-3ADC64D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386A5-650D-734A-B8D2-F6B61BF0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7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25EAA-F80E-ED42-97DF-A7A6CCBB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CDB9F9-3712-FF47-9E7E-DADC3204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B7BB2-162E-114F-A6C0-6261F99D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97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C1CE-8810-C542-992F-7F012056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A583-4F6C-424B-8073-2DE674CB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A5E89-8C06-2F46-80FB-8962FBAC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232EB-6BBA-BA48-B83C-46C9E79D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5026A-24FC-4544-9102-15874922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828B3-0AE5-E244-AB2C-7E0F8DA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A1D98-77CC-944A-8E14-0C916262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6C7779-926A-EA42-802E-E49FE6FE1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5E7CDE-5A58-2A42-A61B-B6864E7F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6F2A3-80CC-594C-A769-F82396BA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141A7-E26D-C04C-803D-E6BE8A5F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FE17B-F5AD-5546-95A6-ED75FDBB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8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BC01E-042B-7643-B185-7FA40A5D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DC074-F2C6-5D47-9DB7-1134CF6C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DC9F0-D6D8-ED4C-A1E0-15E34D48E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62F1-21CD-6540-B773-F4C6429831D7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A39D5-9F1B-9C4D-88D4-52B2ACB5E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1B80D-EBD3-B54C-AFBA-7635E82FA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4B58-F48C-8145-9A20-3F3E88C88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5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3201A-8C33-0545-93D6-0EA0FA5C3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Question 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77B03-0AFC-7440-AD97-3D9F494A5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为什么第一批社交网站失败了</a:t>
            </a:r>
            <a:r>
              <a:rPr lang="en-US" altLang="zh-CN" dirty="0"/>
              <a:t>? </a:t>
            </a:r>
          </a:p>
          <a:p>
            <a:r>
              <a:rPr lang="zh-CN" altLang="en-US" dirty="0"/>
              <a:t>它们能通过哪些手段从而</a:t>
            </a:r>
            <a:r>
              <a:rPr lang="zh-CN" altLang="en-US"/>
              <a:t>存活下来</a:t>
            </a:r>
            <a:r>
              <a:rPr lang="en-US" altLang="zh-CN"/>
              <a:t>?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97288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0FF37-65EE-7C4C-B654-BD611884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1 - </a:t>
            </a:r>
            <a:r>
              <a:rPr lang="zh-CN" altLang="en-US" dirty="0"/>
              <a:t>为什么第一批社交网站失败了</a:t>
            </a:r>
            <a:r>
              <a:rPr lang="en-US" altLang="zh-CN" dirty="0"/>
              <a:t>?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FE07B-0129-6144-B996-C6D8EFFD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 </a:t>
            </a:r>
            <a:r>
              <a:rPr lang="en-US" altLang="zh-CN" dirty="0" err="1"/>
              <a:t>SixDegrees.com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为例</a:t>
            </a:r>
            <a:endParaRPr kumimoji="1" lang="en-US" altLang="zh-CN" dirty="0">
              <a:effectLst/>
            </a:endParaRPr>
          </a:p>
          <a:p>
            <a:r>
              <a:rPr lang="en-US" altLang="zh-CN" dirty="0"/>
              <a:t>First social network site: “</a:t>
            </a:r>
            <a:r>
              <a:rPr lang="en-US" altLang="zh-CN" dirty="0" err="1"/>
              <a:t>SixDegrees.com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– 1997 Andrew </a:t>
            </a:r>
            <a:r>
              <a:rPr lang="en-US" altLang="zh-CN" dirty="0" err="1"/>
              <a:t>Weinreich</a:t>
            </a:r>
            <a:r>
              <a:rPr lang="zh-CN" altLang="en-US" dirty="0"/>
              <a:t>（</a:t>
            </a:r>
            <a:r>
              <a:rPr lang="zh-CN" altLang="zh-CN" dirty="0"/>
              <a:t>安德鲁</a:t>
            </a:r>
            <a:r>
              <a:rPr lang="en-US" altLang="zh-CN" dirty="0"/>
              <a:t>·</a:t>
            </a:r>
            <a:r>
              <a:rPr lang="zh-CN" altLang="zh-CN" dirty="0"/>
              <a:t>魏因赖希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直接原因（材料中给出）</a:t>
            </a:r>
            <a:endParaRPr lang="en-US" altLang="zh-CN" dirty="0"/>
          </a:p>
          <a:p>
            <a:pPr lvl="1"/>
            <a:r>
              <a:rPr lang="zh-CN" altLang="en-US" dirty="0"/>
              <a:t>用户认为他们使用此网站的朋友不够多，因此平台不是那么有趣</a:t>
            </a:r>
            <a:endParaRPr lang="en-US" altLang="zh-CN" dirty="0"/>
          </a:p>
          <a:p>
            <a:pPr lvl="1"/>
            <a:r>
              <a:rPr lang="zh-CN" altLang="en-US" dirty="0"/>
              <a:t>用户只能邀请好友或接受好友请求</a:t>
            </a:r>
            <a:endParaRPr lang="en-US" altLang="zh-CN" dirty="0"/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90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50A1-642C-F447-B9A7-3E0C2589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1 - </a:t>
            </a:r>
            <a:r>
              <a:rPr lang="zh-CN" altLang="en-US" dirty="0"/>
              <a:t>为什么第一批社交网站失败了</a:t>
            </a:r>
            <a:r>
              <a:rPr lang="en-US" altLang="zh-CN" dirty="0"/>
              <a:t>?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EC3C8-F6C2-9349-98A1-95204875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根本原因分析</a:t>
            </a:r>
            <a:endParaRPr kumimoji="1" lang="en-US" altLang="zh-CN" dirty="0"/>
          </a:p>
          <a:p>
            <a:r>
              <a:rPr lang="en-US" altLang="zh-CN" dirty="0" err="1"/>
              <a:t>SixDegrees.com</a:t>
            </a:r>
            <a:r>
              <a:rPr lang="en-US" altLang="zh-CN" dirty="0"/>
              <a:t> </a:t>
            </a:r>
            <a:r>
              <a:rPr lang="zh-CN" altLang="en-US" dirty="0"/>
              <a:t>是先行者（</a:t>
            </a:r>
            <a:r>
              <a:rPr lang="en-US" altLang="zh-CN" dirty="0"/>
              <a:t>first mover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先行者劣势：</a:t>
            </a:r>
            <a:endParaRPr lang="en-US" altLang="zh-CN" dirty="0"/>
          </a:p>
          <a:p>
            <a:pPr lvl="1"/>
            <a:r>
              <a:rPr lang="zh-CN" altLang="en-US" dirty="0"/>
              <a:t>高研发费用</a:t>
            </a:r>
            <a:endParaRPr lang="en-US" altLang="zh-CN" dirty="0"/>
          </a:p>
          <a:p>
            <a:pPr lvl="1"/>
            <a:r>
              <a:rPr lang="zh-CN" altLang="en-US" dirty="0"/>
              <a:t>未开发的供应和分销渠道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不成熟的技术和互补品（</a:t>
            </a:r>
            <a:r>
              <a:rPr lang="en-US" altLang="zh-CN" dirty="0">
                <a:solidFill>
                  <a:srgbClr val="FF0000"/>
                </a:solidFill>
              </a:rPr>
              <a:t>complement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客户需求的不确定性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0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6220C-1943-0D43-B8FF-E5B6E9F3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不成熟的技术和互补品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	——</a:t>
            </a:r>
            <a:r>
              <a:rPr kumimoji="1" lang="zh-CN" altLang="en-US" dirty="0"/>
              <a:t> </a:t>
            </a:r>
            <a:r>
              <a:rPr lang="zh-CN" altLang="en-US" dirty="0"/>
              <a:t>互联网的成本很高，可访问性成为其发展的一个障碍</a:t>
            </a:r>
            <a:endParaRPr lang="en-US" altLang="zh-CN" dirty="0"/>
          </a:p>
          <a:p>
            <a:r>
              <a:rPr kumimoji="1" lang="en-US" altLang="zh-CN" dirty="0"/>
              <a:t>AOL</a:t>
            </a:r>
            <a:r>
              <a:rPr kumimoji="1" lang="zh-CN" altLang="en-US" dirty="0"/>
              <a:t>和拨号上网唯一可用，导致用户间连接成为问题</a:t>
            </a:r>
            <a:endParaRPr kumimoji="1" lang="en-US" altLang="zh-CN" dirty="0"/>
          </a:p>
          <a:p>
            <a:r>
              <a:rPr kumimoji="1" lang="en-US" altLang="zh-CN" dirty="0"/>
              <a:t>Six Degree</a:t>
            </a:r>
            <a:r>
              <a:rPr kumimoji="1" lang="zh-CN" altLang="en-US" dirty="0"/>
              <a:t>的用户量达到</a:t>
            </a:r>
            <a:r>
              <a:rPr kumimoji="1" lang="en-US" altLang="zh-CN" dirty="0"/>
              <a:t>350</a:t>
            </a:r>
            <a:r>
              <a:rPr kumimoji="1" lang="zh-CN" altLang="en-US" dirty="0"/>
              <a:t>万时，该公司在资金耗尽之前无法满足用户数量的需求</a:t>
            </a:r>
            <a:endParaRPr kumimoji="1" lang="en-US" altLang="zh-CN" dirty="0"/>
          </a:p>
          <a:p>
            <a:r>
              <a:rPr kumimoji="1" lang="en-US" altLang="zh-CN" dirty="0"/>
              <a:t>Six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</a:t>
            </a:r>
            <a:r>
              <a:rPr kumimoji="1" lang="zh-CN" altLang="en-US" dirty="0"/>
              <a:t>没有认识到它们的网站完全依赖于互联网连接</a:t>
            </a:r>
            <a:r>
              <a:rPr kumimoji="1" lang="en-US" altLang="zh-CN" dirty="0"/>
              <a:t> (complement)</a:t>
            </a:r>
          </a:p>
          <a:p>
            <a:r>
              <a:rPr kumimoji="1" lang="zh-CN" altLang="en-US" dirty="0"/>
              <a:t>在线广告公司还不够成熟，无法为市场提供足够的在线广告机会来支持他们的业务模式</a:t>
            </a:r>
            <a:r>
              <a:rPr kumimoji="1" lang="en-US" altLang="zh-CN" dirty="0"/>
              <a:t> (complement)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50579A-4903-1045-83BC-FEF5760E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1 - </a:t>
            </a:r>
            <a:r>
              <a:rPr lang="zh-CN" altLang="en-US" dirty="0"/>
              <a:t>为什么第一批社交网站失败了</a:t>
            </a:r>
            <a:r>
              <a:rPr lang="en-US" altLang="zh-CN" dirty="0"/>
              <a:t>?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7985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8FC3A-EBF7-4645-B36A-8DDFC52E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Question 1 -</a:t>
            </a:r>
            <a:r>
              <a:rPr lang="zh-CN" altLang="en-US" dirty="0"/>
              <a:t>它们能通过哪些手段从而存活下来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A964-FB89-F04B-8CF2-62C698F0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注重与用户的沟通，开发用户满意的新功能</a:t>
            </a:r>
            <a:endParaRPr kumimoji="1" lang="en-US" altLang="zh-CN" dirty="0"/>
          </a:p>
          <a:p>
            <a:r>
              <a:rPr kumimoji="1" lang="zh-CN" altLang="en-US" dirty="0"/>
              <a:t>利用“收获递增回报优势”这一先行者的优势 </a:t>
            </a:r>
            <a:r>
              <a:rPr kumimoji="1" lang="en-US" altLang="zh-CN" dirty="0"/>
              <a:t>(</a:t>
            </a:r>
            <a:r>
              <a:rPr lang="en-US" altLang="zh-CN" dirty="0"/>
              <a:t>reaping increasing returns advantages)</a:t>
            </a:r>
          </a:p>
          <a:p>
            <a:pPr lvl="1"/>
            <a:r>
              <a:rPr kumimoji="1" lang="zh-CN" altLang="en-US" dirty="0"/>
              <a:t>将收获的回报用于技术研发</a:t>
            </a:r>
            <a:endParaRPr kumimoji="1" lang="en-US" altLang="zh-CN" dirty="0"/>
          </a:p>
          <a:p>
            <a:pPr lvl="1"/>
            <a:r>
              <a:rPr lang="zh-CN" altLang="en-US" dirty="0"/>
              <a:t>将收获的回报用于网络广告</a:t>
            </a:r>
            <a:endParaRPr lang="en-US" altLang="zh-CN" dirty="0"/>
          </a:p>
          <a:p>
            <a:r>
              <a:rPr lang="zh-CN" altLang="en-US" dirty="0"/>
              <a:t>确保当前的技术能够支持当前用户规模，保持技术与用户量</a:t>
            </a:r>
            <a:r>
              <a:rPr lang="zh-CN" altLang="en-US"/>
              <a:t>的同步性</a:t>
            </a:r>
            <a:endParaRPr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0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339</Words>
  <Application>Microsoft Macintosh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Question 1</vt:lpstr>
      <vt:lpstr>Question 1 - 为什么第一批社交网站失败了? （1）</vt:lpstr>
      <vt:lpstr>Question 1 - 为什么第一批社交网站失败了? （2）</vt:lpstr>
      <vt:lpstr>Question 1 - 为什么第一批社交网站失败了? （3）</vt:lpstr>
      <vt:lpstr>Question 1 -它们能通过哪些手段从而存活下来?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Junchuan Zhao</dc:creator>
  <cp:lastModifiedBy>Junchuan Zhao</cp:lastModifiedBy>
  <cp:revision>23</cp:revision>
  <dcterms:created xsi:type="dcterms:W3CDTF">2021-11-14T10:19:39Z</dcterms:created>
  <dcterms:modified xsi:type="dcterms:W3CDTF">2021-11-14T11:06:29Z</dcterms:modified>
</cp:coreProperties>
</file>